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5C420-016A-4B68-904D-F6D0731E6EF3}" v="49" dt="2020-01-08T00:06:46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69C5C420-016A-4B68-904D-F6D0731E6EF3}"/>
    <pc:docChg chg="undo custSel mod modSld sldOrd">
      <pc:chgData name="Jinchang Chen" userId="bdf08ddc82ea3892" providerId="LiveId" clId="{69C5C420-016A-4B68-904D-F6D0731E6EF3}" dt="2020-01-08T00:10:46.614" v="283" actId="20577"/>
      <pc:docMkLst>
        <pc:docMk/>
      </pc:docMkLst>
      <pc:sldChg chg="addSp delSp modSp">
        <pc:chgData name="Jinchang Chen" userId="bdf08ddc82ea3892" providerId="LiveId" clId="{69C5C420-016A-4B68-904D-F6D0731E6EF3}" dt="2020-01-07T23:52:47.776" v="77" actId="20577"/>
        <pc:sldMkLst>
          <pc:docMk/>
          <pc:sldMk cId="2657281256" sldId="257"/>
        </pc:sldMkLst>
        <pc:spChg chg="mod">
          <ac:chgData name="Jinchang Chen" userId="bdf08ddc82ea3892" providerId="LiveId" clId="{69C5C420-016A-4B68-904D-F6D0731E6EF3}" dt="2020-01-07T23:50:09.610" v="19" actId="1076"/>
          <ac:spMkLst>
            <pc:docMk/>
            <pc:sldMk cId="2657281256" sldId="257"/>
            <ac:spMk id="2" creationId="{8E14C921-E166-4214-A042-5A2999A9B53E}"/>
          </ac:spMkLst>
        </pc:spChg>
        <pc:spChg chg="mod">
          <ac:chgData name="Jinchang Chen" userId="bdf08ddc82ea3892" providerId="LiveId" clId="{69C5C420-016A-4B68-904D-F6D0731E6EF3}" dt="2020-01-07T23:52:47.776" v="77" actId="20577"/>
          <ac:spMkLst>
            <pc:docMk/>
            <pc:sldMk cId="2657281256" sldId="257"/>
            <ac:spMk id="3" creationId="{CB8B3572-A12A-4340-BA93-E6DB8FD0868C}"/>
          </ac:spMkLst>
        </pc:spChg>
        <pc:spChg chg="del">
          <ac:chgData name="Jinchang Chen" userId="bdf08ddc82ea3892" providerId="LiveId" clId="{69C5C420-016A-4B68-904D-F6D0731E6EF3}" dt="2020-01-07T23:48:38.070" v="3" actId="26606"/>
          <ac:spMkLst>
            <pc:docMk/>
            <pc:sldMk cId="2657281256" sldId="257"/>
            <ac:spMk id="137" creationId="{1E70A317-DCED-4E80-AA2D-467D8702E5CB}"/>
          </ac:spMkLst>
        </pc:spChg>
        <pc:spChg chg="del">
          <ac:chgData name="Jinchang Chen" userId="bdf08ddc82ea3892" providerId="LiveId" clId="{69C5C420-016A-4B68-904D-F6D0731E6EF3}" dt="2020-01-07T23:48:38.070" v="3" actId="26606"/>
          <ac:spMkLst>
            <pc:docMk/>
            <pc:sldMk cId="2657281256" sldId="257"/>
            <ac:spMk id="139" creationId="{A6D87845-294F-40CB-BC48-46455460D292}"/>
          </ac:spMkLst>
        </pc:spChg>
        <pc:spChg chg="add">
          <ac:chgData name="Jinchang Chen" userId="bdf08ddc82ea3892" providerId="LiveId" clId="{69C5C420-016A-4B68-904D-F6D0731E6EF3}" dt="2020-01-07T23:48:38.070" v="3" actId="26606"/>
          <ac:spMkLst>
            <pc:docMk/>
            <pc:sldMk cId="2657281256" sldId="257"/>
            <ac:spMk id="192" creationId="{5A9A4321-AAE4-4234-940F-74D7D4E29E41}"/>
          </ac:spMkLst>
        </pc:spChg>
        <pc:spChg chg="add">
          <ac:chgData name="Jinchang Chen" userId="bdf08ddc82ea3892" providerId="LiveId" clId="{69C5C420-016A-4B68-904D-F6D0731E6EF3}" dt="2020-01-07T23:48:38.070" v="3" actId="26606"/>
          <ac:spMkLst>
            <pc:docMk/>
            <pc:sldMk cId="2657281256" sldId="257"/>
            <ac:spMk id="193" creationId="{29D87990-4B89-42C0-89D8-E13079968B1D}"/>
          </ac:spMkLst>
        </pc:spChg>
        <pc:picChg chg="add mod">
          <ac:chgData name="Jinchang Chen" userId="bdf08ddc82ea3892" providerId="LiveId" clId="{69C5C420-016A-4B68-904D-F6D0731E6EF3}" dt="2020-01-07T23:52:27.278" v="66" actId="1076"/>
          <ac:picMkLst>
            <pc:docMk/>
            <pc:sldMk cId="2657281256" sldId="257"/>
            <ac:picMk id="2050" creationId="{E0F20371-D300-442F-96A1-720A8BF5EAA7}"/>
          </ac:picMkLst>
        </pc:picChg>
      </pc:sldChg>
      <pc:sldChg chg="modSp">
        <pc:chgData name="Jinchang Chen" userId="bdf08ddc82ea3892" providerId="LiveId" clId="{69C5C420-016A-4B68-904D-F6D0731E6EF3}" dt="2020-01-08T00:02:48.849" v="277" actId="14100"/>
        <pc:sldMkLst>
          <pc:docMk/>
          <pc:sldMk cId="3646005467" sldId="258"/>
        </pc:sldMkLst>
        <pc:spChg chg="mod">
          <ac:chgData name="Jinchang Chen" userId="bdf08ddc82ea3892" providerId="LiveId" clId="{69C5C420-016A-4B68-904D-F6D0731E6EF3}" dt="2020-01-08T00:02:48.849" v="277" actId="14100"/>
          <ac:spMkLst>
            <pc:docMk/>
            <pc:sldMk cId="3646005467" sldId="258"/>
            <ac:spMk id="2" creationId="{4B1FE441-5256-4460-B719-F92A7FB05874}"/>
          </ac:spMkLst>
        </pc:spChg>
      </pc:sldChg>
      <pc:sldChg chg="addSp delSp modSp mod setBg setClrOvrMap">
        <pc:chgData name="Jinchang Chen" userId="bdf08ddc82ea3892" providerId="LiveId" clId="{69C5C420-016A-4B68-904D-F6D0731E6EF3}" dt="2020-01-08T00:10:46.614" v="283" actId="20577"/>
        <pc:sldMkLst>
          <pc:docMk/>
          <pc:sldMk cId="2711060265" sldId="259"/>
        </pc:sldMkLst>
        <pc:spChg chg="mod">
          <ac:chgData name="Jinchang Chen" userId="bdf08ddc82ea3892" providerId="LiveId" clId="{69C5C420-016A-4B68-904D-F6D0731E6EF3}" dt="2020-01-08T00:10:46.614" v="283" actId="20577"/>
          <ac:spMkLst>
            <pc:docMk/>
            <pc:sldMk cId="2711060265" sldId="259"/>
            <ac:spMk id="2" creationId="{EEF1DC52-6B00-455C-B0C7-147C8A18A42B}"/>
          </ac:spMkLst>
        </pc:spChg>
        <pc:spChg chg="del">
          <ac:chgData name="Jinchang Chen" userId="bdf08ddc82ea3892" providerId="LiveId" clId="{69C5C420-016A-4B68-904D-F6D0731E6EF3}" dt="2020-01-07T23:45:51.460" v="1" actId="26606"/>
          <ac:spMkLst>
            <pc:docMk/>
            <pc:sldMk cId="2711060265" sldId="259"/>
            <ac:spMk id="7" creationId="{DAB482FD-C684-4DAA-AC4C-1739F51A98A0}"/>
          </ac:spMkLst>
        </pc:spChg>
        <pc:spChg chg="add">
          <ac:chgData name="Jinchang Chen" userId="bdf08ddc82ea3892" providerId="LiveId" clId="{69C5C420-016A-4B68-904D-F6D0731E6EF3}" dt="2020-01-07T23:45:51.460" v="1" actId="26606"/>
          <ac:spMkLst>
            <pc:docMk/>
            <pc:sldMk cId="2711060265" sldId="259"/>
            <ac:spMk id="71" creationId="{76AAB769-9635-4A0E-8861-BB3FE8396E58}"/>
          </ac:spMkLst>
        </pc:spChg>
        <pc:picChg chg="add">
          <ac:chgData name="Jinchang Chen" userId="bdf08ddc82ea3892" providerId="LiveId" clId="{69C5C420-016A-4B68-904D-F6D0731E6EF3}" dt="2020-01-07T23:45:51.460" v="1" actId="26606"/>
          <ac:picMkLst>
            <pc:docMk/>
            <pc:sldMk cId="2711060265" sldId="259"/>
            <ac:picMk id="73" creationId="{DBF7BBCC-A085-493E-83D9-01D4F8E88929}"/>
          </ac:picMkLst>
        </pc:picChg>
        <pc:picChg chg="add mod">
          <ac:chgData name="Jinchang Chen" userId="bdf08ddc82ea3892" providerId="LiveId" clId="{69C5C420-016A-4B68-904D-F6D0731E6EF3}" dt="2020-01-07T23:45:51.460" v="1" actId="26606"/>
          <ac:picMkLst>
            <pc:docMk/>
            <pc:sldMk cId="2711060265" sldId="259"/>
            <ac:picMk id="1026" creationId="{D63E79D9-6DB5-4E5B-995A-199B0F5E6F49}"/>
          </ac:picMkLst>
        </pc:picChg>
        <pc:cxnChg chg="del">
          <ac:chgData name="Jinchang Chen" userId="bdf08ddc82ea3892" providerId="LiveId" clId="{69C5C420-016A-4B68-904D-F6D0731E6EF3}" dt="2020-01-07T23:45:51.460" v="1" actId="26606"/>
          <ac:cxnSpMkLst>
            <pc:docMk/>
            <pc:sldMk cId="2711060265" sldId="259"/>
            <ac:cxnSpMk id="9" creationId="{2DAA738B-EDF5-4694-B25A-3488245BC87C}"/>
          </ac:cxnSpMkLst>
        </pc:cxnChg>
      </pc:sldChg>
      <pc:sldChg chg="addSp delSp modSp">
        <pc:chgData name="Jinchang Chen" userId="bdf08ddc82ea3892" providerId="LiveId" clId="{69C5C420-016A-4B68-904D-F6D0731E6EF3}" dt="2020-01-08T00:07:19.587" v="281" actId="255"/>
        <pc:sldMkLst>
          <pc:docMk/>
          <pc:sldMk cId="1351313041" sldId="260"/>
        </pc:sldMkLst>
        <pc:spChg chg="mod">
          <ac:chgData name="Jinchang Chen" userId="bdf08ddc82ea3892" providerId="LiveId" clId="{69C5C420-016A-4B68-904D-F6D0731E6EF3}" dt="2020-01-08T00:07:13.394" v="280" actId="255"/>
          <ac:spMkLst>
            <pc:docMk/>
            <pc:sldMk cId="1351313041" sldId="260"/>
            <ac:spMk id="2" creationId="{189303D1-E7C2-4668-A8EB-5B2584F2D6CB}"/>
          </ac:spMkLst>
        </pc:spChg>
        <pc:spChg chg="mod">
          <ac:chgData name="Jinchang Chen" userId="bdf08ddc82ea3892" providerId="LiveId" clId="{69C5C420-016A-4B68-904D-F6D0731E6EF3}" dt="2020-01-08T00:07:19.587" v="281" actId="255"/>
          <ac:spMkLst>
            <pc:docMk/>
            <pc:sldMk cId="1351313041" sldId="260"/>
            <ac:spMk id="3" creationId="{43333860-8552-4988-B8F6-BAB00B2A0BFE}"/>
          </ac:spMkLst>
        </pc:spChg>
        <pc:spChg chg="del">
          <ac:chgData name="Jinchang Chen" userId="bdf08ddc82ea3892" providerId="LiveId" clId="{69C5C420-016A-4B68-904D-F6D0731E6EF3}" dt="2020-01-08T00:07:04.283" v="279" actId="26606"/>
          <ac:spMkLst>
            <pc:docMk/>
            <pc:sldMk cId="1351313041" sldId="260"/>
            <ac:spMk id="73" creationId="{BD32A07D-C646-4CC0-BA93-76707E707231}"/>
          </ac:spMkLst>
        </pc:spChg>
        <pc:spChg chg="add">
          <ac:chgData name="Jinchang Chen" userId="bdf08ddc82ea3892" providerId="LiveId" clId="{69C5C420-016A-4B68-904D-F6D0731E6EF3}" dt="2020-01-08T00:07:04.283" v="279" actId="26606"/>
          <ac:spMkLst>
            <pc:docMk/>
            <pc:sldMk cId="1351313041" sldId="260"/>
            <ac:spMk id="135" creationId="{766CDA4A-6CAA-4FED-A424-FF9D363E93C1}"/>
          </ac:spMkLst>
        </pc:spChg>
        <pc:picChg chg="add">
          <ac:chgData name="Jinchang Chen" userId="bdf08ddc82ea3892" providerId="LiveId" clId="{69C5C420-016A-4B68-904D-F6D0731E6EF3}" dt="2020-01-08T00:07:04.283" v="279" actId="26606"/>
          <ac:picMkLst>
            <pc:docMk/>
            <pc:sldMk cId="1351313041" sldId="260"/>
            <ac:picMk id="137" creationId="{9B0DB875-49E3-4B9D-8AAE-D81A127B6647}"/>
          </ac:picMkLst>
        </pc:picChg>
        <pc:picChg chg="add mod">
          <ac:chgData name="Jinchang Chen" userId="bdf08ddc82ea3892" providerId="LiveId" clId="{69C5C420-016A-4B68-904D-F6D0731E6EF3}" dt="2020-01-08T00:07:04.283" v="279" actId="26606"/>
          <ac:picMkLst>
            <pc:docMk/>
            <pc:sldMk cId="1351313041" sldId="260"/>
            <ac:picMk id="3074" creationId="{B8FA105E-14DA-44BB-B440-1364B231E42C}"/>
          </ac:picMkLst>
        </pc:picChg>
      </pc:sldChg>
      <pc:sldChg chg="modSp ord">
        <pc:chgData name="Jinchang Chen" userId="bdf08ddc82ea3892" providerId="LiveId" clId="{69C5C420-016A-4B68-904D-F6D0731E6EF3}" dt="2020-01-07T23:59:46.533" v="193" actId="255"/>
        <pc:sldMkLst>
          <pc:docMk/>
          <pc:sldMk cId="347798009" sldId="261"/>
        </pc:sldMkLst>
        <pc:spChg chg="mod">
          <ac:chgData name="Jinchang Chen" userId="bdf08ddc82ea3892" providerId="LiveId" clId="{69C5C420-016A-4B68-904D-F6D0731E6EF3}" dt="2020-01-07T23:55:08.414" v="133" actId="20577"/>
          <ac:spMkLst>
            <pc:docMk/>
            <pc:sldMk cId="347798009" sldId="261"/>
            <ac:spMk id="2" creationId="{8D6F6BCB-E13D-41BF-A4EA-8937718325A4}"/>
          </ac:spMkLst>
        </pc:spChg>
        <pc:spChg chg="mod">
          <ac:chgData name="Jinchang Chen" userId="bdf08ddc82ea3892" providerId="LiveId" clId="{69C5C420-016A-4B68-904D-F6D0731E6EF3}" dt="2020-01-07T23:59:46.533" v="193" actId="255"/>
          <ac:spMkLst>
            <pc:docMk/>
            <pc:sldMk cId="347798009" sldId="261"/>
            <ac:spMk id="3" creationId="{C584705A-C73D-4743-B836-E8DC82AAEAE1}"/>
          </ac:spMkLst>
        </pc:spChg>
      </pc:sldChg>
    </pc:docChg>
  </pc:docChgLst>
  <pc:docChgLst>
    <pc:chgData name="Jinchang Chen" userId="bdf08ddc82ea3892" providerId="LiveId" clId="{D226D8F9-58B2-4FA2-A1C3-5A5866B62BC8}"/>
    <pc:docChg chg="undo redo custSel mod modSld">
      <pc:chgData name="Jinchang Chen" userId="bdf08ddc82ea3892" providerId="LiveId" clId="{D226D8F9-58B2-4FA2-A1C3-5A5866B62BC8}" dt="2020-01-07T23:42:59.491" v="341" actId="26606"/>
      <pc:docMkLst>
        <pc:docMk/>
      </pc:docMkLst>
      <pc:sldChg chg="addSp delSp modSp">
        <pc:chgData name="Jinchang Chen" userId="bdf08ddc82ea3892" providerId="LiveId" clId="{D226D8F9-58B2-4FA2-A1C3-5A5866B62BC8}" dt="2020-01-07T23:40:57.468" v="329" actId="2711"/>
        <pc:sldMkLst>
          <pc:docMk/>
          <pc:sldMk cId="2192892048" sldId="256"/>
        </pc:sldMkLst>
        <pc:spChg chg="mod">
          <ac:chgData name="Jinchang Chen" userId="bdf08ddc82ea3892" providerId="LiveId" clId="{D226D8F9-58B2-4FA2-A1C3-5A5866B62BC8}" dt="2020-01-07T23:40:47.369" v="327" actId="2711"/>
          <ac:spMkLst>
            <pc:docMk/>
            <pc:sldMk cId="2192892048" sldId="256"/>
            <ac:spMk id="2" creationId="{35932F2A-FA36-437C-8D65-3CA72D128543}"/>
          </ac:spMkLst>
        </pc:spChg>
        <pc:spChg chg="mod">
          <ac:chgData name="Jinchang Chen" userId="bdf08ddc82ea3892" providerId="LiveId" clId="{D226D8F9-58B2-4FA2-A1C3-5A5866B62BC8}" dt="2020-01-07T23:40:57.468" v="329" actId="2711"/>
          <ac:spMkLst>
            <pc:docMk/>
            <pc:sldMk cId="2192892048" sldId="256"/>
            <ac:spMk id="3" creationId="{52C1707D-83E8-4A26-9282-6972FBF4EBC1}"/>
          </ac:spMkLst>
        </pc:spChg>
        <pc:spChg chg="del">
          <ac:chgData name="Jinchang Chen" userId="bdf08ddc82ea3892" providerId="LiveId" clId="{D226D8F9-58B2-4FA2-A1C3-5A5866B62BC8}" dt="2020-01-07T23:38:24.773" v="311" actId="26606"/>
          <ac:spMkLst>
            <pc:docMk/>
            <pc:sldMk cId="2192892048" sldId="256"/>
            <ac:spMk id="16" creationId="{608EAA06-5488-416B-B2B2-E55213011012}"/>
          </ac:spMkLst>
        </pc:spChg>
        <pc:spChg chg="add del">
          <ac:chgData name="Jinchang Chen" userId="bdf08ddc82ea3892" providerId="LiveId" clId="{D226D8F9-58B2-4FA2-A1C3-5A5866B62BC8}" dt="2020-01-07T23:40:07.729" v="322" actId="26606"/>
          <ac:spMkLst>
            <pc:docMk/>
            <pc:sldMk cId="2192892048" sldId="256"/>
            <ac:spMk id="21" creationId="{D30579BA-22EC-41CB-82B7-65D5DFCA603C}"/>
          </ac:spMkLst>
        </pc:spChg>
        <pc:spChg chg="add del">
          <ac:chgData name="Jinchang Chen" userId="bdf08ddc82ea3892" providerId="LiveId" clId="{D226D8F9-58B2-4FA2-A1C3-5A5866B62BC8}" dt="2020-01-07T23:40:07.729" v="322" actId="26606"/>
          <ac:spMkLst>
            <pc:docMk/>
            <pc:sldMk cId="2192892048" sldId="256"/>
            <ac:spMk id="23" creationId="{FE469E50-3893-4ED6-92BA-2985C32B0CA6}"/>
          </ac:spMkLst>
        </pc:spChg>
        <pc:spChg chg="add">
          <ac:chgData name="Jinchang Chen" userId="bdf08ddc82ea3892" providerId="LiveId" clId="{D226D8F9-58B2-4FA2-A1C3-5A5866B62BC8}" dt="2020-01-07T23:40:07.729" v="322" actId="26606"/>
          <ac:spMkLst>
            <pc:docMk/>
            <pc:sldMk cId="2192892048" sldId="256"/>
            <ac:spMk id="28" creationId="{6540ED7E-4309-4CF9-9C8D-82E304E02832}"/>
          </ac:spMkLst>
        </pc:spChg>
        <pc:spChg chg="add">
          <ac:chgData name="Jinchang Chen" userId="bdf08ddc82ea3892" providerId="LiveId" clId="{D226D8F9-58B2-4FA2-A1C3-5A5866B62BC8}" dt="2020-01-07T23:40:07.729" v="322" actId="26606"/>
          <ac:spMkLst>
            <pc:docMk/>
            <pc:sldMk cId="2192892048" sldId="256"/>
            <ac:spMk id="30" creationId="{CA8ACC6B-EC7C-4E3C-8D08-C0A3AA40779C}"/>
          </ac:spMkLst>
        </pc:spChg>
        <pc:picChg chg="add mod">
          <ac:chgData name="Jinchang Chen" userId="bdf08ddc82ea3892" providerId="LiveId" clId="{D226D8F9-58B2-4FA2-A1C3-5A5866B62BC8}" dt="2020-01-07T23:40:07.729" v="322" actId="26606"/>
          <ac:picMkLst>
            <pc:docMk/>
            <pc:sldMk cId="2192892048" sldId="256"/>
            <ac:picMk id="6" creationId="{10F3B94F-3CA7-4653-8DE2-C1679ECFDCBF}"/>
          </ac:picMkLst>
        </pc:picChg>
        <pc:picChg chg="del">
          <ac:chgData name="Jinchang Chen" userId="bdf08ddc82ea3892" providerId="LiveId" clId="{D226D8F9-58B2-4FA2-A1C3-5A5866B62BC8}" dt="2020-01-07T23:23:19.926" v="0" actId="21"/>
          <ac:picMkLst>
            <pc:docMk/>
            <pc:sldMk cId="2192892048" sldId="256"/>
            <ac:picMk id="15" creationId="{DF989AEC-1E94-4C34-8F50-662814C537DE}"/>
          </ac:picMkLst>
        </pc:picChg>
      </pc:sldChg>
      <pc:sldChg chg="addSp delSp modSp">
        <pc:chgData name="Jinchang Chen" userId="bdf08ddc82ea3892" providerId="LiveId" clId="{D226D8F9-58B2-4FA2-A1C3-5A5866B62BC8}" dt="2020-01-07T23:41:56.680" v="339" actId="2711"/>
        <pc:sldMkLst>
          <pc:docMk/>
          <pc:sldMk cId="2657281256" sldId="257"/>
        </pc:sldMkLst>
        <pc:spChg chg="mod">
          <ac:chgData name="Jinchang Chen" userId="bdf08ddc82ea3892" providerId="LiveId" clId="{D226D8F9-58B2-4FA2-A1C3-5A5866B62BC8}" dt="2020-01-07T23:31:16.790" v="166" actId="20577"/>
          <ac:spMkLst>
            <pc:docMk/>
            <pc:sldMk cId="2657281256" sldId="257"/>
            <ac:spMk id="2" creationId="{8E14C921-E166-4214-A042-5A2999A9B53E}"/>
          </ac:spMkLst>
        </pc:spChg>
        <pc:spChg chg="add mod">
          <ac:chgData name="Jinchang Chen" userId="bdf08ddc82ea3892" providerId="LiveId" clId="{D226D8F9-58B2-4FA2-A1C3-5A5866B62BC8}" dt="2020-01-07T23:41:56.680" v="339" actId="2711"/>
          <ac:spMkLst>
            <pc:docMk/>
            <pc:sldMk cId="2657281256" sldId="257"/>
            <ac:spMk id="3" creationId="{CB8B3572-A12A-4340-BA93-E6DB8FD0868C}"/>
          </ac:spMkLst>
        </pc:spChg>
        <pc:picChg chg="del mod">
          <ac:chgData name="Jinchang Chen" userId="bdf08ddc82ea3892" providerId="LiveId" clId="{D226D8F9-58B2-4FA2-A1C3-5A5866B62BC8}" dt="2020-01-07T23:23:26.135" v="2" actId="21"/>
          <ac:picMkLst>
            <pc:docMk/>
            <pc:sldMk cId="2657281256" sldId="257"/>
            <ac:picMk id="1030" creationId="{B98C6E86-EA7D-4281-B77A-A0139487F4A3}"/>
          </ac:picMkLst>
        </pc:picChg>
      </pc:sldChg>
      <pc:sldChg chg="addSp delSp modSp">
        <pc:chgData name="Jinchang Chen" userId="bdf08ddc82ea3892" providerId="LiveId" clId="{D226D8F9-58B2-4FA2-A1C3-5A5866B62BC8}" dt="2020-01-07T23:42:59.491" v="341" actId="26606"/>
        <pc:sldMkLst>
          <pc:docMk/>
          <pc:sldMk cId="3646005467" sldId="258"/>
        </pc:sldMkLst>
        <pc:spChg chg="mod">
          <ac:chgData name="Jinchang Chen" userId="bdf08ddc82ea3892" providerId="LiveId" clId="{D226D8F9-58B2-4FA2-A1C3-5A5866B62BC8}" dt="2020-01-07T23:42:59.491" v="341" actId="26606"/>
          <ac:spMkLst>
            <pc:docMk/>
            <pc:sldMk cId="3646005467" sldId="258"/>
            <ac:spMk id="2" creationId="{4B1FE441-5256-4460-B719-F92A7FB05874}"/>
          </ac:spMkLst>
        </pc:spChg>
        <pc:spChg chg="del">
          <ac:chgData name="Jinchang Chen" userId="bdf08ddc82ea3892" providerId="LiveId" clId="{D226D8F9-58B2-4FA2-A1C3-5A5866B62BC8}" dt="2020-01-07T23:42:59.491" v="341" actId="26606"/>
          <ac:spMkLst>
            <pc:docMk/>
            <pc:sldMk cId="3646005467" sldId="258"/>
            <ac:spMk id="71" creationId="{8E482A67-6CD8-49D7-9F85-52ECF99152D0}"/>
          </ac:spMkLst>
        </pc:spChg>
        <pc:spChg chg="del">
          <ac:chgData name="Jinchang Chen" userId="bdf08ddc82ea3892" providerId="LiveId" clId="{D226D8F9-58B2-4FA2-A1C3-5A5866B62BC8}" dt="2020-01-07T23:42:59.491" v="341" actId="26606"/>
          <ac:spMkLst>
            <pc:docMk/>
            <pc:sldMk cId="3646005467" sldId="258"/>
            <ac:spMk id="73" creationId="{418F941B-B7E9-44F2-9A2C-5D35ACF9A678}"/>
          </ac:spMkLst>
        </pc:spChg>
        <pc:spChg chg="add">
          <ac:chgData name="Jinchang Chen" userId="bdf08ddc82ea3892" providerId="LiveId" clId="{D226D8F9-58B2-4FA2-A1C3-5A5866B62BC8}" dt="2020-01-07T23:42:59.491" v="341" actId="26606"/>
          <ac:spMkLst>
            <pc:docMk/>
            <pc:sldMk cId="3646005467" sldId="258"/>
            <ac:spMk id="78" creationId="{6540ED7E-4309-4CF9-9C8D-82E304E02832}"/>
          </ac:spMkLst>
        </pc:spChg>
        <pc:spChg chg="add">
          <ac:chgData name="Jinchang Chen" userId="bdf08ddc82ea3892" providerId="LiveId" clId="{D226D8F9-58B2-4FA2-A1C3-5A5866B62BC8}" dt="2020-01-07T23:42:59.491" v="341" actId="26606"/>
          <ac:spMkLst>
            <pc:docMk/>
            <pc:sldMk cId="3646005467" sldId="258"/>
            <ac:spMk id="80" creationId="{CA8ACC6B-EC7C-4E3C-8D08-C0A3AA40779C}"/>
          </ac:spMkLst>
        </pc:spChg>
        <pc:picChg chg="add mod">
          <ac:chgData name="Jinchang Chen" userId="bdf08ddc82ea3892" providerId="LiveId" clId="{D226D8F9-58B2-4FA2-A1C3-5A5866B62BC8}" dt="2020-01-07T23:42:59.491" v="341" actId="26606"/>
          <ac:picMkLst>
            <pc:docMk/>
            <pc:sldMk cId="3646005467" sldId="258"/>
            <ac:picMk id="6" creationId="{55A7D413-59CF-4C46-8B42-708A30A72F25}"/>
          </ac:picMkLst>
        </pc:picChg>
        <pc:picChg chg="del">
          <ac:chgData name="Jinchang Chen" userId="bdf08ddc82ea3892" providerId="LiveId" clId="{D226D8F9-58B2-4FA2-A1C3-5A5866B62BC8}" dt="2020-01-07T23:23:30.321" v="3" actId="21"/>
          <ac:picMkLst>
            <pc:docMk/>
            <pc:sldMk cId="3646005467" sldId="258"/>
            <ac:picMk id="12" creationId="{913C82F2-2DBD-453A-BA84-892B391A5CCD}"/>
          </ac:picMkLst>
        </pc:picChg>
      </pc:sldChg>
      <pc:sldChg chg="delSp">
        <pc:chgData name="Jinchang Chen" userId="bdf08ddc82ea3892" providerId="LiveId" clId="{D226D8F9-58B2-4FA2-A1C3-5A5866B62BC8}" dt="2020-01-07T23:23:33.758" v="4" actId="21"/>
        <pc:sldMkLst>
          <pc:docMk/>
          <pc:sldMk cId="2711060265" sldId="259"/>
        </pc:sldMkLst>
        <pc:picChg chg="del">
          <ac:chgData name="Jinchang Chen" userId="bdf08ddc82ea3892" providerId="LiveId" clId="{D226D8F9-58B2-4FA2-A1C3-5A5866B62BC8}" dt="2020-01-07T23:23:33.758" v="4" actId="21"/>
          <ac:picMkLst>
            <pc:docMk/>
            <pc:sldMk cId="2711060265" sldId="259"/>
            <ac:picMk id="3076" creationId="{D73736A6-B598-4A5D-A145-F3651A97E343}"/>
          </ac:picMkLst>
        </pc:picChg>
      </pc:sldChg>
      <pc:sldChg chg="delSp modSp">
        <pc:chgData name="Jinchang Chen" userId="bdf08ddc82ea3892" providerId="LiveId" clId="{D226D8F9-58B2-4FA2-A1C3-5A5866B62BC8}" dt="2020-01-07T23:28:00.584" v="116" actId="14100"/>
        <pc:sldMkLst>
          <pc:docMk/>
          <pc:sldMk cId="1351313041" sldId="260"/>
        </pc:sldMkLst>
        <pc:spChg chg="mod">
          <ac:chgData name="Jinchang Chen" userId="bdf08ddc82ea3892" providerId="LiveId" clId="{D226D8F9-58B2-4FA2-A1C3-5A5866B62BC8}" dt="2020-01-07T23:27:15.374" v="83" actId="14100"/>
          <ac:spMkLst>
            <pc:docMk/>
            <pc:sldMk cId="1351313041" sldId="260"/>
            <ac:spMk id="2" creationId="{189303D1-E7C2-4668-A8EB-5B2584F2D6CB}"/>
          </ac:spMkLst>
        </pc:spChg>
        <pc:spChg chg="mod">
          <ac:chgData name="Jinchang Chen" userId="bdf08ddc82ea3892" providerId="LiveId" clId="{D226D8F9-58B2-4FA2-A1C3-5A5866B62BC8}" dt="2020-01-07T23:28:00.584" v="116" actId="14100"/>
          <ac:spMkLst>
            <pc:docMk/>
            <pc:sldMk cId="1351313041" sldId="260"/>
            <ac:spMk id="3" creationId="{43333860-8552-4988-B8F6-BAB00B2A0BFE}"/>
          </ac:spMkLst>
        </pc:spChg>
        <pc:picChg chg="del">
          <ac:chgData name="Jinchang Chen" userId="bdf08ddc82ea3892" providerId="LiveId" clId="{D226D8F9-58B2-4FA2-A1C3-5A5866B62BC8}" dt="2020-01-07T23:23:38.093" v="5" actId="21"/>
          <ac:picMkLst>
            <pc:docMk/>
            <pc:sldMk cId="1351313041" sldId="260"/>
            <ac:picMk id="4102" creationId="{14F57ABA-0316-4B8A-AFC5-43D366CFAF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4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0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43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9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1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1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8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2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9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0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3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6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9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72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8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540ED7E-4309-4CF9-9C8D-82E304E02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32F2A-FA36-437C-8D65-3CA72D128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880" y="965196"/>
            <a:ext cx="5618480" cy="263314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為何參加小組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Why Small Groups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1707D-83E8-4A26-9282-6972FBF4E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928" y="3773489"/>
            <a:ext cx="4703483" cy="1500185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出</a:t>
            </a:r>
            <a:r>
              <a:rPr lang="en-US" altLang="zh-TW" sz="3600" dirty="0"/>
              <a:t>Ex 18:13-25;  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徒</a:t>
            </a:r>
            <a:r>
              <a:rPr lang="en-US" altLang="zh-TW" sz="3600" dirty="0"/>
              <a:t>Acts 2:46-47</a:t>
            </a:r>
            <a:endParaRPr lang="en-US" sz="3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8ACC6B-EC7C-4E3C-8D08-C0A3AA40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5042779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2F2F2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10F3B94F-3CA7-4653-8DE2-C1679ECF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489" y="1798240"/>
            <a:ext cx="4140271" cy="31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9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F6BCB-E13D-41BF-A4EA-89377183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400" dirty="0"/>
              <a:t>徒</a:t>
            </a:r>
            <a:r>
              <a:rPr lang="en-US" altLang="zh-TW" dirty="0"/>
              <a:t>Acts 2:46-47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705A-C73D-4743-B836-E8DC82AA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441" y="487681"/>
            <a:ext cx="6698995" cy="6050280"/>
          </a:xfrm>
          <a:effectLst/>
        </p:spPr>
        <p:txBody>
          <a:bodyPr anchor="ctr">
            <a:normAutofit fontScale="77500" lnSpcReduction="20000"/>
          </a:bodyPr>
          <a:lstStyle/>
          <a:p>
            <a:r>
              <a:rPr lang="x-none" sz="4100" b="1" dirty="0">
                <a:effectLst/>
              </a:rPr>
              <a:t>他們天天同心合意恆切的在殿裡，且在家中擘餅，存著歡喜、誠實的心用飯，</a:t>
            </a:r>
            <a:endParaRPr lang="en-US" sz="4100" b="1" dirty="0">
              <a:effectLst/>
            </a:endParaRPr>
          </a:p>
          <a:p>
            <a:r>
              <a:rPr lang="x-none" sz="4100" b="1" dirty="0">
                <a:effectLst/>
              </a:rPr>
              <a:t>讚美神，得眾民的喜愛。主將得救的人天天加給他們。</a:t>
            </a:r>
            <a:endParaRPr lang="en-US" sz="4100" b="1" dirty="0">
              <a:effectLst/>
            </a:endParaRPr>
          </a:p>
          <a:p>
            <a:r>
              <a:rPr lang="en-US" sz="3500" b="1" dirty="0"/>
              <a:t>Day by day continuing with one mind in the temple, and breaking bread from house to house, they were taking their meals together with gladness and sincerity of heart, </a:t>
            </a:r>
          </a:p>
          <a:p>
            <a:r>
              <a:rPr lang="en-US" sz="3500" b="1" dirty="0"/>
              <a:t>praising God and having favor with all the people. And the Lord was adding to their number day by day those who were being saved. </a:t>
            </a:r>
          </a:p>
        </p:txBody>
      </p:sp>
    </p:spTree>
    <p:extLst>
      <p:ext uri="{BB962C8B-B14F-4D97-AF65-F5344CB8AC3E}">
        <p14:creationId xmlns:p14="http://schemas.microsoft.com/office/powerpoint/2010/main" val="34779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5A9A4321-AAE4-4234-940F-74D7D4E29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4C921-E166-4214-A042-5A2999A9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7" y="394447"/>
            <a:ext cx="6533485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5400" dirty="0">
                <a:latin typeface="LiSu" panose="02010509060101010101" pitchFamily="49" charset="-122"/>
                <a:ea typeface="LiSu" panose="02010509060101010101" pitchFamily="49" charset="-122"/>
              </a:rPr>
              <a:t>小組的概念</a:t>
            </a:r>
            <a:br>
              <a:rPr lang="en-US" altLang="zh-TW" sz="3700" dirty="0"/>
            </a:b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The Concept of Small Group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B3572-A12A-4340-BA93-E6DB8FD0868C}"/>
              </a:ext>
            </a:extLst>
          </p:cNvPr>
          <p:cNvSpPr/>
          <p:nvPr/>
        </p:nvSpPr>
        <p:spPr>
          <a:xfrm>
            <a:off x="499247" y="2416428"/>
            <a:ext cx="7130912" cy="4094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AutoNum type="arabicPeriod"/>
            </a:pPr>
            <a:r>
              <a:rPr lang="en-US" altLang="zh-TW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Noah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ea"/>
                <a:ea typeface="+mj-ea"/>
              </a:rPr>
              <a:t>挪亞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(Gen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創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7:1</a:t>
            </a:r>
            <a:r>
              <a:rPr lang="en-US" altLang="zh-TW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﹐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13) </a:t>
            </a:r>
          </a:p>
          <a:p>
            <a:pPr marL="342900" marR="0" lvl="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AutoNum type="arabicPeriod"/>
            </a:pPr>
            <a:r>
              <a:rPr lang="en-US" altLang="zh-TW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Abraham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亞伯拉罕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(Gen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創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12:1-3) </a:t>
            </a:r>
          </a:p>
          <a:p>
            <a:pPr marL="342900" marR="0" lvl="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AutoNum type="arabicPeriod"/>
            </a:pPr>
            <a:r>
              <a:rPr lang="en-US" altLang="zh-TW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Moses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摩西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(Ex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出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18:13-25)</a:t>
            </a:r>
          </a:p>
          <a:p>
            <a:pPr marL="342900" marR="0" lvl="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AutoNum type="arabicPeriod"/>
            </a:pPr>
            <a:r>
              <a:rPr lang="en-US" altLang="zh-TW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Jesus 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耶穌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(Mk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可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3:13-15)</a:t>
            </a:r>
          </a:p>
          <a:p>
            <a:pPr marL="342900" marR="0" lvl="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AutoNum type="arabicPeriod"/>
            </a:pPr>
            <a:r>
              <a:rPr lang="en-US" altLang="zh-TW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Early Church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新約教會           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(Acts</a:t>
            </a:r>
            <a:r>
              <a:rPr lang="zh-TW" alt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徒</a:t>
            </a:r>
            <a:r>
              <a:rPr lang="en-US" sz="36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2:46-47)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9D87990-4B89-42C0-89D8-E13079968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1978" y="965196"/>
            <a:ext cx="3685394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666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oncept of small groups">
            <a:extLst>
              <a:ext uri="{FF2B5EF4-FFF2-40B4-BE49-F238E27FC236}">
                <a16:creationId xmlns:a16="http://schemas.microsoft.com/office/drawing/2014/main" id="{E0F20371-D300-442F-96A1-720A8BF5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7164" y="1836289"/>
            <a:ext cx="2835022" cy="29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8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6540ED7E-4309-4CF9-9C8D-82E304E02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E441-5256-4460-B719-F92A7FB0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609" y="1757676"/>
            <a:ext cx="5658111" cy="2633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4600" dirty="0"/>
              <a:t>小組造就信徒</a:t>
            </a:r>
            <a:br>
              <a:rPr lang="en-US" altLang="zh-TW" sz="4600" dirty="0"/>
            </a:br>
            <a:r>
              <a:rPr lang="en-US" altLang="zh-TW" sz="4600" dirty="0"/>
              <a:t>Believers Are Edified in Small Groups</a:t>
            </a:r>
            <a:endParaRPr lang="en-US" sz="46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A8ACC6B-EC7C-4E3C-8D08-C0A3AA40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5042779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2F2F2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7D413-59CF-4C46-8B42-708A30A72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89" y="2191566"/>
            <a:ext cx="4140271" cy="23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05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6AAB769-9635-4A0E-8861-BB3FE8396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1DC52-6B00-455C-B0C7-147C8A18A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2711" y="2246518"/>
            <a:ext cx="5826461" cy="23649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zh-TW" altLang="en-US" sz="5000" dirty="0"/>
              <a:t>小組擴展教會</a:t>
            </a:r>
            <a:br>
              <a:rPr lang="en-US" altLang="zh-TW" sz="5000" dirty="0"/>
            </a:br>
            <a:r>
              <a:rPr lang="en-US" altLang="zh-TW" sz="5000" dirty="0"/>
              <a:t>Church Is Expanded through Small Groups</a:t>
            </a:r>
            <a:endParaRPr lang="en-US" sz="5000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1026" name="Picture 2" descr="Image result for concept of small groups">
            <a:extLst>
              <a:ext uri="{FF2B5EF4-FFF2-40B4-BE49-F238E27FC236}">
                <a16:creationId xmlns:a16="http://schemas.microsoft.com/office/drawing/2014/main" id="{D63E79D9-6DB5-4E5B-995A-199B0F5E6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"/>
          <a:stretch/>
        </p:blipFill>
        <p:spPr bwMode="auto">
          <a:xfrm>
            <a:off x="20" y="10"/>
            <a:ext cx="457162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6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66CDA4A-6CAA-4FED-A424-FF9D363E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303D1-E7C2-4668-A8EB-5B2584F2D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35229"/>
            <a:ext cx="9440034" cy="1059644"/>
          </a:xfrm>
        </p:spPr>
        <p:txBody>
          <a:bodyPr>
            <a:normAutofit/>
          </a:bodyPr>
          <a:lstStyle/>
          <a:p>
            <a:r>
              <a:rPr lang="zh-TW" altLang="en-US" dirty="0"/>
              <a:t>大家都來參加小組</a:t>
            </a:r>
            <a:r>
              <a:rPr lang="en-US" altLang="zh-TW" dirty="0"/>
              <a:t>﹗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33860-8552-4988-B8F6-BAB00B2A0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5243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A75"/>
                </a:solidFill>
              </a:rPr>
              <a:t>Come to Join a Small Group!!!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3074" name="Picture 2" descr="Image result for welcome to small groups">
            <a:extLst>
              <a:ext uri="{FF2B5EF4-FFF2-40B4-BE49-F238E27FC236}">
                <a16:creationId xmlns:a16="http://schemas.microsoft.com/office/drawing/2014/main" id="{B8FA105E-14DA-44BB-B440-1364B231E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" b="1"/>
          <a:stretch/>
        </p:blipFill>
        <p:spPr bwMode="auto">
          <a:xfrm>
            <a:off x="1169349" y="695008"/>
            <a:ext cx="9845346" cy="35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1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D41"/>
      </a:dk2>
      <a:lt2>
        <a:srgbClr val="E5E8EA"/>
      </a:lt2>
      <a:accent1>
        <a:srgbClr val="E72935"/>
      </a:accent1>
      <a:accent2>
        <a:srgbClr val="D55A17"/>
      </a:accent2>
      <a:accent3>
        <a:srgbClr val="C49F23"/>
      </a:accent3>
      <a:accent4>
        <a:srgbClr val="14B787"/>
      </a:accent4>
      <a:accent5>
        <a:srgbClr val="23B0C4"/>
      </a:accent5>
      <a:accent6>
        <a:srgbClr val="176FD5"/>
      </a:accent6>
      <a:hlink>
        <a:srgbClr val="3C8AB5"/>
      </a:hlink>
      <a:folHlink>
        <a:srgbClr val="84848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LiSu</vt:lpstr>
      <vt:lpstr>微軟正黑體</vt:lpstr>
      <vt:lpstr>Calibri</vt:lpstr>
      <vt:lpstr>Calisto MT</vt:lpstr>
      <vt:lpstr>Wingdings 2</vt:lpstr>
      <vt:lpstr>SlateVTI</vt:lpstr>
      <vt:lpstr>為何參加小組 Why Small Groups</vt:lpstr>
      <vt:lpstr>徒Acts 2:46-47</vt:lpstr>
      <vt:lpstr>小組的概念 The Concept of Small Group</vt:lpstr>
      <vt:lpstr>小組造就信徒 Believers Are Edified in Small Groups</vt:lpstr>
      <vt:lpstr>小組擴展教會 Church Is Expanded through Small Groups</vt:lpstr>
      <vt:lpstr>大家都來參加小組﹗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為何參加小組? Why Small Groups</dc:title>
  <dc:creator>Jinchang Chen</dc:creator>
  <cp:lastModifiedBy>Jinchang Chen</cp:lastModifiedBy>
  <cp:revision>2</cp:revision>
  <dcterms:created xsi:type="dcterms:W3CDTF">2020-01-08T00:07:04Z</dcterms:created>
  <dcterms:modified xsi:type="dcterms:W3CDTF">2020-01-08T02:41:06Z</dcterms:modified>
</cp:coreProperties>
</file>