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2" r:id="rId5"/>
    <p:sldId id="263" r:id="rId6"/>
    <p:sldId id="264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3DFDFD-764C-47D0-ABAA-9A7DD45C7F2D}" v="354" dt="2020-01-24T00:10:01.8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nchang Chen" userId="bdf08ddc82ea3892" providerId="LiveId" clId="{BC3DFDFD-764C-47D0-ABAA-9A7DD45C7F2D}"/>
    <pc:docChg chg="undo custSel mod addSld modSld">
      <pc:chgData name="Jinchang Chen" userId="bdf08ddc82ea3892" providerId="LiveId" clId="{BC3DFDFD-764C-47D0-ABAA-9A7DD45C7F2D}" dt="2020-01-24T00:10:01.889" v="426" actId="20577"/>
      <pc:docMkLst>
        <pc:docMk/>
      </pc:docMkLst>
      <pc:sldChg chg="addSp modSp mod setBg">
        <pc:chgData name="Jinchang Chen" userId="bdf08ddc82ea3892" providerId="LiveId" clId="{BC3DFDFD-764C-47D0-ABAA-9A7DD45C7F2D}" dt="2020-01-21T19:05:48.263" v="14" actId="255"/>
        <pc:sldMkLst>
          <pc:docMk/>
          <pc:sldMk cId="1991156516" sldId="258"/>
        </pc:sldMkLst>
        <pc:spChg chg="mod">
          <ac:chgData name="Jinchang Chen" userId="bdf08ddc82ea3892" providerId="LiveId" clId="{BC3DFDFD-764C-47D0-ABAA-9A7DD45C7F2D}" dt="2020-01-21T19:04:32.644" v="1" actId="26606"/>
          <ac:spMkLst>
            <pc:docMk/>
            <pc:sldMk cId="1991156516" sldId="258"/>
            <ac:spMk id="2" creationId="{00000000-0000-0000-0000-000000000000}"/>
          </ac:spMkLst>
        </pc:spChg>
        <pc:spChg chg="mod ord">
          <ac:chgData name="Jinchang Chen" userId="bdf08ddc82ea3892" providerId="LiveId" clId="{BC3DFDFD-764C-47D0-ABAA-9A7DD45C7F2D}" dt="2020-01-21T19:05:48.263" v="14" actId="255"/>
          <ac:spMkLst>
            <pc:docMk/>
            <pc:sldMk cId="1991156516" sldId="258"/>
            <ac:spMk id="3" creationId="{00000000-0000-0000-0000-000000000000}"/>
          </ac:spMkLst>
        </pc:spChg>
        <pc:spChg chg="add">
          <ac:chgData name="Jinchang Chen" userId="bdf08ddc82ea3892" providerId="LiveId" clId="{BC3DFDFD-764C-47D0-ABAA-9A7DD45C7F2D}" dt="2020-01-21T19:04:32.644" v="1" actId="26606"/>
          <ac:spMkLst>
            <pc:docMk/>
            <pc:sldMk cId="1991156516" sldId="258"/>
            <ac:spMk id="71" creationId="{C607803A-4E99-444E-94F7-8785CDDF5849}"/>
          </ac:spMkLst>
        </pc:spChg>
        <pc:spChg chg="add">
          <ac:chgData name="Jinchang Chen" userId="bdf08ddc82ea3892" providerId="LiveId" clId="{BC3DFDFD-764C-47D0-ABAA-9A7DD45C7F2D}" dt="2020-01-21T19:04:32.644" v="1" actId="26606"/>
          <ac:spMkLst>
            <pc:docMk/>
            <pc:sldMk cId="1991156516" sldId="258"/>
            <ac:spMk id="73" creationId="{2989BE6A-C309-418E-8ADD-1616A980570D}"/>
          </ac:spMkLst>
        </pc:spChg>
        <pc:picChg chg="add mod">
          <ac:chgData name="Jinchang Chen" userId="bdf08ddc82ea3892" providerId="LiveId" clId="{BC3DFDFD-764C-47D0-ABAA-9A7DD45C7F2D}" dt="2020-01-21T19:04:32.644" v="1" actId="26606"/>
          <ac:picMkLst>
            <pc:docMk/>
            <pc:sldMk cId="1991156516" sldId="258"/>
            <ac:picMk id="1026" creationId="{670E43C2-FAA1-4D4D-8B60-EB39915334DD}"/>
          </ac:picMkLst>
        </pc:picChg>
      </pc:sldChg>
      <pc:sldChg chg="addSp modSp mod setBg modAnim">
        <pc:chgData name="Jinchang Chen" userId="bdf08ddc82ea3892" providerId="LiveId" clId="{BC3DFDFD-764C-47D0-ABAA-9A7DD45C7F2D}" dt="2020-01-22T19:45:37.764" v="305" actId="20577"/>
        <pc:sldMkLst>
          <pc:docMk/>
          <pc:sldMk cId="416356582" sldId="260"/>
        </pc:sldMkLst>
        <pc:spChg chg="mod">
          <ac:chgData name="Jinchang Chen" userId="bdf08ddc82ea3892" providerId="LiveId" clId="{BC3DFDFD-764C-47D0-ABAA-9A7DD45C7F2D}" dt="2020-01-21T19:06:26.390" v="16" actId="26606"/>
          <ac:spMkLst>
            <pc:docMk/>
            <pc:sldMk cId="416356582" sldId="260"/>
            <ac:spMk id="2" creationId="{00000000-0000-0000-0000-000000000000}"/>
          </ac:spMkLst>
        </pc:spChg>
        <pc:spChg chg="mod">
          <ac:chgData name="Jinchang Chen" userId="bdf08ddc82ea3892" providerId="LiveId" clId="{BC3DFDFD-764C-47D0-ABAA-9A7DD45C7F2D}" dt="2020-01-22T19:45:37.764" v="305" actId="20577"/>
          <ac:spMkLst>
            <pc:docMk/>
            <pc:sldMk cId="416356582" sldId="260"/>
            <ac:spMk id="3" creationId="{00000000-0000-0000-0000-000000000000}"/>
          </ac:spMkLst>
        </pc:spChg>
        <pc:picChg chg="add mod">
          <ac:chgData name="Jinchang Chen" userId="bdf08ddc82ea3892" providerId="LiveId" clId="{BC3DFDFD-764C-47D0-ABAA-9A7DD45C7F2D}" dt="2020-01-21T19:06:26.390" v="16" actId="26606"/>
          <ac:picMkLst>
            <pc:docMk/>
            <pc:sldMk cId="416356582" sldId="260"/>
            <ac:picMk id="2050" creationId="{5C7721DE-65B6-41A9-9BA2-286D35DD9510}"/>
          </ac:picMkLst>
        </pc:picChg>
      </pc:sldChg>
      <pc:sldChg chg="addSp delSp modSp mod setBg">
        <pc:chgData name="Jinchang Chen" userId="bdf08ddc82ea3892" providerId="LiveId" clId="{BC3DFDFD-764C-47D0-ABAA-9A7DD45C7F2D}" dt="2020-01-21T19:25:42.615" v="211" actId="2711"/>
        <pc:sldMkLst>
          <pc:docMk/>
          <pc:sldMk cId="2550527637" sldId="261"/>
        </pc:sldMkLst>
        <pc:spChg chg="mod ord">
          <ac:chgData name="Jinchang Chen" userId="bdf08ddc82ea3892" providerId="LiveId" clId="{BC3DFDFD-764C-47D0-ABAA-9A7DD45C7F2D}" dt="2020-01-21T19:25:42.615" v="211" actId="2711"/>
          <ac:spMkLst>
            <pc:docMk/>
            <pc:sldMk cId="2550527637" sldId="261"/>
            <ac:spMk id="2" creationId="{00000000-0000-0000-0000-000000000000}"/>
          </ac:spMkLst>
        </pc:spChg>
        <pc:spChg chg="add del">
          <ac:chgData name="Jinchang Chen" userId="bdf08ddc82ea3892" providerId="LiveId" clId="{BC3DFDFD-764C-47D0-ABAA-9A7DD45C7F2D}" dt="2020-01-21T19:22:26.644" v="157" actId="26606"/>
          <ac:spMkLst>
            <pc:docMk/>
            <pc:sldMk cId="2550527637" sldId="261"/>
            <ac:spMk id="71" creationId="{AB45A142-4255-493C-8284-5D566C121B10}"/>
          </ac:spMkLst>
        </pc:spChg>
        <pc:spChg chg="add del">
          <ac:chgData name="Jinchang Chen" userId="bdf08ddc82ea3892" providerId="LiveId" clId="{BC3DFDFD-764C-47D0-ABAA-9A7DD45C7F2D}" dt="2020-01-21T19:22:48.988" v="160" actId="26606"/>
          <ac:spMkLst>
            <pc:docMk/>
            <pc:sldMk cId="2550527637" sldId="261"/>
            <ac:spMk id="75" creationId="{77DA6D33-2D62-458C-BF5D-DBF612FD557E}"/>
          </ac:spMkLst>
        </pc:spChg>
        <pc:spChg chg="add del">
          <ac:chgData name="Jinchang Chen" userId="bdf08ddc82ea3892" providerId="LiveId" clId="{BC3DFDFD-764C-47D0-ABAA-9A7DD45C7F2D}" dt="2020-01-21T19:23:34.052" v="172" actId="26606"/>
          <ac:spMkLst>
            <pc:docMk/>
            <pc:sldMk cId="2550527637" sldId="261"/>
            <ac:spMk id="138" creationId="{2A0E4E09-FC02-4ADC-951A-3FFA90B6FE39}"/>
          </ac:spMkLst>
        </pc:spChg>
        <pc:spChg chg="add">
          <ac:chgData name="Jinchang Chen" userId="bdf08ddc82ea3892" providerId="LiveId" clId="{BC3DFDFD-764C-47D0-ABAA-9A7DD45C7F2D}" dt="2020-01-21T19:23:34.052" v="172" actId="26606"/>
          <ac:spMkLst>
            <pc:docMk/>
            <pc:sldMk cId="2550527637" sldId="261"/>
            <ac:spMk id="192" creationId="{2A0E4E09-FC02-4ADC-951A-3FFA90B6FE39}"/>
          </ac:spMkLst>
        </pc:spChg>
        <pc:spChg chg="add del">
          <ac:chgData name="Jinchang Chen" userId="bdf08ddc82ea3892" providerId="LiveId" clId="{BC3DFDFD-764C-47D0-ABAA-9A7DD45C7F2D}" dt="2020-01-21T19:22:48.988" v="160" actId="26606"/>
          <ac:spMkLst>
            <pc:docMk/>
            <pc:sldMk cId="2550527637" sldId="261"/>
            <ac:spMk id="5124" creationId="{0BC9EFE1-D8CB-4668-9980-DB108327A794}"/>
          </ac:spMkLst>
        </pc:spChg>
        <pc:picChg chg="add del">
          <ac:chgData name="Jinchang Chen" userId="bdf08ddc82ea3892" providerId="LiveId" clId="{BC3DFDFD-764C-47D0-ABAA-9A7DD45C7F2D}" dt="2020-01-21T19:23:34.052" v="172" actId="26606"/>
          <ac:picMkLst>
            <pc:docMk/>
            <pc:sldMk cId="2550527637" sldId="261"/>
            <ac:picMk id="140" creationId="{24F266AD-725B-4A9D-B448-4C000F95CB47}"/>
          </ac:picMkLst>
        </pc:picChg>
        <pc:picChg chg="add">
          <ac:chgData name="Jinchang Chen" userId="bdf08ddc82ea3892" providerId="LiveId" clId="{BC3DFDFD-764C-47D0-ABAA-9A7DD45C7F2D}" dt="2020-01-21T19:23:34.052" v="172" actId="26606"/>
          <ac:picMkLst>
            <pc:docMk/>
            <pc:sldMk cId="2550527637" sldId="261"/>
            <ac:picMk id="193" creationId="{24F266AD-725B-4A9D-B448-4C000F95CB47}"/>
          </ac:picMkLst>
        </pc:picChg>
        <pc:picChg chg="add mod">
          <ac:chgData name="Jinchang Chen" userId="bdf08ddc82ea3892" providerId="LiveId" clId="{BC3DFDFD-764C-47D0-ABAA-9A7DD45C7F2D}" dt="2020-01-21T19:22:48.988" v="160" actId="26606"/>
          <ac:picMkLst>
            <pc:docMk/>
            <pc:sldMk cId="2550527637" sldId="261"/>
            <ac:picMk id="5122" creationId="{A6C0F156-B49B-49DF-8B36-14C5A5425BFF}"/>
          </ac:picMkLst>
        </pc:picChg>
        <pc:picChg chg="add del">
          <ac:chgData name="Jinchang Chen" userId="bdf08ddc82ea3892" providerId="LiveId" clId="{BC3DFDFD-764C-47D0-ABAA-9A7DD45C7F2D}" dt="2020-01-21T19:22:48.988" v="160" actId="26606"/>
          <ac:picMkLst>
            <pc:docMk/>
            <pc:sldMk cId="2550527637" sldId="261"/>
            <ac:picMk id="5125" creationId="{7CBAE1BD-B8E4-4029-8AA2-C77E4FED9864}"/>
          </ac:picMkLst>
        </pc:picChg>
        <pc:cxnChg chg="add del">
          <ac:chgData name="Jinchang Chen" userId="bdf08ddc82ea3892" providerId="LiveId" clId="{BC3DFDFD-764C-47D0-ABAA-9A7DD45C7F2D}" dt="2020-01-21T19:22:26.644" v="157" actId="26606"/>
          <ac:cxnSpMkLst>
            <pc:docMk/>
            <pc:sldMk cId="2550527637" sldId="261"/>
            <ac:cxnSpMk id="73" creationId="{38FB9660-F42F-4313-BBC4-47C007FE484C}"/>
          </ac:cxnSpMkLst>
        </pc:cxnChg>
      </pc:sldChg>
      <pc:sldChg chg="addSp modSp mod setBg modAnim">
        <pc:chgData name="Jinchang Chen" userId="bdf08ddc82ea3892" providerId="LiveId" clId="{BC3DFDFD-764C-47D0-ABAA-9A7DD45C7F2D}" dt="2020-01-21T19:45:00.722" v="302" actId="1076"/>
        <pc:sldMkLst>
          <pc:docMk/>
          <pc:sldMk cId="766346196" sldId="262"/>
        </pc:sldMkLst>
        <pc:spChg chg="mod">
          <ac:chgData name="Jinchang Chen" userId="bdf08ddc82ea3892" providerId="LiveId" clId="{BC3DFDFD-764C-47D0-ABAA-9A7DD45C7F2D}" dt="2020-01-21T19:45:00.722" v="302" actId="1076"/>
          <ac:spMkLst>
            <pc:docMk/>
            <pc:sldMk cId="766346196" sldId="262"/>
            <ac:spMk id="2" creationId="{00000000-0000-0000-0000-000000000000}"/>
          </ac:spMkLst>
        </pc:spChg>
        <pc:spChg chg="mod ord">
          <ac:chgData name="Jinchang Chen" userId="bdf08ddc82ea3892" providerId="LiveId" clId="{BC3DFDFD-764C-47D0-ABAA-9A7DD45C7F2D}" dt="2020-01-21T19:41:24.729" v="275" actId="20577"/>
          <ac:spMkLst>
            <pc:docMk/>
            <pc:sldMk cId="766346196" sldId="262"/>
            <ac:spMk id="3" creationId="{00000000-0000-0000-0000-000000000000}"/>
          </ac:spMkLst>
        </pc:spChg>
        <pc:spChg chg="add">
          <ac:chgData name="Jinchang Chen" userId="bdf08ddc82ea3892" providerId="LiveId" clId="{BC3DFDFD-764C-47D0-ABAA-9A7DD45C7F2D}" dt="2020-01-21T19:07:32.615" v="25" actId="26606"/>
          <ac:spMkLst>
            <pc:docMk/>
            <pc:sldMk cId="766346196" sldId="262"/>
            <ac:spMk id="71" creationId="{B775CD93-9DF2-48CB-9F57-1BCA9A46C7FA}"/>
          </ac:spMkLst>
        </pc:spChg>
        <pc:spChg chg="add">
          <ac:chgData name="Jinchang Chen" userId="bdf08ddc82ea3892" providerId="LiveId" clId="{BC3DFDFD-764C-47D0-ABAA-9A7DD45C7F2D}" dt="2020-01-21T19:07:32.615" v="25" actId="26606"/>
          <ac:spMkLst>
            <pc:docMk/>
            <pc:sldMk cId="766346196" sldId="262"/>
            <ac:spMk id="73" creationId="{E186B68C-84BC-4A6E-99D1-EE87483C1349}"/>
          </ac:spMkLst>
        </pc:spChg>
        <pc:spChg chg="add">
          <ac:chgData name="Jinchang Chen" userId="bdf08ddc82ea3892" providerId="LiveId" clId="{BC3DFDFD-764C-47D0-ABAA-9A7DD45C7F2D}" dt="2020-01-21T19:07:32.615" v="25" actId="26606"/>
          <ac:spMkLst>
            <pc:docMk/>
            <pc:sldMk cId="766346196" sldId="262"/>
            <ac:spMk id="75" creationId="{6166C6D1-23AC-49C4-BA07-238E4E9F8CEB}"/>
          </ac:spMkLst>
        </pc:spChg>
        <pc:spChg chg="add">
          <ac:chgData name="Jinchang Chen" userId="bdf08ddc82ea3892" providerId="LiveId" clId="{BC3DFDFD-764C-47D0-ABAA-9A7DD45C7F2D}" dt="2020-01-21T19:07:32.615" v="25" actId="26606"/>
          <ac:spMkLst>
            <pc:docMk/>
            <pc:sldMk cId="766346196" sldId="262"/>
            <ac:spMk id="77" creationId="{33A87B69-D1B1-4DA7-B224-F220FC5235E6}"/>
          </ac:spMkLst>
        </pc:spChg>
        <pc:spChg chg="add">
          <ac:chgData name="Jinchang Chen" userId="bdf08ddc82ea3892" providerId="LiveId" clId="{BC3DFDFD-764C-47D0-ABAA-9A7DD45C7F2D}" dt="2020-01-21T19:07:32.615" v="25" actId="26606"/>
          <ac:spMkLst>
            <pc:docMk/>
            <pc:sldMk cId="766346196" sldId="262"/>
            <ac:spMk id="79" creationId="{1C091803-41C2-48E0-9228-5148460C7479}"/>
          </ac:spMkLst>
        </pc:spChg>
        <pc:picChg chg="add mod">
          <ac:chgData name="Jinchang Chen" userId="bdf08ddc82ea3892" providerId="LiveId" clId="{BC3DFDFD-764C-47D0-ABAA-9A7DD45C7F2D}" dt="2020-01-21T19:07:32.615" v="25" actId="26606"/>
          <ac:picMkLst>
            <pc:docMk/>
            <pc:sldMk cId="766346196" sldId="262"/>
            <ac:picMk id="3074" creationId="{D376B93B-C627-4BF8-A461-35957AEA19BB}"/>
          </ac:picMkLst>
        </pc:picChg>
      </pc:sldChg>
      <pc:sldChg chg="addSp modSp mod setBg modAnim">
        <pc:chgData name="Jinchang Chen" userId="bdf08ddc82ea3892" providerId="LiveId" clId="{BC3DFDFD-764C-47D0-ABAA-9A7DD45C7F2D}" dt="2020-01-24T00:10:01.889" v="426" actId="20577"/>
        <pc:sldMkLst>
          <pc:docMk/>
          <pc:sldMk cId="3626071680" sldId="263"/>
        </pc:sldMkLst>
        <pc:spChg chg="mod">
          <ac:chgData name="Jinchang Chen" userId="bdf08ddc82ea3892" providerId="LiveId" clId="{BC3DFDFD-764C-47D0-ABAA-9A7DD45C7F2D}" dt="2020-01-21T19:20:24.816" v="154" actId="255"/>
          <ac:spMkLst>
            <pc:docMk/>
            <pc:sldMk cId="3626071680" sldId="263"/>
            <ac:spMk id="2" creationId="{00000000-0000-0000-0000-000000000000}"/>
          </ac:spMkLst>
        </pc:spChg>
        <pc:spChg chg="mod ord">
          <ac:chgData name="Jinchang Chen" userId="bdf08ddc82ea3892" providerId="LiveId" clId="{BC3DFDFD-764C-47D0-ABAA-9A7DD45C7F2D}" dt="2020-01-24T00:10:01.889" v="426" actId="20577"/>
          <ac:spMkLst>
            <pc:docMk/>
            <pc:sldMk cId="3626071680" sldId="263"/>
            <ac:spMk id="3" creationId="{00000000-0000-0000-0000-000000000000}"/>
          </ac:spMkLst>
        </pc:spChg>
        <pc:spChg chg="add">
          <ac:chgData name="Jinchang Chen" userId="bdf08ddc82ea3892" providerId="LiveId" clId="{BC3DFDFD-764C-47D0-ABAA-9A7DD45C7F2D}" dt="2020-01-21T19:09:35.900" v="37" actId="26606"/>
          <ac:spMkLst>
            <pc:docMk/>
            <pc:sldMk cId="3626071680" sldId="263"/>
            <ac:spMk id="71" creationId="{E45CA849-654C-4173-AD99-B3A2528275F5}"/>
          </ac:spMkLst>
        </pc:spChg>
        <pc:spChg chg="add">
          <ac:chgData name="Jinchang Chen" userId="bdf08ddc82ea3892" providerId="LiveId" clId="{BC3DFDFD-764C-47D0-ABAA-9A7DD45C7F2D}" dt="2020-01-21T19:09:35.900" v="37" actId="26606"/>
          <ac:spMkLst>
            <pc:docMk/>
            <pc:sldMk cId="3626071680" sldId="263"/>
            <ac:spMk id="73" creationId="{3E23A947-2D45-4208-AE2B-64948C87A3EB}"/>
          </ac:spMkLst>
        </pc:spChg>
        <pc:spChg chg="add">
          <ac:chgData name="Jinchang Chen" userId="bdf08ddc82ea3892" providerId="LiveId" clId="{BC3DFDFD-764C-47D0-ABAA-9A7DD45C7F2D}" dt="2020-01-21T19:09:35.900" v="37" actId="26606"/>
          <ac:spMkLst>
            <pc:docMk/>
            <pc:sldMk cId="3626071680" sldId="263"/>
            <ac:spMk id="75" creationId="{E5BBB0F9-6A59-4D02-A9C7-A2D6516684CE}"/>
          </ac:spMkLst>
        </pc:spChg>
        <pc:picChg chg="add mod">
          <ac:chgData name="Jinchang Chen" userId="bdf08ddc82ea3892" providerId="LiveId" clId="{BC3DFDFD-764C-47D0-ABAA-9A7DD45C7F2D}" dt="2020-01-21T19:09:35.900" v="37" actId="26606"/>
          <ac:picMkLst>
            <pc:docMk/>
            <pc:sldMk cId="3626071680" sldId="263"/>
            <ac:picMk id="4098" creationId="{2D604CA0-8FE2-418D-A5C3-63A64EF7DA67}"/>
          </ac:picMkLst>
        </pc:picChg>
      </pc:sldChg>
      <pc:sldChg chg="delSp modSp add setBg modAnim delDesignElem">
        <pc:chgData name="Jinchang Chen" userId="bdf08ddc82ea3892" providerId="LiveId" clId="{BC3DFDFD-764C-47D0-ABAA-9A7DD45C7F2D}" dt="2020-01-22T19:50:15.089" v="392" actId="20577"/>
        <pc:sldMkLst>
          <pc:docMk/>
          <pc:sldMk cId="1479608635" sldId="264"/>
        </pc:sldMkLst>
        <pc:spChg chg="mod">
          <ac:chgData name="Jinchang Chen" userId="bdf08ddc82ea3892" providerId="LiveId" clId="{BC3DFDFD-764C-47D0-ABAA-9A7DD45C7F2D}" dt="2020-01-21T19:20:07.454" v="152" actId="255"/>
          <ac:spMkLst>
            <pc:docMk/>
            <pc:sldMk cId="1479608635" sldId="264"/>
            <ac:spMk id="2" creationId="{00000000-0000-0000-0000-000000000000}"/>
          </ac:spMkLst>
        </pc:spChg>
        <pc:spChg chg="mod">
          <ac:chgData name="Jinchang Chen" userId="bdf08ddc82ea3892" providerId="LiveId" clId="{BC3DFDFD-764C-47D0-ABAA-9A7DD45C7F2D}" dt="2020-01-22T19:50:15.089" v="392" actId="20577"/>
          <ac:spMkLst>
            <pc:docMk/>
            <pc:sldMk cId="1479608635" sldId="264"/>
            <ac:spMk id="3" creationId="{00000000-0000-0000-0000-000000000000}"/>
          </ac:spMkLst>
        </pc:spChg>
        <pc:spChg chg="del">
          <ac:chgData name="Jinchang Chen" userId="bdf08ddc82ea3892" providerId="LiveId" clId="{BC3DFDFD-764C-47D0-ABAA-9A7DD45C7F2D}" dt="2020-01-21T19:11:29.895" v="54"/>
          <ac:spMkLst>
            <pc:docMk/>
            <pc:sldMk cId="1479608635" sldId="264"/>
            <ac:spMk id="71" creationId="{E45CA849-654C-4173-AD99-B3A2528275F5}"/>
          </ac:spMkLst>
        </pc:spChg>
        <pc:spChg chg="del">
          <ac:chgData name="Jinchang Chen" userId="bdf08ddc82ea3892" providerId="LiveId" clId="{BC3DFDFD-764C-47D0-ABAA-9A7DD45C7F2D}" dt="2020-01-21T19:11:29.895" v="54"/>
          <ac:spMkLst>
            <pc:docMk/>
            <pc:sldMk cId="1479608635" sldId="264"/>
            <ac:spMk id="73" creationId="{3E23A947-2D45-4208-AE2B-64948C87A3EB}"/>
          </ac:spMkLst>
        </pc:spChg>
        <pc:spChg chg="del">
          <ac:chgData name="Jinchang Chen" userId="bdf08ddc82ea3892" providerId="LiveId" clId="{BC3DFDFD-764C-47D0-ABAA-9A7DD45C7F2D}" dt="2020-01-21T19:11:29.895" v="54"/>
          <ac:spMkLst>
            <pc:docMk/>
            <pc:sldMk cId="1479608635" sldId="264"/>
            <ac:spMk id="75" creationId="{E5BBB0F9-6A59-4D02-A9C7-A2D6516684CE}"/>
          </ac:spMkLst>
        </pc:spChg>
      </pc:sldChg>
    </pc:docChg>
  </pc:docChgLst>
  <pc:docChgLst>
    <pc:chgData name="Jinchang Chen" userId="bdf08ddc82ea3892" providerId="LiveId" clId="{10C3C477-1C38-4382-A96A-548E53BF7093}"/>
    <pc:docChg chg="undo custSel mod modSld">
      <pc:chgData name="Jinchang Chen" userId="bdf08ddc82ea3892" providerId="LiveId" clId="{10C3C477-1C38-4382-A96A-548E53BF7093}" dt="2020-01-20T20:31:48.040" v="66" actId="21"/>
      <pc:docMkLst>
        <pc:docMk/>
      </pc:docMkLst>
      <pc:sldChg chg="addSp delSp modSp mod setBg">
        <pc:chgData name="Jinchang Chen" userId="bdf08ddc82ea3892" providerId="LiveId" clId="{10C3C477-1C38-4382-A96A-548E53BF7093}" dt="2020-01-20T20:31:13.829" v="64" actId="1076"/>
        <pc:sldMkLst>
          <pc:docMk/>
          <pc:sldMk cId="2515872722" sldId="257"/>
        </pc:sldMkLst>
        <pc:spChg chg="mod">
          <ac:chgData name="Jinchang Chen" userId="bdf08ddc82ea3892" providerId="LiveId" clId="{10C3C477-1C38-4382-A96A-548E53BF7093}" dt="2020-01-20T20:31:13.829" v="64" actId="1076"/>
          <ac:spMkLst>
            <pc:docMk/>
            <pc:sldMk cId="2515872722" sldId="257"/>
            <ac:spMk id="2" creationId="{00000000-0000-0000-0000-000000000000}"/>
          </ac:spMkLst>
        </pc:spChg>
        <pc:spChg chg="del mod ord">
          <ac:chgData name="Jinchang Chen" userId="bdf08ddc82ea3892" providerId="LiveId" clId="{10C3C477-1C38-4382-A96A-548E53BF7093}" dt="2020-01-20T20:30:29.858" v="58" actId="21"/>
          <ac:spMkLst>
            <pc:docMk/>
            <pc:sldMk cId="2515872722" sldId="257"/>
            <ac:spMk id="5" creationId="{00000000-0000-0000-0000-000000000000}"/>
          </ac:spMkLst>
        </pc:spChg>
        <pc:spChg chg="add del">
          <ac:chgData name="Jinchang Chen" userId="bdf08ddc82ea3892" providerId="LiveId" clId="{10C3C477-1C38-4382-A96A-548E53BF7093}" dt="2020-01-20T20:27:55.074" v="19" actId="26606"/>
          <ac:spMkLst>
            <pc:docMk/>
            <pc:sldMk cId="2515872722" sldId="257"/>
            <ac:spMk id="73" creationId="{4A4E7906-2E97-41E3-B042-F13FD1D64D02}"/>
          </ac:spMkLst>
        </pc:spChg>
        <pc:spChg chg="add del">
          <ac:chgData name="Jinchang Chen" userId="bdf08ddc82ea3892" providerId="LiveId" clId="{10C3C477-1C38-4382-A96A-548E53BF7093}" dt="2020-01-20T20:28:48.602" v="26" actId="26606"/>
          <ac:spMkLst>
            <pc:docMk/>
            <pc:sldMk cId="2515872722" sldId="257"/>
            <ac:spMk id="74" creationId="{A57A8FF7-9666-4356-A84B-183FDAE82321}"/>
          </ac:spMkLst>
        </pc:spChg>
        <pc:spChg chg="add del">
          <ac:chgData name="Jinchang Chen" userId="bdf08ddc82ea3892" providerId="LiveId" clId="{10C3C477-1C38-4382-A96A-548E53BF7093}" dt="2020-01-20T20:27:55.074" v="19" actId="26606"/>
          <ac:spMkLst>
            <pc:docMk/>
            <pc:sldMk cId="2515872722" sldId="257"/>
            <ac:spMk id="75" creationId="{3276E0C7-D588-440B-8F4A-876392DB718F}"/>
          </ac:spMkLst>
        </pc:spChg>
        <pc:spChg chg="add del">
          <ac:chgData name="Jinchang Chen" userId="bdf08ddc82ea3892" providerId="LiveId" clId="{10C3C477-1C38-4382-A96A-548E53BF7093}" dt="2020-01-20T20:28:13.577" v="24" actId="26606"/>
          <ac:spMkLst>
            <pc:docMk/>
            <pc:sldMk cId="2515872722" sldId="257"/>
            <ac:spMk id="99" creationId="{E3E51905-F374-4E1A-97CF-B741584B74D5}"/>
          </ac:spMkLst>
        </pc:spChg>
        <pc:spChg chg="add del">
          <ac:chgData name="Jinchang Chen" userId="bdf08ddc82ea3892" providerId="LiveId" clId="{10C3C477-1C38-4382-A96A-548E53BF7093}" dt="2020-01-20T20:28:53.420" v="29" actId="26606"/>
          <ac:spMkLst>
            <pc:docMk/>
            <pc:sldMk cId="2515872722" sldId="257"/>
            <ac:spMk id="143" creationId="{9E9F7E95-45C7-40B3-ACDD-5611F1ED7C24}"/>
          </ac:spMkLst>
        </pc:spChg>
        <pc:spChg chg="add del">
          <ac:chgData name="Jinchang Chen" userId="bdf08ddc82ea3892" providerId="LiveId" clId="{10C3C477-1C38-4382-A96A-548E53BF7093}" dt="2020-01-20T20:28:02.402" v="21" actId="26606"/>
          <ac:spMkLst>
            <pc:docMk/>
            <pc:sldMk cId="2515872722" sldId="257"/>
            <ac:spMk id="1030" creationId="{AB45A142-4255-493C-8284-5D566C121B10}"/>
          </ac:spMkLst>
        </pc:spChg>
        <pc:spChg chg="add del">
          <ac:chgData name="Jinchang Chen" userId="bdf08ddc82ea3892" providerId="LiveId" clId="{10C3C477-1C38-4382-A96A-548E53BF7093}" dt="2020-01-20T20:28:53.407" v="28" actId="26606"/>
          <ac:spMkLst>
            <pc:docMk/>
            <pc:sldMk cId="2515872722" sldId="257"/>
            <ac:spMk id="1032" creationId="{AB45A142-4255-493C-8284-5D566C121B10}"/>
          </ac:spMkLst>
        </pc:spChg>
        <pc:spChg chg="add del">
          <ac:chgData name="Jinchang Chen" userId="bdf08ddc82ea3892" providerId="LiveId" clId="{10C3C477-1C38-4382-A96A-548E53BF7093}" dt="2020-01-20T20:28:13.577" v="24" actId="26606"/>
          <ac:spMkLst>
            <pc:docMk/>
            <pc:sldMk cId="2515872722" sldId="257"/>
            <ac:spMk id="1033" creationId="{D55CD764-972B-4CA5-A885-53E55C63E174}"/>
          </ac:spMkLst>
        </pc:spChg>
        <pc:spChg chg="add del">
          <ac:chgData name="Jinchang Chen" userId="bdf08ddc82ea3892" providerId="LiveId" clId="{10C3C477-1C38-4382-A96A-548E53BF7093}" dt="2020-01-20T20:28:13.577" v="24" actId="26606"/>
          <ac:spMkLst>
            <pc:docMk/>
            <pc:sldMk cId="2515872722" sldId="257"/>
            <ac:spMk id="1034" creationId="{34165AB3-7006-4430-BCE3-25476BE13322}"/>
          </ac:spMkLst>
        </pc:spChg>
        <pc:grpChg chg="add del">
          <ac:chgData name="Jinchang Chen" userId="bdf08ddc82ea3892" providerId="LiveId" clId="{10C3C477-1C38-4382-A96A-548E53BF7093}" dt="2020-01-20T20:28:13.577" v="24" actId="26606"/>
          <ac:grpSpMkLst>
            <pc:docMk/>
            <pc:sldMk cId="2515872722" sldId="257"/>
            <ac:grpSpMk id="77" creationId="{D00B602F-D8C3-4DD5-B8F5-0212B54C65BE}"/>
          </ac:grpSpMkLst>
        </pc:grpChg>
        <pc:picChg chg="add del">
          <ac:chgData name="Jinchang Chen" userId="bdf08ddc82ea3892" providerId="LiveId" clId="{10C3C477-1C38-4382-A96A-548E53BF7093}" dt="2020-01-20T20:27:11.370" v="16" actId="21"/>
          <ac:picMkLst>
            <pc:docMk/>
            <pc:sldMk cId="2515872722" sldId="257"/>
            <ac:picMk id="3" creationId="{FBF13D55-FAAE-4981-974B-0B26264EE070}"/>
          </ac:picMkLst>
        </pc:picChg>
        <pc:picChg chg="del">
          <ac:chgData name="Jinchang Chen" userId="bdf08ddc82ea3892" providerId="LiveId" clId="{10C3C477-1C38-4382-A96A-548E53BF7093}" dt="2020-01-20T20:27:11.370" v="16" actId="21"/>
          <ac:picMkLst>
            <pc:docMk/>
            <pc:sldMk cId="2515872722" sldId="257"/>
            <ac:picMk id="1026" creationId="{00000000-0000-0000-0000-000000000000}"/>
          </ac:picMkLst>
        </pc:picChg>
        <pc:picChg chg="add mod">
          <ac:chgData name="Jinchang Chen" userId="bdf08ddc82ea3892" providerId="LiveId" clId="{10C3C477-1C38-4382-A96A-548E53BF7093}" dt="2020-01-20T20:28:53.407" v="28" actId="26606"/>
          <ac:picMkLst>
            <pc:docMk/>
            <pc:sldMk cId="2515872722" sldId="257"/>
            <ac:picMk id="1028" creationId="{AC249726-9187-4C57-8A9D-A382692E658A}"/>
          </ac:picMkLst>
        </pc:picChg>
        <pc:cxnChg chg="add del">
          <ac:chgData name="Jinchang Chen" userId="bdf08ddc82ea3892" providerId="LiveId" clId="{10C3C477-1C38-4382-A96A-548E53BF7093}" dt="2020-01-20T20:28:53.407" v="28" actId="26606"/>
          <ac:cxnSpMkLst>
            <pc:docMk/>
            <pc:sldMk cId="2515872722" sldId="257"/>
            <ac:cxnSpMk id="76" creationId="{38FB9660-F42F-4313-BBC4-47C007FE484C}"/>
          </ac:cxnSpMkLst>
        </pc:cxnChg>
        <pc:cxnChg chg="add del">
          <ac:chgData name="Jinchang Chen" userId="bdf08ddc82ea3892" providerId="LiveId" clId="{10C3C477-1C38-4382-A96A-548E53BF7093}" dt="2020-01-20T20:28:02.402" v="21" actId="26606"/>
          <ac:cxnSpMkLst>
            <pc:docMk/>
            <pc:sldMk cId="2515872722" sldId="257"/>
            <ac:cxnSpMk id="1031" creationId="{38FB9660-F42F-4313-BBC4-47C007FE484C}"/>
          </ac:cxnSpMkLst>
        </pc:cxnChg>
      </pc:sldChg>
      <pc:sldChg chg="delSp">
        <pc:chgData name="Jinchang Chen" userId="bdf08ddc82ea3892" providerId="LiveId" clId="{10C3C477-1C38-4382-A96A-548E53BF7093}" dt="2020-01-20T20:31:42.982" v="65" actId="21"/>
        <pc:sldMkLst>
          <pc:docMk/>
          <pc:sldMk cId="1991156516" sldId="258"/>
        </pc:sldMkLst>
        <pc:picChg chg="del">
          <ac:chgData name="Jinchang Chen" userId="bdf08ddc82ea3892" providerId="LiveId" clId="{10C3C477-1C38-4382-A96A-548E53BF7093}" dt="2020-01-20T20:31:42.982" v="65" actId="21"/>
          <ac:picMkLst>
            <pc:docMk/>
            <pc:sldMk cId="1991156516" sldId="258"/>
            <ac:picMk id="2050" creationId="{00000000-0000-0000-0000-000000000000}"/>
          </ac:picMkLst>
        </pc:picChg>
      </pc:sldChg>
      <pc:sldChg chg="delSp">
        <pc:chgData name="Jinchang Chen" userId="bdf08ddc82ea3892" providerId="LiveId" clId="{10C3C477-1C38-4382-A96A-548E53BF7093}" dt="2020-01-20T20:31:48.040" v="66" actId="21"/>
        <pc:sldMkLst>
          <pc:docMk/>
          <pc:sldMk cId="416356582" sldId="260"/>
        </pc:sldMkLst>
        <pc:picChg chg="del">
          <ac:chgData name="Jinchang Chen" userId="bdf08ddc82ea3892" providerId="LiveId" clId="{10C3C477-1C38-4382-A96A-548E53BF7093}" dt="2020-01-20T20:31:48.040" v="66" actId="21"/>
          <ac:picMkLst>
            <pc:docMk/>
            <pc:sldMk cId="416356582" sldId="260"/>
            <ac:picMk id="3074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FD6F1-B627-4FAD-9CC4-A6014C388A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256650-1C1A-4C94-BB52-11618B812B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642397-108D-4B76-87B3-93D876D97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C1AD-CF6D-4616-91C7-60688B9B2029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9A52B6-093F-4D84-921D-736BA30BB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8249F7-9CE6-4AF6-987C-FA6CB064D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ECFA-E44C-4742-B9DD-4709BCBA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348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7FA5E-26F9-43E2-AFD6-FA624F6F6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F151E8-856C-461A-A12D-F4DCF6796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AE257D-9494-4B12-BB91-FEB5E49FA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C1AD-CF6D-4616-91C7-60688B9B2029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A131E-77F5-480C-A991-693F38833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11A78-5AF7-4980-AF43-4AAD8A5A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ECFA-E44C-4742-B9DD-4709BCBA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74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89970C-1BB8-4196-BD85-5A74A5564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0B8235-73BD-4C44-9463-53836C34E8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F90B87-6F65-4E07-A917-D17538E40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C1AD-CF6D-4616-91C7-60688B9B2029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D02A0-C647-4441-98FB-38CF785CC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1214E-9A80-4734-B1CD-ED35F1326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ECFA-E44C-4742-B9DD-4709BCBA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144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962A8-8CEB-4463-AE23-0F63C12EF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50F96-D729-422C-A4CB-37DD15090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39BAE-E44C-4C28-8501-046B0E37F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C1AD-CF6D-4616-91C7-60688B9B2029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AF653-C2B0-439C-A183-8328CF62C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C325D9-5B9F-49C2-BFD7-FBFD528BE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ECFA-E44C-4742-B9DD-4709BCBA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247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C2168-A2F5-4279-8CA1-23B6ACC7D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081E55-1DA0-4387-81DE-E621D36FA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0AB76-C63A-4C8E-A42F-553DAF938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C1AD-CF6D-4616-91C7-60688B9B2029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70847-8253-404E-AF19-57CA64187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A45D6C-8FB5-44D2-81DB-08A47C890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ECFA-E44C-4742-B9DD-4709BCBA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37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99784-8FAE-4EE9-8799-3B5773169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214F9-247F-445A-ABB4-8E6D755F8A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322EC5-67E9-4A41-8FAC-3D02366367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26A4DC-B14E-40F6-A167-EC69FE7E4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C1AD-CF6D-4616-91C7-60688B9B2029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9FADD7-D7DF-4024-A5EC-2942CFEE9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D14D9F-6FD2-4140-BFDC-E4C7DD904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ECFA-E44C-4742-B9DD-4709BCBA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184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DEDA5-B01F-4A54-8125-114A6BAB3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D521A4-8F30-4DA4-AB22-9B90642E4C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BB9BB9-90EF-41CE-BE83-AEEC91AAB9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0C2A07-FE12-4E34-9447-4A49FC840D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47D9CF-F3E7-4DD4-8845-DCF1464B7E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F97463-E837-4552-9EB0-F05F6F07A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C1AD-CF6D-4616-91C7-60688B9B2029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73E7C7-A92A-405B-8AB4-31A793A16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66C47-E554-43EE-8608-331C35920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ECFA-E44C-4742-B9DD-4709BCBA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99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D0C6F-336D-46BB-8B96-D5B31CD5E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1727FD-9919-4ABF-98BA-672C9D13A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C1AD-CF6D-4616-91C7-60688B9B2029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C2C203-9A10-485B-AA1F-BC7081C3B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A8E525-BB45-461F-BE8D-65CCFE465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ECFA-E44C-4742-B9DD-4709BCBA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853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CBB1D4-89F6-4E8A-8C31-012958C3C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C1AD-CF6D-4616-91C7-60688B9B2029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5F3D33-9295-4C97-9657-1F63E0FE3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92D0D7-DDE3-43DF-9844-09E332B4A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ECFA-E44C-4742-B9DD-4709BCBA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622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D1571-891C-4E71-8D21-1BABBD62F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AD36C-F814-42FB-81A2-1297ACE92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61893-14F5-4FF0-9CD4-0935864E1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C734EE-8793-4DB4-B377-41F92679B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C1AD-CF6D-4616-91C7-60688B9B2029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376B54-B776-437E-9DD0-B3C571080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18028C-A345-45D9-928E-0594A0C12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ECFA-E44C-4742-B9DD-4709BCBA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721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B90A7-1A12-4947-9A27-65E0B705D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1315F4-9EB6-4A93-98D2-7C561E84C5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F6DE92-E7CB-40CC-BA4B-FED1CFECFB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3BD178-6CC7-4129-892A-A93E333B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C1AD-CF6D-4616-91C7-60688B9B2029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CCA0F4-7178-47F9-92C9-67905EA11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0454EE-D318-436B-8EF2-3D6A65E3E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ECFA-E44C-4742-B9DD-4709BCBA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701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0597A1-275F-4A18-843D-8C869A6A2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B749A1-132C-4467-8AB9-3CC67B5F8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BE06BA-9181-4AA1-9B50-4A2792BDD4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AC1AD-CF6D-4616-91C7-60688B9B2029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9F0D73-4F9A-479C-B0E2-2488964DC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6B0970-161F-40DC-87A4-C5ABCEB6F8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ECFA-E44C-4742-B9DD-4709BCBA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753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1307" y="1394972"/>
            <a:ext cx="3656533" cy="3681976"/>
          </a:xfrm>
          <a:noFill/>
        </p:spPr>
        <p:txBody>
          <a:bodyPr>
            <a:normAutofit/>
          </a:bodyPr>
          <a:lstStyle/>
          <a:p>
            <a:pPr algn="r"/>
            <a:r>
              <a:rPr lang="zh-CN" altLang="en-US" sz="5400" b="1" dirty="0">
                <a:solidFill>
                  <a:schemeClr val="accent1"/>
                </a:solidFill>
                <a:latin typeface="Microsoft YaHei" pitchFamily="34" charset="-122"/>
                <a:ea typeface="Microsoft YaHei" pitchFamily="34" charset="-122"/>
                <a:cs typeface="Aharoni" pitchFamily="2" charset="-79"/>
              </a:rPr>
              <a:t>鼠年話鼠</a:t>
            </a:r>
            <a:r>
              <a:rPr lang="en-US" altLang="zh-CN" sz="4400" b="1" dirty="0">
                <a:solidFill>
                  <a:schemeClr val="accent1"/>
                </a:solidFill>
                <a:latin typeface="Microsoft YaHei" pitchFamily="34" charset="-122"/>
                <a:ea typeface="Microsoft YaHei" pitchFamily="34" charset="-122"/>
                <a:cs typeface="Aharoni" pitchFamily="2" charset="-79"/>
              </a:rPr>
              <a:t>What About Rats?</a:t>
            </a:r>
            <a:endParaRPr lang="en-US" sz="4400" b="1" dirty="0">
              <a:solidFill>
                <a:schemeClr val="accent1"/>
              </a:solidFill>
              <a:latin typeface="+mn-lt"/>
              <a:ea typeface="Microsoft YaHei" pitchFamily="34" charset="-122"/>
              <a:cs typeface="Aharoni" pitchFamily="2" charset="-79"/>
            </a:endParaRPr>
          </a:p>
        </p:txBody>
      </p:sp>
      <p:pic>
        <p:nvPicPr>
          <p:cNvPr id="1028" name="Picture 4" descr="Image result for year of rat">
            <a:extLst>
              <a:ext uri="{FF2B5EF4-FFF2-40B4-BE49-F238E27FC236}">
                <a16:creationId xmlns:a16="http://schemas.microsoft.com/office/drawing/2014/main" id="{AC249726-9187-4C57-8A9D-A382692E65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7396"/>
          <a:stretch/>
        </p:blipFill>
        <p:spPr bwMode="auto">
          <a:xfrm>
            <a:off x="4654297" y="10"/>
            <a:ext cx="7537704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5872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292" y="513612"/>
            <a:ext cx="9894133" cy="1031216"/>
          </a:xfrm>
        </p:spPr>
        <p:txBody>
          <a:bodyPr anchor="b">
            <a:normAutofit/>
          </a:bodyPr>
          <a:lstStyle/>
          <a:p>
            <a:r>
              <a:rPr lang="zh-CN" altLang="en-US" b="1">
                <a:latin typeface="Microsoft YaHei" pitchFamily="34" charset="-122"/>
                <a:ea typeface="Microsoft YaHei" pitchFamily="34" charset="-122"/>
                <a:cs typeface="Microsoft Sans Serif" pitchFamily="34" charset="0"/>
              </a:rPr>
              <a:t>為何會有鼠年 </a:t>
            </a:r>
            <a:r>
              <a:rPr lang="en-US" altLang="zh-CN" b="1">
                <a:latin typeface="+mn-lt"/>
                <a:ea typeface="Microsoft YaHei" pitchFamily="34" charset="-122"/>
                <a:cs typeface="Microsoft Sans Serif" pitchFamily="34" charset="0"/>
              </a:rPr>
              <a:t>Why the Year of Rat?</a:t>
            </a:r>
            <a:endParaRPr lang="en-US" b="1">
              <a:latin typeface="+mn-lt"/>
              <a:ea typeface="Microsoft YaHei" pitchFamily="34" charset="-122"/>
              <a:cs typeface="Microsoft Sans Serif" pitchFamily="34" charset="0"/>
            </a:endParaRPr>
          </a:p>
        </p:txBody>
      </p:sp>
      <p:pic>
        <p:nvPicPr>
          <p:cNvPr id="1026" name="Picture 2" descr="Image result for year of rat">
            <a:extLst>
              <a:ext uri="{FF2B5EF4-FFF2-40B4-BE49-F238E27FC236}">
                <a16:creationId xmlns:a16="http://schemas.microsoft.com/office/drawing/2014/main" id="{670E43C2-FAA1-4D4D-8B60-EB39915334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14293" y="2699479"/>
            <a:ext cx="5069382" cy="2534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C607803A-4E99-444E-94F7-8785CDDF5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80154" y="1884045"/>
            <a:ext cx="3275668" cy="2853308"/>
          </a:xfrm>
          <a:custGeom>
            <a:avLst/>
            <a:gdLst>
              <a:gd name="connsiteX0" fmla="*/ 3275668 w 3275668"/>
              <a:gd name="connsiteY0" fmla="*/ 2853308 h 2853308"/>
              <a:gd name="connsiteX1" fmla="*/ 655 w 3275668"/>
              <a:gd name="connsiteY1" fmla="*/ 2853308 h 2853308"/>
              <a:gd name="connsiteX2" fmla="*/ 0 w 3275668"/>
              <a:gd name="connsiteY2" fmla="*/ 2467565 h 2853308"/>
              <a:gd name="connsiteX3" fmla="*/ 2869894 w 3275668"/>
              <a:gd name="connsiteY3" fmla="*/ 2468888 h 2853308"/>
              <a:gd name="connsiteX4" fmla="*/ 2869894 w 3275668"/>
              <a:gd name="connsiteY4" fmla="*/ 0 h 2853308"/>
              <a:gd name="connsiteX5" fmla="*/ 3275668 w 3275668"/>
              <a:gd name="connsiteY5" fmla="*/ 0 h 2853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75668" h="2853308">
                <a:moveTo>
                  <a:pt x="3275668" y="2853308"/>
                </a:moveTo>
                <a:lnTo>
                  <a:pt x="655" y="2853308"/>
                </a:lnTo>
                <a:cubicBezTo>
                  <a:pt x="-655" y="2720171"/>
                  <a:pt x="1310" y="2600702"/>
                  <a:pt x="0" y="2467565"/>
                </a:cubicBezTo>
                <a:lnTo>
                  <a:pt x="2869894" y="2468888"/>
                </a:lnTo>
                <a:lnTo>
                  <a:pt x="2869894" y="0"/>
                </a:lnTo>
                <a:lnTo>
                  <a:pt x="3275668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2989BE6A-C309-418E-8ADD-1616A9805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55822" y="3222529"/>
            <a:ext cx="3242952" cy="2828156"/>
          </a:xfrm>
          <a:custGeom>
            <a:avLst/>
            <a:gdLst>
              <a:gd name="connsiteX0" fmla="*/ 2837178 w 3242952"/>
              <a:gd name="connsiteY0" fmla="*/ 0 h 2828156"/>
              <a:gd name="connsiteX1" fmla="*/ 3242952 w 3242952"/>
              <a:gd name="connsiteY1" fmla="*/ 0 h 2828156"/>
              <a:gd name="connsiteX2" fmla="*/ 3242952 w 3242952"/>
              <a:gd name="connsiteY2" fmla="*/ 2828156 h 2828156"/>
              <a:gd name="connsiteX3" fmla="*/ 0 w 3242952"/>
              <a:gd name="connsiteY3" fmla="*/ 2828156 h 2828156"/>
              <a:gd name="connsiteX4" fmla="*/ 0 w 3242952"/>
              <a:gd name="connsiteY4" fmla="*/ 2442859 h 2828156"/>
              <a:gd name="connsiteX5" fmla="*/ 2837178 w 3242952"/>
              <a:gd name="connsiteY5" fmla="*/ 2443295 h 2828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42952" h="2828156">
                <a:moveTo>
                  <a:pt x="2837178" y="0"/>
                </a:moveTo>
                <a:lnTo>
                  <a:pt x="3242952" y="0"/>
                </a:lnTo>
                <a:lnTo>
                  <a:pt x="3242952" y="2828156"/>
                </a:lnTo>
                <a:lnTo>
                  <a:pt x="0" y="2828156"/>
                </a:lnTo>
                <a:lnTo>
                  <a:pt x="0" y="2442859"/>
                </a:lnTo>
                <a:lnTo>
                  <a:pt x="2837178" y="2443295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6481" y="1727201"/>
            <a:ext cx="4795520" cy="4470399"/>
          </a:xfrm>
        </p:spPr>
        <p:txBody>
          <a:bodyPr anchor="ctr">
            <a:normAutofit/>
          </a:bodyPr>
          <a:lstStyle/>
          <a:p>
            <a:r>
              <a:rPr lang="zh-CN" altLang="en-US" sz="3600" b="1" dirty="0">
                <a:latin typeface="DFKai-SB" pitchFamily="65" charset="-120"/>
                <a:ea typeface="DFKai-SB" pitchFamily="65" charset="-120"/>
              </a:rPr>
              <a:t>老鼠動作敏捷</a:t>
            </a:r>
            <a:r>
              <a:rPr lang="en-US" altLang="zh-CN" sz="3200" b="1" dirty="0">
                <a:ea typeface="DFKai-SB" pitchFamily="65" charset="-120"/>
              </a:rPr>
              <a:t>Quick in their move</a:t>
            </a:r>
          </a:p>
          <a:p>
            <a:r>
              <a:rPr lang="zh-CN" altLang="en-US" sz="3600" b="1" dirty="0">
                <a:latin typeface="DFKai-SB" pitchFamily="65" charset="-120"/>
                <a:ea typeface="DFKai-SB" pitchFamily="65" charset="-120"/>
              </a:rPr>
              <a:t>老鼠機智聰明</a:t>
            </a:r>
            <a:r>
              <a:rPr lang="en-US" altLang="zh-CN" sz="3200" b="1" dirty="0">
                <a:ea typeface="DFKai-SB" pitchFamily="65" charset="-120"/>
              </a:rPr>
              <a:t>Smart in building their homes</a:t>
            </a:r>
          </a:p>
          <a:p>
            <a:r>
              <a:rPr lang="zh-CN" altLang="en-US" sz="3600" b="1" dirty="0">
                <a:latin typeface="DFKai-SB" pitchFamily="65" charset="-120"/>
                <a:ea typeface="DFKai-SB" pitchFamily="65" charset="-120"/>
              </a:rPr>
              <a:t>老鼠繁殖力強</a:t>
            </a:r>
            <a:r>
              <a:rPr lang="en-US" altLang="zh-CN" sz="3200" b="1" dirty="0">
                <a:ea typeface="DFKai-SB" pitchFamily="65" charset="-120"/>
              </a:rPr>
              <a:t>Strong in multiplication</a:t>
            </a:r>
          </a:p>
        </p:txBody>
      </p:sp>
    </p:spTree>
    <p:extLst>
      <p:ext uri="{BB962C8B-B14F-4D97-AF65-F5344CB8AC3E}">
        <p14:creationId xmlns:p14="http://schemas.microsoft.com/office/powerpoint/2010/main" val="199115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929" y="629266"/>
            <a:ext cx="6586491" cy="1676603"/>
          </a:xfrm>
        </p:spPr>
        <p:txBody>
          <a:bodyPr>
            <a:normAutofit/>
          </a:bodyPr>
          <a:lstStyle/>
          <a:p>
            <a:r>
              <a:rPr lang="zh-CN" altLang="en-US" b="1" dirty="0">
                <a:latin typeface="Microsoft YaHei" pitchFamily="34" charset="-122"/>
                <a:ea typeface="Microsoft YaHei" pitchFamily="34" charset="-122"/>
              </a:rPr>
              <a:t>鼠為首</a:t>
            </a:r>
            <a:r>
              <a:rPr lang="en-US" altLang="zh-CN" b="1" dirty="0">
                <a:latin typeface="+mn-lt"/>
                <a:ea typeface="Microsoft YaHei" pitchFamily="34" charset="-122"/>
              </a:rPr>
              <a:t>Rats the First Place</a:t>
            </a:r>
            <a:endParaRPr lang="en-US" b="1" dirty="0">
              <a:latin typeface="+mn-lt"/>
              <a:ea typeface="Microsoft YaHei" pitchFamily="34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930" y="2438400"/>
            <a:ext cx="6586489" cy="3785419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DFKai-SB" pitchFamily="65" charset="-120"/>
                <a:ea typeface="DFKai-SB" pitchFamily="65" charset="-120"/>
              </a:rPr>
              <a:t>避邪免災</a:t>
            </a:r>
            <a:r>
              <a:rPr lang="en-US" altLang="zh-CN" sz="3600" b="1" dirty="0">
                <a:latin typeface="DFKai-SB" pitchFamily="65" charset="-120"/>
                <a:ea typeface="DFKai-SB" pitchFamily="65" charset="-120"/>
              </a:rPr>
              <a:t>﹐</a:t>
            </a:r>
            <a:r>
              <a:rPr lang="zh-TW" altLang="en-US" sz="3600" b="1" dirty="0">
                <a:latin typeface="DFKai-SB" pitchFamily="65" charset="-120"/>
                <a:ea typeface="DFKai-SB" pitchFamily="65" charset="-120"/>
              </a:rPr>
              <a:t>平安吉祥</a:t>
            </a:r>
            <a:r>
              <a:rPr lang="en-US" altLang="zh-TW" sz="3600" b="1" dirty="0">
                <a:latin typeface="DFKai-SB" pitchFamily="65" charset="-120"/>
                <a:ea typeface="DFKai-SB" pitchFamily="65" charset="-120"/>
              </a:rPr>
              <a:t>     </a:t>
            </a:r>
            <a:r>
              <a:rPr lang="en-US" altLang="zh-CN" sz="3200" b="1" dirty="0">
                <a:ea typeface="DFKai-SB" pitchFamily="65" charset="-120"/>
              </a:rPr>
              <a:t>Avoid misfortune</a:t>
            </a:r>
          </a:p>
          <a:p>
            <a:r>
              <a:rPr lang="zh-CN" altLang="en-US" sz="3600" b="1" dirty="0">
                <a:latin typeface="DFKai-SB" pitchFamily="65" charset="-120"/>
                <a:ea typeface="DFKai-SB" pitchFamily="65" charset="-120"/>
              </a:rPr>
              <a:t>五穀豐登</a:t>
            </a:r>
            <a:r>
              <a:rPr lang="en-US" altLang="zh-CN" sz="3600" b="1" dirty="0">
                <a:latin typeface="DFKai-SB" pitchFamily="65" charset="-120"/>
                <a:ea typeface="DFKai-SB" pitchFamily="65" charset="-120"/>
              </a:rPr>
              <a:t>﹐</a:t>
            </a:r>
            <a:r>
              <a:rPr lang="zh-TW" altLang="en-US" sz="3600" b="1" dirty="0">
                <a:latin typeface="DFKai-SB" pitchFamily="65" charset="-120"/>
                <a:ea typeface="DFKai-SB" pitchFamily="65" charset="-120"/>
              </a:rPr>
              <a:t>多子多福</a:t>
            </a:r>
            <a:r>
              <a:rPr lang="en-US" altLang="zh-TW" sz="3600" b="1" dirty="0">
                <a:latin typeface="DFKai-SB" pitchFamily="65" charset="-120"/>
                <a:ea typeface="DFKai-SB" pitchFamily="65" charset="-120"/>
              </a:rPr>
              <a:t>        </a:t>
            </a:r>
            <a:r>
              <a:rPr lang="en-US" altLang="zh-TW" sz="3200" b="1" dirty="0">
                <a:ea typeface="DFKai-SB" pitchFamily="65" charset="-120"/>
              </a:rPr>
              <a:t>Be</a:t>
            </a:r>
            <a:r>
              <a:rPr lang="en-US" altLang="zh-TW" sz="3600" b="1" dirty="0">
                <a:ea typeface="DFKai-SB" pitchFamily="65" charset="-120"/>
              </a:rPr>
              <a:t> </a:t>
            </a:r>
            <a:r>
              <a:rPr lang="en-US" altLang="zh-CN" sz="3200" b="1" dirty="0">
                <a:ea typeface="DFKai-SB" pitchFamily="65" charset="-120"/>
              </a:rPr>
              <a:t>rich and blessed</a:t>
            </a:r>
          </a:p>
        </p:txBody>
      </p:sp>
      <p:pic>
        <p:nvPicPr>
          <p:cNvPr id="2050" name="Picture 2" descr="Image result for year of rat">
            <a:extLst>
              <a:ext uri="{FF2B5EF4-FFF2-40B4-BE49-F238E27FC236}">
                <a16:creationId xmlns:a16="http://schemas.microsoft.com/office/drawing/2014/main" id="{5C7721DE-65B6-41A9-9BA2-286D35DD95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" r="5957" b="3"/>
          <a:stretch/>
        </p:blipFill>
        <p:spPr bwMode="auto">
          <a:xfrm>
            <a:off x="7556409" y="640082"/>
            <a:ext cx="3995928" cy="5577837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35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8055"/>
            <a:ext cx="7201941" cy="1508760"/>
          </a:xfrm>
          <a:prstGeom prst="rect">
            <a:avLst/>
          </a:prstGeom>
          <a:solidFill>
            <a:srgbClr val="9A825C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921" y="681227"/>
            <a:ext cx="7201941" cy="1042416"/>
          </a:xfrm>
        </p:spPr>
        <p:txBody>
          <a:bodyPr>
            <a:normAutofit/>
          </a:bodyPr>
          <a:lstStyle/>
          <a:p>
            <a:r>
              <a:rPr lang="zh-CN" altLang="en-US" sz="3300" b="1" dirty="0">
                <a:solidFill>
                  <a:srgbClr val="FFFFFF"/>
                </a:solidFill>
                <a:latin typeface="Microsoft YaHei" pitchFamily="34" charset="-122"/>
                <a:ea typeface="Microsoft YaHei" pitchFamily="34" charset="-122"/>
              </a:rPr>
              <a:t>鼠年啟示</a:t>
            </a:r>
            <a:r>
              <a:rPr lang="en-US" altLang="zh-CN" sz="3300" b="1" dirty="0">
                <a:solidFill>
                  <a:srgbClr val="FFFFFF"/>
                </a:solidFill>
                <a:latin typeface="+mn-lt"/>
                <a:ea typeface="Microsoft YaHei" pitchFamily="34" charset="-122"/>
              </a:rPr>
              <a:t>Reflection in the Year of Rat (</a:t>
            </a:r>
            <a:r>
              <a:rPr lang="zh-TW" altLang="en-US" sz="3300" b="1" dirty="0">
                <a:solidFill>
                  <a:srgbClr val="FFFFFF"/>
                </a:solidFill>
                <a:latin typeface="+mn-lt"/>
                <a:ea typeface="Microsoft YaHei" pitchFamily="34" charset="-122"/>
              </a:rPr>
              <a:t>彼前</a:t>
            </a:r>
            <a:r>
              <a:rPr lang="en-US" altLang="zh-TW" sz="3300" b="1" dirty="0">
                <a:solidFill>
                  <a:srgbClr val="FFFFFF"/>
                </a:solidFill>
                <a:latin typeface="+mn-lt"/>
                <a:ea typeface="Microsoft YaHei" pitchFamily="34" charset="-122"/>
              </a:rPr>
              <a:t>1:16</a:t>
            </a:r>
            <a:r>
              <a:rPr lang="en-US" altLang="zh-TW" sz="3600" b="1" dirty="0">
                <a:solidFill>
                  <a:srgbClr val="FFFFFF"/>
                </a:solidFill>
                <a:latin typeface="+mn-lt"/>
                <a:ea typeface="Microsoft YaHei" pitchFamily="34" charset="-122"/>
              </a:rPr>
              <a:t>)</a:t>
            </a:r>
            <a:endParaRPr lang="en-US" sz="3600" b="1" dirty="0">
              <a:solidFill>
                <a:srgbClr val="FFFFFF"/>
              </a:solidFill>
              <a:latin typeface="+mn-lt"/>
              <a:ea typeface="Microsoft YaHei" pitchFamily="34" charset="-122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45755" y="450222"/>
            <a:ext cx="1861718" cy="1506594"/>
          </a:xfrm>
          <a:prstGeom prst="rect">
            <a:avLst/>
          </a:prstGeom>
          <a:solidFill>
            <a:srgbClr val="CBA364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0314" y="453269"/>
            <a:ext cx="1862765" cy="1505231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3A87B69-D1B1-4DA7-B224-F220FC5235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2130552"/>
            <a:ext cx="7205472" cy="4270248"/>
          </a:xfrm>
          <a:prstGeom prst="rect">
            <a:avLst/>
          </a:prstGeom>
          <a:solidFill>
            <a:srgbClr val="CBA364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74" name="Picture 2" descr="Image result for year of rat">
            <a:extLst>
              <a:ext uri="{FF2B5EF4-FFF2-40B4-BE49-F238E27FC236}">
                <a16:creationId xmlns:a16="http://schemas.microsoft.com/office/drawing/2014/main" id="{D376B93B-C627-4BF8-A461-35957AEA19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67446" y="2331973"/>
            <a:ext cx="5600762" cy="3864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Rectangle 78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45755" y="2127680"/>
            <a:ext cx="3887324" cy="4273119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45756" y="2393792"/>
            <a:ext cx="4061262" cy="3740893"/>
          </a:xfrm>
        </p:spPr>
        <p:txBody>
          <a:bodyPr anchor="ctr">
            <a:normAutofit/>
          </a:bodyPr>
          <a:lstStyle/>
          <a:p>
            <a:r>
              <a:rPr lang="zh-CN" altLang="en-US" sz="3600" b="1" dirty="0">
                <a:latin typeface="DFKai-SB" pitchFamily="65" charset="-120"/>
                <a:ea typeface="DFKai-SB" pitchFamily="65" charset="-120"/>
              </a:rPr>
              <a:t>不可貪婪</a:t>
            </a:r>
            <a:r>
              <a:rPr lang="en-US" altLang="zh-CN" sz="3600" b="1" dirty="0">
                <a:latin typeface="DFKai-SB" pitchFamily="65" charset="-120"/>
                <a:ea typeface="DFKai-SB" pitchFamily="65" charset="-120"/>
              </a:rPr>
              <a:t>    </a:t>
            </a:r>
            <a:r>
              <a:rPr lang="en-US" altLang="zh-CN" sz="3200" b="1" dirty="0">
                <a:ea typeface="DFKai-SB" pitchFamily="65" charset="-120"/>
              </a:rPr>
              <a:t>Watch our heart</a:t>
            </a:r>
          </a:p>
          <a:p>
            <a:r>
              <a:rPr lang="zh-CN" altLang="en-US" sz="3600" b="1" dirty="0">
                <a:latin typeface="DFKai-SB" pitchFamily="65" charset="-120"/>
                <a:ea typeface="DFKai-SB" pitchFamily="65" charset="-120"/>
              </a:rPr>
              <a:t>務要聖潔</a:t>
            </a:r>
            <a:r>
              <a:rPr lang="en-US" altLang="zh-CN" sz="3600" b="1" dirty="0">
                <a:latin typeface="DFKai-SB" pitchFamily="65" charset="-120"/>
                <a:ea typeface="DFKai-SB" pitchFamily="65" charset="-120"/>
              </a:rPr>
              <a:t>   </a:t>
            </a:r>
            <a:r>
              <a:rPr lang="en-US" altLang="zh-CN" sz="3200" b="1" dirty="0">
                <a:ea typeface="DFKai-SB" pitchFamily="65" charset="-120"/>
              </a:rPr>
              <a:t>Become holy</a:t>
            </a:r>
          </a:p>
        </p:txBody>
      </p:sp>
    </p:spTree>
    <p:extLst>
      <p:ext uri="{BB962C8B-B14F-4D97-AF65-F5344CB8AC3E}">
        <p14:creationId xmlns:p14="http://schemas.microsoft.com/office/powerpoint/2010/main" val="766346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E45CA849-654C-4173-AD99-B3A2528275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11480"/>
            <a:ext cx="11201400" cy="1106424"/>
          </a:xfrm>
        </p:spPr>
        <p:txBody>
          <a:bodyPr>
            <a:normAutofit/>
          </a:bodyPr>
          <a:lstStyle/>
          <a:p>
            <a:r>
              <a:rPr lang="zh-CN" altLang="en-US" b="1" dirty="0">
                <a:latin typeface="Microsoft YaHei" pitchFamily="34" charset="-122"/>
                <a:ea typeface="Microsoft YaHei" pitchFamily="34" charset="-122"/>
              </a:rPr>
              <a:t>鼠</a:t>
            </a:r>
            <a:r>
              <a:rPr lang="en-US" altLang="zh-CN" b="1" dirty="0">
                <a:latin typeface="Microsoft YaHei" pitchFamily="34" charset="-122"/>
                <a:ea typeface="Microsoft YaHei" pitchFamily="34" charset="-122"/>
              </a:rPr>
              <a:t>(shu)</a:t>
            </a:r>
            <a:r>
              <a:rPr lang="zh-CN" altLang="en-US" b="1" dirty="0">
                <a:latin typeface="Microsoft YaHei" pitchFamily="34" charset="-122"/>
                <a:ea typeface="Microsoft YaHei" pitchFamily="34" charset="-122"/>
              </a:rPr>
              <a:t>年吉祥</a:t>
            </a:r>
            <a:r>
              <a:rPr lang="en-US" altLang="zh-CN" sz="4000" b="1" dirty="0">
                <a:latin typeface="+mn-lt"/>
                <a:ea typeface="Microsoft YaHei" pitchFamily="34" charset="-122"/>
              </a:rPr>
              <a:t>Blessing Words (I)</a:t>
            </a:r>
            <a:endParaRPr lang="en-US" sz="4000" b="1" dirty="0">
              <a:latin typeface="+mn-lt"/>
              <a:ea typeface="Microsoft YaHei" pitchFamily="34" charset="-122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E23A947-2D45-4208-AE2B-64948C87A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87931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098" name="Picture 2" descr="Image result for year of rat">
            <a:extLst>
              <a:ext uri="{FF2B5EF4-FFF2-40B4-BE49-F238E27FC236}">
                <a16:creationId xmlns:a16="http://schemas.microsoft.com/office/drawing/2014/main" id="{2D604CA0-8FE2-418D-A5C3-63A64EF7DA6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6681"/>
          <a:stretch/>
        </p:blipFill>
        <p:spPr bwMode="auto">
          <a:xfrm>
            <a:off x="429768" y="1721922"/>
            <a:ext cx="6704891" cy="452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E5BBB0F9-6A59-4D02-A9C7-A2D651668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3801" y="1721922"/>
            <a:ext cx="4218432" cy="4520560"/>
          </a:xfrm>
          <a:prstGeom prst="rect">
            <a:avLst/>
          </a:prstGeom>
          <a:ln w="9525">
            <a:solidFill>
              <a:srgbClr val="EFEFEF"/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2151" y="1721921"/>
            <a:ext cx="4621731" cy="4520559"/>
          </a:xfrm>
        </p:spPr>
        <p:txBody>
          <a:bodyPr anchor="ctr">
            <a:normAutofit/>
          </a:bodyPr>
          <a:lstStyle/>
          <a:p>
            <a:r>
              <a:rPr lang="zh-CN" altLang="en-US" sz="3600" b="1" dirty="0">
                <a:latin typeface="DFKai-SB" pitchFamily="65" charset="-120"/>
                <a:ea typeface="DFKai-SB" pitchFamily="65" charset="-120"/>
              </a:rPr>
              <a:t>數</a:t>
            </a:r>
            <a:r>
              <a:rPr lang="en-US" altLang="zh-CN" sz="3200" b="1" dirty="0">
                <a:latin typeface="DFKai-SB" pitchFamily="65" charset="-120"/>
                <a:ea typeface="DFKai-SB" pitchFamily="65" charset="-120"/>
              </a:rPr>
              <a:t>(shu)</a:t>
            </a:r>
            <a:r>
              <a:rPr lang="zh-CN" altLang="en-US" sz="3600" b="1" dirty="0">
                <a:latin typeface="DFKai-SB" pitchFamily="65" charset="-120"/>
                <a:ea typeface="DFKai-SB" pitchFamily="65" charset="-120"/>
              </a:rPr>
              <a:t>不盡的恩典</a:t>
            </a:r>
            <a:r>
              <a:rPr lang="en-US" altLang="zh-CN" sz="3500" b="1" dirty="0">
                <a:ea typeface="DFKai-SB" pitchFamily="65" charset="-120"/>
              </a:rPr>
              <a:t>Count your blessings</a:t>
            </a:r>
          </a:p>
          <a:p>
            <a:r>
              <a:rPr lang="zh-CN" altLang="en-US" sz="3600" b="1" dirty="0">
                <a:latin typeface="DFKai-SB" pitchFamily="65" charset="-120"/>
                <a:ea typeface="DFKai-SB" pitchFamily="65" charset="-120"/>
              </a:rPr>
              <a:t>如數</a:t>
            </a:r>
            <a:r>
              <a:rPr lang="en-US" altLang="zh-CN" sz="3200" b="1" dirty="0">
                <a:latin typeface="DFKai-SB" pitchFamily="65" charset="-120"/>
                <a:ea typeface="DFKai-SB" pitchFamily="65" charset="-120"/>
              </a:rPr>
              <a:t>(shu)</a:t>
            </a:r>
            <a:r>
              <a:rPr lang="zh-CN" altLang="en-US" sz="3600" b="1" dirty="0">
                <a:latin typeface="DFKai-SB" pitchFamily="65" charset="-120"/>
                <a:ea typeface="DFKai-SB" pitchFamily="65" charset="-120"/>
              </a:rPr>
              <a:t>家珍</a:t>
            </a:r>
            <a:r>
              <a:rPr lang="en-US" altLang="zh-CN" sz="3500" b="1" dirty="0">
                <a:ea typeface="DFKai-SB" pitchFamily="65" charset="-120"/>
              </a:rPr>
              <a:t>Remember by heart</a:t>
            </a:r>
          </a:p>
          <a:p>
            <a:r>
              <a:rPr lang="zh-TW" altLang="en-US" sz="3600" b="1" dirty="0">
                <a:ea typeface="DFKai-SB" pitchFamily="65" charset="-120"/>
              </a:rPr>
              <a:t>數</a:t>
            </a:r>
            <a:r>
              <a:rPr lang="en-US" altLang="zh-CN" sz="3200" b="1" dirty="0">
                <a:latin typeface="DFKai-SB" pitchFamily="65" charset="-120"/>
                <a:ea typeface="DFKai-SB" pitchFamily="65" charset="-120"/>
              </a:rPr>
              <a:t>(shu)</a:t>
            </a:r>
            <a:r>
              <a:rPr lang="zh-TW" altLang="en-US" sz="3600" b="1" dirty="0">
                <a:ea typeface="DFKai-SB" pitchFamily="65" charset="-120"/>
              </a:rPr>
              <a:t>一數</a:t>
            </a:r>
            <a:r>
              <a:rPr lang="en-US" altLang="zh-CN" sz="3200" b="1" dirty="0">
                <a:latin typeface="DFKai-SB" pitchFamily="65" charset="-120"/>
                <a:ea typeface="DFKai-SB" pitchFamily="65" charset="-120"/>
              </a:rPr>
              <a:t>(shu)</a:t>
            </a:r>
            <a:r>
              <a:rPr lang="zh-TW" altLang="en-US" sz="3600" b="1" dirty="0">
                <a:ea typeface="DFKai-SB" pitchFamily="65" charset="-120"/>
              </a:rPr>
              <a:t>二 </a:t>
            </a:r>
            <a:r>
              <a:rPr lang="en-US" altLang="zh-TW" sz="3500" b="1" dirty="0">
                <a:ea typeface="DFKai-SB" pitchFamily="65" charset="-120"/>
              </a:rPr>
              <a:t>Top-tier</a:t>
            </a:r>
          </a:p>
          <a:p>
            <a:r>
              <a:rPr lang="zh-TW" altLang="en-US" sz="3500" b="1" dirty="0">
                <a:ea typeface="DFKai-SB" pitchFamily="65" charset="-120"/>
              </a:rPr>
              <a:t>熟</a:t>
            </a:r>
            <a:r>
              <a:rPr lang="en-US" altLang="zh-CN" sz="3200" b="1" dirty="0">
                <a:latin typeface="DFKai-SB" pitchFamily="65" charset="-120"/>
                <a:ea typeface="DFKai-SB" pitchFamily="65" charset="-120"/>
              </a:rPr>
              <a:t>(shu)</a:t>
            </a:r>
            <a:r>
              <a:rPr lang="zh-TW" altLang="en-US" sz="3500" b="1" dirty="0">
                <a:ea typeface="DFKai-SB" pitchFamily="65" charset="-120"/>
              </a:rPr>
              <a:t>能生巧</a:t>
            </a:r>
            <a:r>
              <a:rPr lang="en-US" altLang="zh-TW" sz="3500" b="1" dirty="0">
                <a:ea typeface="DFKai-SB" pitchFamily="65" charset="-120"/>
              </a:rPr>
              <a:t>Practice makes perfect</a:t>
            </a:r>
          </a:p>
        </p:txBody>
      </p:sp>
    </p:spTree>
    <p:extLst>
      <p:ext uri="{BB962C8B-B14F-4D97-AF65-F5344CB8AC3E}">
        <p14:creationId xmlns:p14="http://schemas.microsoft.com/office/powerpoint/2010/main" val="3626071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11480"/>
            <a:ext cx="11201400" cy="1106424"/>
          </a:xfrm>
        </p:spPr>
        <p:txBody>
          <a:bodyPr>
            <a:normAutofit/>
          </a:bodyPr>
          <a:lstStyle/>
          <a:p>
            <a:r>
              <a:rPr lang="zh-CN" altLang="en-US" b="1" dirty="0">
                <a:latin typeface="Microsoft YaHei" pitchFamily="34" charset="-122"/>
                <a:ea typeface="Microsoft YaHei" pitchFamily="34" charset="-122"/>
              </a:rPr>
              <a:t>鼠</a:t>
            </a:r>
            <a:r>
              <a:rPr lang="en-US" altLang="zh-CN" b="1" dirty="0">
                <a:latin typeface="Microsoft YaHei" pitchFamily="34" charset="-122"/>
                <a:ea typeface="Microsoft YaHei" pitchFamily="34" charset="-122"/>
              </a:rPr>
              <a:t>(shu)</a:t>
            </a:r>
            <a:r>
              <a:rPr lang="zh-CN" altLang="en-US" b="1" dirty="0">
                <a:latin typeface="Microsoft YaHei" pitchFamily="34" charset="-122"/>
                <a:ea typeface="Microsoft YaHei" pitchFamily="34" charset="-122"/>
              </a:rPr>
              <a:t>年吉祥</a:t>
            </a:r>
            <a:r>
              <a:rPr lang="en-US" altLang="zh-CN" sz="4000" b="1" dirty="0">
                <a:latin typeface="+mn-lt"/>
                <a:ea typeface="Microsoft YaHei" pitchFamily="34" charset="-122"/>
              </a:rPr>
              <a:t>Blessing Words (II)</a:t>
            </a:r>
            <a:endParaRPr lang="en-US" sz="4000" b="1" dirty="0">
              <a:latin typeface="+mn-lt"/>
              <a:ea typeface="Microsoft YaHei" pitchFamily="34" charset="-122"/>
            </a:endParaRPr>
          </a:p>
        </p:txBody>
      </p:sp>
      <p:pic>
        <p:nvPicPr>
          <p:cNvPr id="4098" name="Picture 2" descr="Image result for year of rat">
            <a:extLst>
              <a:ext uri="{FF2B5EF4-FFF2-40B4-BE49-F238E27FC236}">
                <a16:creationId xmlns:a16="http://schemas.microsoft.com/office/drawing/2014/main" id="{2D604CA0-8FE2-418D-A5C3-63A64EF7DA6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6681"/>
          <a:stretch/>
        </p:blipFill>
        <p:spPr bwMode="auto">
          <a:xfrm>
            <a:off x="429768" y="1721922"/>
            <a:ext cx="6704891" cy="452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67599" y="1721921"/>
            <a:ext cx="4638261" cy="4520559"/>
          </a:xfrm>
        </p:spPr>
        <p:txBody>
          <a:bodyPr anchor="ctr">
            <a:normAutofit/>
          </a:bodyPr>
          <a:lstStyle/>
          <a:p>
            <a:r>
              <a:rPr lang="zh-TW" altLang="en-US" sz="3600" b="1" dirty="0">
                <a:ea typeface="DFKai-SB" pitchFamily="65" charset="-120"/>
              </a:rPr>
              <a:t>有情人終成眷屬</a:t>
            </a:r>
            <a:r>
              <a:rPr lang="en-US" altLang="zh-CN" sz="3200" b="1" dirty="0">
                <a:latin typeface="DFKai-SB" pitchFamily="65" charset="-120"/>
                <a:ea typeface="DFKai-SB" pitchFamily="65" charset="-120"/>
              </a:rPr>
              <a:t>(shu) </a:t>
            </a:r>
            <a:r>
              <a:rPr lang="en-US" altLang="zh-CN" sz="3200" b="1" dirty="0">
                <a:ea typeface="DFKai-SB" pitchFamily="65" charset="-120"/>
              </a:rPr>
              <a:t>Love finally overcomes</a:t>
            </a:r>
            <a:endParaRPr lang="en-US" altLang="zh-TW" sz="3200" b="1" dirty="0">
              <a:ea typeface="DFKai-SB" pitchFamily="65" charset="-120"/>
            </a:endParaRPr>
          </a:p>
          <a:p>
            <a:r>
              <a:rPr lang="zh-TW" altLang="en-US" sz="3600" b="1" dirty="0">
                <a:ea typeface="DFKai-SB" pitchFamily="65" charset="-120"/>
              </a:rPr>
              <a:t>非你莫屬</a:t>
            </a:r>
            <a:r>
              <a:rPr lang="en-US" altLang="zh-CN" sz="3200" b="1" dirty="0">
                <a:latin typeface="DFKai-SB" pitchFamily="65" charset="-120"/>
                <a:ea typeface="DFKai-SB" pitchFamily="65" charset="-120"/>
              </a:rPr>
              <a:t>(shu)      </a:t>
            </a:r>
            <a:r>
              <a:rPr lang="en-US" altLang="zh-TW" sz="3200" b="1" dirty="0">
                <a:ea typeface="DFKai-SB" pitchFamily="65" charset="-120"/>
              </a:rPr>
              <a:t>Only you can fill the post</a:t>
            </a:r>
          </a:p>
          <a:p>
            <a:r>
              <a:rPr lang="zh-TW" altLang="en-US" sz="3600" b="1" dirty="0">
                <a:ea typeface="DFKai-SB" pitchFamily="65" charset="-120"/>
              </a:rPr>
              <a:t>樂不思蜀</a:t>
            </a:r>
            <a:r>
              <a:rPr lang="en-US" altLang="zh-CN" sz="3200" b="1" dirty="0">
                <a:latin typeface="DFKai-SB" pitchFamily="65" charset="-120"/>
                <a:ea typeface="DFKai-SB" pitchFamily="65" charset="-120"/>
              </a:rPr>
              <a:t>(shu)   </a:t>
            </a:r>
            <a:r>
              <a:rPr lang="en-US" altLang="zh-CN" sz="3200" b="1" dirty="0">
                <a:ea typeface="DFKai-SB" pitchFamily="65" charset="-120"/>
              </a:rPr>
              <a:t>Abandon oneself to pleasures</a:t>
            </a:r>
          </a:p>
          <a:p>
            <a:pPr marL="0" indent="0">
              <a:buNone/>
            </a:pPr>
            <a:endParaRPr lang="en-US" altLang="zh-CN" sz="3200" b="1" dirty="0"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7960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Rectangle 191">
            <a:extLst>
              <a:ext uri="{FF2B5EF4-FFF2-40B4-BE49-F238E27FC236}">
                <a16:creationId xmlns:a16="http://schemas.microsoft.com/office/drawing/2014/main" id="{2A0E4E09-FC02-4ADC-951A-3FFA90B6F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Image result for year of rat">
            <a:extLst>
              <a:ext uri="{FF2B5EF4-FFF2-40B4-BE49-F238E27FC236}">
                <a16:creationId xmlns:a16="http://schemas.microsoft.com/office/drawing/2014/main" id="{A6C0F156-B49B-49DF-8B36-14C5A5425B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7" r="3176"/>
          <a:stretch/>
        </p:blipFill>
        <p:spPr bwMode="auto">
          <a:xfrm>
            <a:off x="-305" y="-1"/>
            <a:ext cx="642305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3" name="Picture 192">
            <a:extLst>
              <a:ext uri="{FF2B5EF4-FFF2-40B4-BE49-F238E27FC236}">
                <a16:creationId xmlns:a16="http://schemas.microsoft.com/office/drawing/2014/main" id="{24F266AD-725B-4A9D-B448-4C000F95CB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0834" y="3428999"/>
            <a:ext cx="6001166" cy="1644592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ctr"/>
            <a:r>
              <a:rPr lang="zh-CN" altLang="en-US" sz="4800" b="1" dirty="0">
                <a:solidFill>
                  <a:srgbClr val="00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鼠年吉祥</a:t>
            </a:r>
            <a:r>
              <a:rPr lang="en-US" altLang="zh-CN" sz="4800" b="1" dirty="0">
                <a:solidFill>
                  <a:srgbClr val="00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﹐</a:t>
            </a:r>
            <a:r>
              <a:rPr lang="en-US" altLang="zh-TW" sz="4800" b="1" dirty="0">
                <a:solidFill>
                  <a:srgbClr val="00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 </a:t>
            </a:r>
            <a:r>
              <a:rPr lang="zh-TW" altLang="en-US" sz="4800" b="1" dirty="0">
                <a:solidFill>
                  <a:srgbClr val="00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主恩常在</a:t>
            </a:r>
            <a:br>
              <a:rPr lang="en-US" altLang="zh-CN" sz="3700" b="1" dirty="0">
                <a:solidFill>
                  <a:srgbClr val="00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dirty="0">
                <a:solidFill>
                  <a:srgbClr val="000000"/>
                </a:solidFill>
                <a:latin typeface="+mn-lt"/>
              </a:rPr>
              <a:t>Happy Chinese New Year!!!</a:t>
            </a:r>
            <a:endParaRPr lang="en-US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0527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200</Words>
  <Application>Microsoft Office PowerPoint</Application>
  <PresentationFormat>Widescreen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DFKai-SB</vt:lpstr>
      <vt:lpstr>LiSu</vt:lpstr>
      <vt:lpstr>Microsoft YaHei</vt:lpstr>
      <vt:lpstr>Arial</vt:lpstr>
      <vt:lpstr>Calibri</vt:lpstr>
      <vt:lpstr>Calibri Light</vt:lpstr>
      <vt:lpstr>Office Theme</vt:lpstr>
      <vt:lpstr>鼠年話鼠What About Rats?</vt:lpstr>
      <vt:lpstr>為何會有鼠年 Why the Year of Rat?</vt:lpstr>
      <vt:lpstr>鼠為首Rats the First Place</vt:lpstr>
      <vt:lpstr>鼠年啟示Reflection in the Year of Rat (彼前1:16)</vt:lpstr>
      <vt:lpstr>鼠(shu)年吉祥Blessing Words (I)</vt:lpstr>
      <vt:lpstr>鼠(shu)年吉祥Blessing Words (II)</vt:lpstr>
      <vt:lpstr>鼠年吉祥﹐ 主恩常在 Happy Chinese New Year!!!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鼠年話鼠What About Rats?</dc:title>
  <dc:creator>Jinchang Chen</dc:creator>
  <cp:lastModifiedBy>Jinchang Chen</cp:lastModifiedBy>
  <cp:revision>1</cp:revision>
  <dcterms:created xsi:type="dcterms:W3CDTF">2020-01-21T19:23:34Z</dcterms:created>
  <dcterms:modified xsi:type="dcterms:W3CDTF">2020-01-24T00:10:05Z</dcterms:modified>
</cp:coreProperties>
</file>