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0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59CD-C6BF-4AA6-939B-CD42D639137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DC64-F4A3-45DB-9B7A-F2B7AAB96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27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81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96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47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09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4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04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32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6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77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7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076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19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76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07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708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90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48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657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1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70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43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62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78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69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88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Lee</dc:creator>
  <cp:lastModifiedBy>David Lee</cp:lastModifiedBy>
  <cp:revision>1</cp:revision>
  <dcterms:created xsi:type="dcterms:W3CDTF">2020-02-05T21:58:53Z</dcterms:created>
  <dcterms:modified xsi:type="dcterms:W3CDTF">2020-02-05T21:59:13Z</dcterms:modified>
</cp:coreProperties>
</file>