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8" r:id="rId2"/>
    <p:sldId id="270" r:id="rId3"/>
    <p:sldId id="272" r:id="rId4"/>
    <p:sldId id="273" r:id="rId5"/>
    <p:sldId id="271" r:id="rId6"/>
    <p:sldId id="274" r:id="rId7"/>
    <p:sldId id="275" r:id="rId8"/>
    <p:sldId id="276" r:id="rId9"/>
    <p:sldId id="277" r:id="rId10"/>
    <p:sldId id="278" r:id="rId11"/>
    <p:sldId id="279" r:id="rId12"/>
    <p:sldId id="28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30"/>
  </p:normalViewPr>
  <p:slideViewPr>
    <p:cSldViewPr snapToGrid="0" snapToObjects="1">
      <p:cViewPr varScale="1">
        <p:scale>
          <a:sx n="80" d="100"/>
          <a:sy n="80" d="100"/>
        </p:scale>
        <p:origin x="456"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9EE53-DC2A-704A-807B-B6E931DF8A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47F3F06-0099-A940-87A2-BB00D292EF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726EA1A-A51F-484B-9932-F28EF9CF6CCA}"/>
              </a:ext>
            </a:extLst>
          </p:cNvPr>
          <p:cNvSpPr>
            <a:spLocks noGrp="1"/>
          </p:cNvSpPr>
          <p:nvPr>
            <p:ph type="dt" sz="half" idx="10"/>
          </p:nvPr>
        </p:nvSpPr>
        <p:spPr/>
        <p:txBody>
          <a:bodyPr/>
          <a:lstStyle/>
          <a:p>
            <a:fld id="{8A641A60-7A30-2943-A794-191801976A77}" type="datetimeFigureOut">
              <a:rPr lang="en-US" smtClean="0"/>
              <a:t>1/17/2020</a:t>
            </a:fld>
            <a:endParaRPr lang="en-US"/>
          </a:p>
        </p:txBody>
      </p:sp>
      <p:sp>
        <p:nvSpPr>
          <p:cNvPr id="5" name="Footer Placeholder 4">
            <a:extLst>
              <a:ext uri="{FF2B5EF4-FFF2-40B4-BE49-F238E27FC236}">
                <a16:creationId xmlns:a16="http://schemas.microsoft.com/office/drawing/2014/main" id="{0795AA80-304D-9444-AC31-870E276EB2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22986E-B248-784B-AE82-A36E529C9157}"/>
              </a:ext>
            </a:extLst>
          </p:cNvPr>
          <p:cNvSpPr>
            <a:spLocks noGrp="1"/>
          </p:cNvSpPr>
          <p:nvPr>
            <p:ph type="sldNum" sz="quarter" idx="12"/>
          </p:nvPr>
        </p:nvSpPr>
        <p:spPr/>
        <p:txBody>
          <a:bodyPr/>
          <a:lstStyle/>
          <a:p>
            <a:fld id="{8A53BF44-6216-AD43-8E2B-809A1501281D}" type="slidenum">
              <a:rPr lang="en-US" smtClean="0"/>
              <a:t>‹#›</a:t>
            </a:fld>
            <a:endParaRPr lang="en-US"/>
          </a:p>
        </p:txBody>
      </p:sp>
    </p:spTree>
    <p:extLst>
      <p:ext uri="{BB962C8B-B14F-4D97-AF65-F5344CB8AC3E}">
        <p14:creationId xmlns:p14="http://schemas.microsoft.com/office/powerpoint/2010/main" val="728715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C18C5-301D-7649-B01C-F9C9D22844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44425F7-49CA-4343-8818-17AF0313199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C038C6-FE1D-3640-B4C4-FC453F1B6771}"/>
              </a:ext>
            </a:extLst>
          </p:cNvPr>
          <p:cNvSpPr>
            <a:spLocks noGrp="1"/>
          </p:cNvSpPr>
          <p:nvPr>
            <p:ph type="dt" sz="half" idx="10"/>
          </p:nvPr>
        </p:nvSpPr>
        <p:spPr/>
        <p:txBody>
          <a:bodyPr/>
          <a:lstStyle/>
          <a:p>
            <a:fld id="{8A641A60-7A30-2943-A794-191801976A77}" type="datetimeFigureOut">
              <a:rPr lang="en-US" smtClean="0"/>
              <a:t>1/17/2020</a:t>
            </a:fld>
            <a:endParaRPr lang="en-US"/>
          </a:p>
        </p:txBody>
      </p:sp>
      <p:sp>
        <p:nvSpPr>
          <p:cNvPr id="5" name="Footer Placeholder 4">
            <a:extLst>
              <a:ext uri="{FF2B5EF4-FFF2-40B4-BE49-F238E27FC236}">
                <a16:creationId xmlns:a16="http://schemas.microsoft.com/office/drawing/2014/main" id="{42D84A92-1012-A64C-BC7F-FFF7DE362E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8F0E25-3F59-5248-AAE5-A2C7005A1BC9}"/>
              </a:ext>
            </a:extLst>
          </p:cNvPr>
          <p:cNvSpPr>
            <a:spLocks noGrp="1"/>
          </p:cNvSpPr>
          <p:nvPr>
            <p:ph type="sldNum" sz="quarter" idx="12"/>
          </p:nvPr>
        </p:nvSpPr>
        <p:spPr/>
        <p:txBody>
          <a:bodyPr/>
          <a:lstStyle/>
          <a:p>
            <a:fld id="{8A53BF44-6216-AD43-8E2B-809A1501281D}" type="slidenum">
              <a:rPr lang="en-US" smtClean="0"/>
              <a:t>‹#›</a:t>
            </a:fld>
            <a:endParaRPr lang="en-US"/>
          </a:p>
        </p:txBody>
      </p:sp>
    </p:spTree>
    <p:extLst>
      <p:ext uri="{BB962C8B-B14F-4D97-AF65-F5344CB8AC3E}">
        <p14:creationId xmlns:p14="http://schemas.microsoft.com/office/powerpoint/2010/main" val="2306320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558C97-5468-424D-8BE9-14260442096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F115534-FF08-2F46-832F-0FC7EA7195E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93D870-C8CD-6145-8A84-FC22BAD7A586}"/>
              </a:ext>
            </a:extLst>
          </p:cNvPr>
          <p:cNvSpPr>
            <a:spLocks noGrp="1"/>
          </p:cNvSpPr>
          <p:nvPr>
            <p:ph type="dt" sz="half" idx="10"/>
          </p:nvPr>
        </p:nvSpPr>
        <p:spPr/>
        <p:txBody>
          <a:bodyPr/>
          <a:lstStyle/>
          <a:p>
            <a:fld id="{8A641A60-7A30-2943-A794-191801976A77}" type="datetimeFigureOut">
              <a:rPr lang="en-US" smtClean="0"/>
              <a:t>1/17/2020</a:t>
            </a:fld>
            <a:endParaRPr lang="en-US"/>
          </a:p>
        </p:txBody>
      </p:sp>
      <p:sp>
        <p:nvSpPr>
          <p:cNvPr id="5" name="Footer Placeholder 4">
            <a:extLst>
              <a:ext uri="{FF2B5EF4-FFF2-40B4-BE49-F238E27FC236}">
                <a16:creationId xmlns:a16="http://schemas.microsoft.com/office/drawing/2014/main" id="{D60E998C-6F13-8546-84A1-79A06B7608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CA07E6-A16C-6847-BEBA-753547A22994}"/>
              </a:ext>
            </a:extLst>
          </p:cNvPr>
          <p:cNvSpPr>
            <a:spLocks noGrp="1"/>
          </p:cNvSpPr>
          <p:nvPr>
            <p:ph type="sldNum" sz="quarter" idx="12"/>
          </p:nvPr>
        </p:nvSpPr>
        <p:spPr/>
        <p:txBody>
          <a:bodyPr/>
          <a:lstStyle/>
          <a:p>
            <a:fld id="{8A53BF44-6216-AD43-8E2B-809A1501281D}" type="slidenum">
              <a:rPr lang="en-US" smtClean="0"/>
              <a:t>‹#›</a:t>
            </a:fld>
            <a:endParaRPr lang="en-US"/>
          </a:p>
        </p:txBody>
      </p:sp>
    </p:spTree>
    <p:extLst>
      <p:ext uri="{BB962C8B-B14F-4D97-AF65-F5344CB8AC3E}">
        <p14:creationId xmlns:p14="http://schemas.microsoft.com/office/powerpoint/2010/main" val="1265919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103B6-1E90-D64E-B6D9-B0AC519B7D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9EF571-71F3-7A4E-9C0F-E3ED0408026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712618-BCB5-E24E-931D-B9537CAFEDF6}"/>
              </a:ext>
            </a:extLst>
          </p:cNvPr>
          <p:cNvSpPr>
            <a:spLocks noGrp="1"/>
          </p:cNvSpPr>
          <p:nvPr>
            <p:ph type="dt" sz="half" idx="10"/>
          </p:nvPr>
        </p:nvSpPr>
        <p:spPr/>
        <p:txBody>
          <a:bodyPr/>
          <a:lstStyle/>
          <a:p>
            <a:fld id="{8A641A60-7A30-2943-A794-191801976A77}" type="datetimeFigureOut">
              <a:rPr lang="en-US" smtClean="0"/>
              <a:t>1/17/2020</a:t>
            </a:fld>
            <a:endParaRPr lang="en-US"/>
          </a:p>
        </p:txBody>
      </p:sp>
      <p:sp>
        <p:nvSpPr>
          <p:cNvPr id="5" name="Footer Placeholder 4">
            <a:extLst>
              <a:ext uri="{FF2B5EF4-FFF2-40B4-BE49-F238E27FC236}">
                <a16:creationId xmlns:a16="http://schemas.microsoft.com/office/drawing/2014/main" id="{9A0DEF1A-5A27-2C4B-8463-A4236820FC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6C176A-8DB6-3449-9B2F-4648D803127B}"/>
              </a:ext>
            </a:extLst>
          </p:cNvPr>
          <p:cNvSpPr>
            <a:spLocks noGrp="1"/>
          </p:cNvSpPr>
          <p:nvPr>
            <p:ph type="sldNum" sz="quarter" idx="12"/>
          </p:nvPr>
        </p:nvSpPr>
        <p:spPr/>
        <p:txBody>
          <a:bodyPr/>
          <a:lstStyle/>
          <a:p>
            <a:fld id="{8A53BF44-6216-AD43-8E2B-809A1501281D}" type="slidenum">
              <a:rPr lang="en-US" smtClean="0"/>
              <a:t>‹#›</a:t>
            </a:fld>
            <a:endParaRPr lang="en-US"/>
          </a:p>
        </p:txBody>
      </p:sp>
    </p:spTree>
    <p:extLst>
      <p:ext uri="{BB962C8B-B14F-4D97-AF65-F5344CB8AC3E}">
        <p14:creationId xmlns:p14="http://schemas.microsoft.com/office/powerpoint/2010/main" val="3793617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76522-380C-8C4B-A8C3-92C77687CA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60457A-2007-7E45-AA1D-4505C949EB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3FF5F5B-B1E8-764D-B7C8-E0DD370E016F}"/>
              </a:ext>
            </a:extLst>
          </p:cNvPr>
          <p:cNvSpPr>
            <a:spLocks noGrp="1"/>
          </p:cNvSpPr>
          <p:nvPr>
            <p:ph type="dt" sz="half" idx="10"/>
          </p:nvPr>
        </p:nvSpPr>
        <p:spPr/>
        <p:txBody>
          <a:bodyPr/>
          <a:lstStyle/>
          <a:p>
            <a:fld id="{8A641A60-7A30-2943-A794-191801976A77}" type="datetimeFigureOut">
              <a:rPr lang="en-US" smtClean="0"/>
              <a:t>1/17/2020</a:t>
            </a:fld>
            <a:endParaRPr lang="en-US"/>
          </a:p>
        </p:txBody>
      </p:sp>
      <p:sp>
        <p:nvSpPr>
          <p:cNvPr id="5" name="Footer Placeholder 4">
            <a:extLst>
              <a:ext uri="{FF2B5EF4-FFF2-40B4-BE49-F238E27FC236}">
                <a16:creationId xmlns:a16="http://schemas.microsoft.com/office/drawing/2014/main" id="{CF0A1FF1-18B6-9A45-B27C-3FE1A2063E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A0A4E2-CF80-D341-A91A-5F9C162E27A2}"/>
              </a:ext>
            </a:extLst>
          </p:cNvPr>
          <p:cNvSpPr>
            <a:spLocks noGrp="1"/>
          </p:cNvSpPr>
          <p:nvPr>
            <p:ph type="sldNum" sz="quarter" idx="12"/>
          </p:nvPr>
        </p:nvSpPr>
        <p:spPr/>
        <p:txBody>
          <a:bodyPr/>
          <a:lstStyle/>
          <a:p>
            <a:fld id="{8A53BF44-6216-AD43-8E2B-809A1501281D}" type="slidenum">
              <a:rPr lang="en-US" smtClean="0"/>
              <a:t>‹#›</a:t>
            </a:fld>
            <a:endParaRPr lang="en-US"/>
          </a:p>
        </p:txBody>
      </p:sp>
    </p:spTree>
    <p:extLst>
      <p:ext uri="{BB962C8B-B14F-4D97-AF65-F5344CB8AC3E}">
        <p14:creationId xmlns:p14="http://schemas.microsoft.com/office/powerpoint/2010/main" val="3645420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A5F08-1A58-9748-B7AC-309D2ED453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954E6E-A63F-914F-BCAC-5443CBC604B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24914B5-A295-C34C-B0F0-FBFFD94789A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CA251D4-9928-BD44-935A-E0A23E9AB4A0}"/>
              </a:ext>
            </a:extLst>
          </p:cNvPr>
          <p:cNvSpPr>
            <a:spLocks noGrp="1"/>
          </p:cNvSpPr>
          <p:nvPr>
            <p:ph type="dt" sz="half" idx="10"/>
          </p:nvPr>
        </p:nvSpPr>
        <p:spPr/>
        <p:txBody>
          <a:bodyPr/>
          <a:lstStyle/>
          <a:p>
            <a:fld id="{8A641A60-7A30-2943-A794-191801976A77}" type="datetimeFigureOut">
              <a:rPr lang="en-US" smtClean="0"/>
              <a:t>1/17/2020</a:t>
            </a:fld>
            <a:endParaRPr lang="en-US"/>
          </a:p>
        </p:txBody>
      </p:sp>
      <p:sp>
        <p:nvSpPr>
          <p:cNvPr id="6" name="Footer Placeholder 5">
            <a:extLst>
              <a:ext uri="{FF2B5EF4-FFF2-40B4-BE49-F238E27FC236}">
                <a16:creationId xmlns:a16="http://schemas.microsoft.com/office/drawing/2014/main" id="{B57B5B76-54B7-C749-B277-8DFC5E5C04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DA24D2-9DB7-FF45-97D2-FF51ED247601}"/>
              </a:ext>
            </a:extLst>
          </p:cNvPr>
          <p:cNvSpPr>
            <a:spLocks noGrp="1"/>
          </p:cNvSpPr>
          <p:nvPr>
            <p:ph type="sldNum" sz="quarter" idx="12"/>
          </p:nvPr>
        </p:nvSpPr>
        <p:spPr/>
        <p:txBody>
          <a:bodyPr/>
          <a:lstStyle/>
          <a:p>
            <a:fld id="{8A53BF44-6216-AD43-8E2B-809A1501281D}" type="slidenum">
              <a:rPr lang="en-US" smtClean="0"/>
              <a:t>‹#›</a:t>
            </a:fld>
            <a:endParaRPr lang="en-US"/>
          </a:p>
        </p:txBody>
      </p:sp>
    </p:spTree>
    <p:extLst>
      <p:ext uri="{BB962C8B-B14F-4D97-AF65-F5344CB8AC3E}">
        <p14:creationId xmlns:p14="http://schemas.microsoft.com/office/powerpoint/2010/main" val="2639909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0FC78-CAEB-0B45-AA3A-20B9EFADFA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E7D0F7D-80DE-9D41-8422-E2A4476D35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32DC136-2D3D-8249-A37A-48E17F3718C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96CCD51-97D2-6C46-B188-CADAAA3F08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E4AC979-41F5-4042-A6AA-4BE26CA2E2D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1160EEE-5E44-F74F-868E-0A2B6B3EE73C}"/>
              </a:ext>
            </a:extLst>
          </p:cNvPr>
          <p:cNvSpPr>
            <a:spLocks noGrp="1"/>
          </p:cNvSpPr>
          <p:nvPr>
            <p:ph type="dt" sz="half" idx="10"/>
          </p:nvPr>
        </p:nvSpPr>
        <p:spPr/>
        <p:txBody>
          <a:bodyPr/>
          <a:lstStyle/>
          <a:p>
            <a:fld id="{8A641A60-7A30-2943-A794-191801976A77}" type="datetimeFigureOut">
              <a:rPr lang="en-US" smtClean="0"/>
              <a:t>1/17/2020</a:t>
            </a:fld>
            <a:endParaRPr lang="en-US"/>
          </a:p>
        </p:txBody>
      </p:sp>
      <p:sp>
        <p:nvSpPr>
          <p:cNvPr id="8" name="Footer Placeholder 7">
            <a:extLst>
              <a:ext uri="{FF2B5EF4-FFF2-40B4-BE49-F238E27FC236}">
                <a16:creationId xmlns:a16="http://schemas.microsoft.com/office/drawing/2014/main" id="{3871381E-F680-154F-8567-C5A91A78B50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26A9D34-FB82-D04D-A6A5-388DE5BE6EF1}"/>
              </a:ext>
            </a:extLst>
          </p:cNvPr>
          <p:cNvSpPr>
            <a:spLocks noGrp="1"/>
          </p:cNvSpPr>
          <p:nvPr>
            <p:ph type="sldNum" sz="quarter" idx="12"/>
          </p:nvPr>
        </p:nvSpPr>
        <p:spPr/>
        <p:txBody>
          <a:bodyPr/>
          <a:lstStyle/>
          <a:p>
            <a:fld id="{8A53BF44-6216-AD43-8E2B-809A1501281D}" type="slidenum">
              <a:rPr lang="en-US" smtClean="0"/>
              <a:t>‹#›</a:t>
            </a:fld>
            <a:endParaRPr lang="en-US"/>
          </a:p>
        </p:txBody>
      </p:sp>
    </p:spTree>
    <p:extLst>
      <p:ext uri="{BB962C8B-B14F-4D97-AF65-F5344CB8AC3E}">
        <p14:creationId xmlns:p14="http://schemas.microsoft.com/office/powerpoint/2010/main" val="1434919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8F10D-6357-7E4B-A07C-A5C7F07B36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FD7F358-4D86-8E4C-AFCC-D0F12810974B}"/>
              </a:ext>
            </a:extLst>
          </p:cNvPr>
          <p:cNvSpPr>
            <a:spLocks noGrp="1"/>
          </p:cNvSpPr>
          <p:nvPr>
            <p:ph type="dt" sz="half" idx="10"/>
          </p:nvPr>
        </p:nvSpPr>
        <p:spPr/>
        <p:txBody>
          <a:bodyPr/>
          <a:lstStyle/>
          <a:p>
            <a:fld id="{8A641A60-7A30-2943-A794-191801976A77}" type="datetimeFigureOut">
              <a:rPr lang="en-US" smtClean="0"/>
              <a:t>1/17/2020</a:t>
            </a:fld>
            <a:endParaRPr lang="en-US"/>
          </a:p>
        </p:txBody>
      </p:sp>
      <p:sp>
        <p:nvSpPr>
          <p:cNvPr id="4" name="Footer Placeholder 3">
            <a:extLst>
              <a:ext uri="{FF2B5EF4-FFF2-40B4-BE49-F238E27FC236}">
                <a16:creationId xmlns:a16="http://schemas.microsoft.com/office/drawing/2014/main" id="{59F076BB-C2D9-E443-936F-7E9D9B6B385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7A84B9-3F77-CD4A-B86B-FCBC4B02415E}"/>
              </a:ext>
            </a:extLst>
          </p:cNvPr>
          <p:cNvSpPr>
            <a:spLocks noGrp="1"/>
          </p:cNvSpPr>
          <p:nvPr>
            <p:ph type="sldNum" sz="quarter" idx="12"/>
          </p:nvPr>
        </p:nvSpPr>
        <p:spPr/>
        <p:txBody>
          <a:bodyPr/>
          <a:lstStyle/>
          <a:p>
            <a:fld id="{8A53BF44-6216-AD43-8E2B-809A1501281D}" type="slidenum">
              <a:rPr lang="en-US" smtClean="0"/>
              <a:t>‹#›</a:t>
            </a:fld>
            <a:endParaRPr lang="en-US"/>
          </a:p>
        </p:txBody>
      </p:sp>
    </p:spTree>
    <p:extLst>
      <p:ext uri="{BB962C8B-B14F-4D97-AF65-F5344CB8AC3E}">
        <p14:creationId xmlns:p14="http://schemas.microsoft.com/office/powerpoint/2010/main" val="738528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B79669-164A-2342-A841-583C8186D6FB}"/>
              </a:ext>
            </a:extLst>
          </p:cNvPr>
          <p:cNvSpPr>
            <a:spLocks noGrp="1"/>
          </p:cNvSpPr>
          <p:nvPr>
            <p:ph type="dt" sz="half" idx="10"/>
          </p:nvPr>
        </p:nvSpPr>
        <p:spPr/>
        <p:txBody>
          <a:bodyPr/>
          <a:lstStyle/>
          <a:p>
            <a:fld id="{8A641A60-7A30-2943-A794-191801976A77}" type="datetimeFigureOut">
              <a:rPr lang="en-US" smtClean="0"/>
              <a:t>1/17/2020</a:t>
            </a:fld>
            <a:endParaRPr lang="en-US"/>
          </a:p>
        </p:txBody>
      </p:sp>
      <p:sp>
        <p:nvSpPr>
          <p:cNvPr id="3" name="Footer Placeholder 2">
            <a:extLst>
              <a:ext uri="{FF2B5EF4-FFF2-40B4-BE49-F238E27FC236}">
                <a16:creationId xmlns:a16="http://schemas.microsoft.com/office/drawing/2014/main" id="{4275FAD8-7685-8F48-A2D4-15E5149D19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3E65615-CE79-514E-B094-687ADA7E74F3}"/>
              </a:ext>
            </a:extLst>
          </p:cNvPr>
          <p:cNvSpPr>
            <a:spLocks noGrp="1"/>
          </p:cNvSpPr>
          <p:nvPr>
            <p:ph type="sldNum" sz="quarter" idx="12"/>
          </p:nvPr>
        </p:nvSpPr>
        <p:spPr/>
        <p:txBody>
          <a:bodyPr/>
          <a:lstStyle/>
          <a:p>
            <a:fld id="{8A53BF44-6216-AD43-8E2B-809A1501281D}" type="slidenum">
              <a:rPr lang="en-US" smtClean="0"/>
              <a:t>‹#›</a:t>
            </a:fld>
            <a:endParaRPr lang="en-US"/>
          </a:p>
        </p:txBody>
      </p:sp>
    </p:spTree>
    <p:extLst>
      <p:ext uri="{BB962C8B-B14F-4D97-AF65-F5344CB8AC3E}">
        <p14:creationId xmlns:p14="http://schemas.microsoft.com/office/powerpoint/2010/main" val="2886666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9DD6B-505B-724C-8830-BB9CBFA936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28B5CE3-A95E-1941-8276-CCD00B8C9C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65E6ADE-6F6C-904A-9233-7D213FB083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BA111BE-0938-434D-8BEE-6C7A70146815}"/>
              </a:ext>
            </a:extLst>
          </p:cNvPr>
          <p:cNvSpPr>
            <a:spLocks noGrp="1"/>
          </p:cNvSpPr>
          <p:nvPr>
            <p:ph type="dt" sz="half" idx="10"/>
          </p:nvPr>
        </p:nvSpPr>
        <p:spPr/>
        <p:txBody>
          <a:bodyPr/>
          <a:lstStyle/>
          <a:p>
            <a:fld id="{8A641A60-7A30-2943-A794-191801976A77}" type="datetimeFigureOut">
              <a:rPr lang="en-US" smtClean="0"/>
              <a:t>1/17/2020</a:t>
            </a:fld>
            <a:endParaRPr lang="en-US"/>
          </a:p>
        </p:txBody>
      </p:sp>
      <p:sp>
        <p:nvSpPr>
          <p:cNvPr id="6" name="Footer Placeholder 5">
            <a:extLst>
              <a:ext uri="{FF2B5EF4-FFF2-40B4-BE49-F238E27FC236}">
                <a16:creationId xmlns:a16="http://schemas.microsoft.com/office/drawing/2014/main" id="{A2D1E0F3-1263-874A-9AC1-3F06155C31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E94FB3-4CF7-3945-BCCA-C8E7827D4223}"/>
              </a:ext>
            </a:extLst>
          </p:cNvPr>
          <p:cNvSpPr>
            <a:spLocks noGrp="1"/>
          </p:cNvSpPr>
          <p:nvPr>
            <p:ph type="sldNum" sz="quarter" idx="12"/>
          </p:nvPr>
        </p:nvSpPr>
        <p:spPr/>
        <p:txBody>
          <a:bodyPr/>
          <a:lstStyle/>
          <a:p>
            <a:fld id="{8A53BF44-6216-AD43-8E2B-809A1501281D}" type="slidenum">
              <a:rPr lang="en-US" smtClean="0"/>
              <a:t>‹#›</a:t>
            </a:fld>
            <a:endParaRPr lang="en-US"/>
          </a:p>
        </p:txBody>
      </p:sp>
    </p:spTree>
    <p:extLst>
      <p:ext uri="{BB962C8B-B14F-4D97-AF65-F5344CB8AC3E}">
        <p14:creationId xmlns:p14="http://schemas.microsoft.com/office/powerpoint/2010/main" val="2134849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E765B-C403-A942-AE4C-50CD4F28EE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1E2F357-C877-BC4B-9A5B-BF4DE5AA64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E3E3C05-FAEC-4F4A-A7E8-DAF3B2F007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91A5638-9803-C946-AE63-213C8363E14A}"/>
              </a:ext>
            </a:extLst>
          </p:cNvPr>
          <p:cNvSpPr>
            <a:spLocks noGrp="1"/>
          </p:cNvSpPr>
          <p:nvPr>
            <p:ph type="dt" sz="half" idx="10"/>
          </p:nvPr>
        </p:nvSpPr>
        <p:spPr/>
        <p:txBody>
          <a:bodyPr/>
          <a:lstStyle/>
          <a:p>
            <a:fld id="{8A641A60-7A30-2943-A794-191801976A77}" type="datetimeFigureOut">
              <a:rPr lang="en-US" smtClean="0"/>
              <a:t>1/17/2020</a:t>
            </a:fld>
            <a:endParaRPr lang="en-US"/>
          </a:p>
        </p:txBody>
      </p:sp>
      <p:sp>
        <p:nvSpPr>
          <p:cNvPr id="6" name="Footer Placeholder 5">
            <a:extLst>
              <a:ext uri="{FF2B5EF4-FFF2-40B4-BE49-F238E27FC236}">
                <a16:creationId xmlns:a16="http://schemas.microsoft.com/office/drawing/2014/main" id="{FD2FF38E-624E-1740-A7B9-0666E4B109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6E3049-980C-704D-9F47-F7C32CCB3CF9}"/>
              </a:ext>
            </a:extLst>
          </p:cNvPr>
          <p:cNvSpPr>
            <a:spLocks noGrp="1"/>
          </p:cNvSpPr>
          <p:nvPr>
            <p:ph type="sldNum" sz="quarter" idx="12"/>
          </p:nvPr>
        </p:nvSpPr>
        <p:spPr/>
        <p:txBody>
          <a:bodyPr/>
          <a:lstStyle/>
          <a:p>
            <a:fld id="{8A53BF44-6216-AD43-8E2B-809A1501281D}" type="slidenum">
              <a:rPr lang="en-US" smtClean="0"/>
              <a:t>‹#›</a:t>
            </a:fld>
            <a:endParaRPr lang="en-US"/>
          </a:p>
        </p:txBody>
      </p:sp>
    </p:spTree>
    <p:extLst>
      <p:ext uri="{BB962C8B-B14F-4D97-AF65-F5344CB8AC3E}">
        <p14:creationId xmlns:p14="http://schemas.microsoft.com/office/powerpoint/2010/main" val="1758981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BF77A0-70A1-1F48-9A99-23FFCC6B2D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01BC49-0975-1641-AB62-57821F2C54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7F8ACE-5101-7149-ACB6-61315E437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641A60-7A30-2943-A794-191801976A77}" type="datetimeFigureOut">
              <a:rPr lang="en-US" smtClean="0"/>
              <a:t>1/17/2020</a:t>
            </a:fld>
            <a:endParaRPr lang="en-US"/>
          </a:p>
        </p:txBody>
      </p:sp>
      <p:sp>
        <p:nvSpPr>
          <p:cNvPr id="5" name="Footer Placeholder 4">
            <a:extLst>
              <a:ext uri="{FF2B5EF4-FFF2-40B4-BE49-F238E27FC236}">
                <a16:creationId xmlns:a16="http://schemas.microsoft.com/office/drawing/2014/main" id="{B0CD7B59-43A8-1E40-8614-74A46905E1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30422BA-2AF6-5743-BEF9-87D87C25B2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53BF44-6216-AD43-8E2B-809A1501281D}" type="slidenum">
              <a:rPr lang="en-US" smtClean="0"/>
              <a:t>‹#›</a:t>
            </a:fld>
            <a:endParaRPr lang="en-US"/>
          </a:p>
        </p:txBody>
      </p:sp>
    </p:spTree>
    <p:extLst>
      <p:ext uri="{BB962C8B-B14F-4D97-AF65-F5344CB8AC3E}">
        <p14:creationId xmlns:p14="http://schemas.microsoft.com/office/powerpoint/2010/main" val="1455313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0FE87-52A8-438B-A418-FE729BFB7F07}"/>
              </a:ext>
            </a:extLst>
          </p:cNvPr>
          <p:cNvSpPr>
            <a:spLocks noGrp="1"/>
          </p:cNvSpPr>
          <p:nvPr>
            <p:ph type="title"/>
          </p:nvPr>
        </p:nvSpPr>
        <p:spPr/>
        <p:txBody>
          <a:bodyPr/>
          <a:lstStyle/>
          <a:p>
            <a:endParaRPr lang="en-US"/>
          </a:p>
        </p:txBody>
      </p:sp>
      <p:pic>
        <p:nvPicPr>
          <p:cNvPr id="2050" name="Picture 2" descr="Related image">
            <a:extLst>
              <a:ext uri="{FF2B5EF4-FFF2-40B4-BE49-F238E27FC236}">
                <a16:creationId xmlns:a16="http://schemas.microsoft.com/office/drawing/2014/main" id="{7315EF3A-3790-41BF-A7CC-CCBF2B4F6CB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1DA06BF9-3541-4F6D-A094-639CCFCDC3F6}"/>
              </a:ext>
            </a:extLst>
          </p:cNvPr>
          <p:cNvSpPr/>
          <p:nvPr/>
        </p:nvSpPr>
        <p:spPr>
          <a:xfrm>
            <a:off x="923279" y="365125"/>
            <a:ext cx="10626570" cy="6158609"/>
          </a:xfrm>
          <a:prstGeom prst="rect">
            <a:avLst/>
          </a:prstGeom>
        </p:spPr>
        <p:txBody>
          <a:bodyPr wrap="square">
            <a:spAutoFit/>
          </a:bodyPr>
          <a:lstStyle/>
          <a:p>
            <a:pPr algn="ctr"/>
            <a:r>
              <a:rPr lang="en-US" sz="6000" b="1" dirty="0">
                <a:solidFill>
                  <a:prstClr val="black"/>
                </a:solidFill>
                <a:latin typeface="Calibri Light" panose="020F0302020204030204"/>
                <a:ea typeface="+mj-ea"/>
                <a:cs typeface="+mj-cs"/>
              </a:rPr>
              <a:t>CHOOSING THE RIGHT PATH FOR THE NEW YEAR</a:t>
            </a:r>
          </a:p>
          <a:p>
            <a:pPr algn="ctr"/>
            <a:endParaRPr lang="en-US" altLang="zh-TW" dirty="0">
              <a:solidFill>
                <a:srgbClr val="000000"/>
              </a:solidFill>
              <a:latin typeface="Dubai" panose="020B0503030403030204" pitchFamily="34" charset="-78"/>
              <a:ea typeface="Arial Unicode MS"/>
              <a:cs typeface="Dubai" panose="020B0503030403030204" pitchFamily="34" charset="-78"/>
            </a:endParaRPr>
          </a:p>
          <a:p>
            <a:pPr algn="ctr"/>
            <a:r>
              <a:rPr lang="zh-CN" altLang="en-US" sz="6000" dirty="0">
                <a:solidFill>
                  <a:srgbClr val="000000"/>
                </a:solidFill>
                <a:latin typeface="Arial Unicode MS"/>
                <a:ea typeface="Arial Unicode MS"/>
                <a:cs typeface="Dubai" panose="020B0503030403030204" pitchFamily="34" charset="-78"/>
              </a:rPr>
              <a:t>為</a:t>
            </a:r>
            <a:r>
              <a:rPr lang="zh-TW" altLang="en-US" sz="6000" dirty="0">
                <a:solidFill>
                  <a:srgbClr val="000000"/>
                </a:solidFill>
                <a:latin typeface="Arial Unicode MS"/>
                <a:ea typeface="Arial Unicode MS"/>
                <a:cs typeface="Dubai" panose="020B0503030403030204" pitchFamily="34" charset="-78"/>
              </a:rPr>
              <a:t>新年選擇正確的道路</a:t>
            </a:r>
            <a:endParaRPr lang="en-US" sz="3200" dirty="0">
              <a:solidFill>
                <a:srgbClr val="000000"/>
              </a:solidFill>
              <a:latin typeface="Arial Unicode MS"/>
              <a:ea typeface="Arial Unicode MS"/>
              <a:cs typeface="Dubai" panose="020B0503030403030204" pitchFamily="34" charset="-78"/>
            </a:endParaRPr>
          </a:p>
          <a:p>
            <a:pPr lvl="0" algn="ctr">
              <a:lnSpc>
                <a:spcPct val="90000"/>
              </a:lnSpc>
              <a:spcBef>
                <a:spcPts val="1000"/>
              </a:spcBef>
            </a:pPr>
            <a:r>
              <a:rPr lang="en-US" sz="3600" b="1" dirty="0">
                <a:solidFill>
                  <a:schemeClr val="accent2">
                    <a:lumMod val="50000"/>
                  </a:schemeClr>
                </a:solidFill>
              </a:rPr>
              <a:t>“Ponder the path of your feet…”</a:t>
            </a:r>
          </a:p>
          <a:p>
            <a:pPr lvl="0" algn="ctr">
              <a:lnSpc>
                <a:spcPct val="90000"/>
              </a:lnSpc>
              <a:spcBef>
                <a:spcPts val="1000"/>
              </a:spcBef>
            </a:pPr>
            <a:r>
              <a:rPr lang="en-US" sz="3600" b="1" dirty="0">
                <a:solidFill>
                  <a:schemeClr val="accent2">
                    <a:lumMod val="50000"/>
                  </a:schemeClr>
                </a:solidFill>
              </a:rPr>
              <a:t>Proverbs 4:20-27</a:t>
            </a:r>
          </a:p>
          <a:p>
            <a:pPr algn="ctr"/>
            <a:endParaRPr lang="en-US" altLang="zh-TW" sz="2000" b="1" dirty="0">
              <a:solidFill>
                <a:schemeClr val="accent2">
                  <a:lumMod val="50000"/>
                </a:schemeClr>
              </a:solidFill>
              <a:latin typeface="Dubai" panose="020B0503030403030204" pitchFamily="34" charset="-78"/>
              <a:ea typeface="Arial Unicode MS"/>
              <a:cs typeface="Dubai" panose="020B0503030403030204" pitchFamily="34" charset="-78"/>
            </a:endParaRPr>
          </a:p>
          <a:p>
            <a:pPr algn="ctr"/>
            <a:r>
              <a:rPr lang="en-US" altLang="zh-TW" sz="3600" b="1" dirty="0">
                <a:solidFill>
                  <a:schemeClr val="accent2">
                    <a:lumMod val="50000"/>
                  </a:schemeClr>
                </a:solidFill>
                <a:latin typeface="Dubai" panose="020B0503030403030204" pitchFamily="34" charset="-78"/>
                <a:ea typeface="Arial Unicode MS"/>
                <a:cs typeface="Dubai" panose="020B0503030403030204" pitchFamily="34" charset="-78"/>
              </a:rPr>
              <a:t>“</a:t>
            </a:r>
            <a:r>
              <a:rPr lang="zh-TW" altLang="en-US" sz="3600" b="1" dirty="0">
                <a:solidFill>
                  <a:schemeClr val="accent2">
                    <a:lumMod val="50000"/>
                  </a:schemeClr>
                </a:solidFill>
                <a:latin typeface="Dubai" panose="020B0503030403030204" pitchFamily="34" charset="-78"/>
                <a:ea typeface="Arial Unicode MS"/>
                <a:cs typeface="Dubai" panose="020B0503030403030204" pitchFamily="34" charset="-78"/>
              </a:rPr>
              <a:t>思考你腳下的路</a:t>
            </a:r>
            <a:r>
              <a:rPr lang="en-US" altLang="zh-TW" sz="3600" b="1" dirty="0">
                <a:solidFill>
                  <a:schemeClr val="accent2">
                    <a:lumMod val="50000"/>
                  </a:schemeClr>
                </a:solidFill>
                <a:latin typeface="Dubai" panose="020B0503030403030204" pitchFamily="34" charset="-78"/>
                <a:ea typeface="Arial Unicode MS"/>
                <a:cs typeface="Dubai" panose="020B0503030403030204" pitchFamily="34" charset="-78"/>
              </a:rPr>
              <a:t>…”</a:t>
            </a:r>
            <a:endParaRPr lang="en-US" sz="3600" b="1" dirty="0">
              <a:solidFill>
                <a:schemeClr val="accent2">
                  <a:lumMod val="50000"/>
                </a:schemeClr>
              </a:solidFill>
              <a:latin typeface="Dubai" panose="020B0503030403030204" pitchFamily="34" charset="-78"/>
              <a:ea typeface="Arial Unicode MS"/>
              <a:cs typeface="Dubai" panose="020B0503030403030204" pitchFamily="34" charset="-78"/>
            </a:endParaRPr>
          </a:p>
          <a:p>
            <a:pPr lvl="0" algn="ctr">
              <a:lnSpc>
                <a:spcPct val="90000"/>
              </a:lnSpc>
              <a:spcBef>
                <a:spcPts val="1000"/>
              </a:spcBef>
            </a:pPr>
            <a:r>
              <a:rPr lang="ja-JP" altLang="en-US" sz="3600" b="1" dirty="0">
                <a:solidFill>
                  <a:schemeClr val="accent2">
                    <a:lumMod val="50000"/>
                  </a:schemeClr>
                </a:solidFill>
                <a:latin typeface="Dubai" panose="020B0503030403030204" pitchFamily="34" charset="-78"/>
                <a:cs typeface="Dubai" panose="020B0503030403030204" pitchFamily="34" charset="-78"/>
              </a:rPr>
              <a:t>箴言</a:t>
            </a:r>
            <a:r>
              <a:rPr lang="en-US" altLang="ja-JP" sz="3600" b="1" dirty="0">
                <a:solidFill>
                  <a:schemeClr val="accent2">
                    <a:lumMod val="50000"/>
                  </a:schemeClr>
                </a:solidFill>
                <a:latin typeface="Dubai" panose="020B0503030403030204" pitchFamily="34" charset="-78"/>
                <a:cs typeface="Dubai" panose="020B0503030403030204" pitchFamily="34" charset="-78"/>
              </a:rPr>
              <a:t>4:20-27</a:t>
            </a:r>
            <a:endParaRPr lang="en-US" sz="3600" b="1" dirty="0">
              <a:solidFill>
                <a:schemeClr val="accent2">
                  <a:lumMod val="50000"/>
                </a:schemeClr>
              </a:solidFill>
              <a:latin typeface="Dubai" panose="020B0503030403030204" pitchFamily="34" charset="-78"/>
              <a:cs typeface="Dubai" panose="020B0503030403030204" pitchFamily="34" charset="-78"/>
            </a:endParaRPr>
          </a:p>
          <a:p>
            <a:endParaRPr lang="en-US" dirty="0"/>
          </a:p>
        </p:txBody>
      </p:sp>
    </p:spTree>
    <p:extLst>
      <p:ext uri="{BB962C8B-B14F-4D97-AF65-F5344CB8AC3E}">
        <p14:creationId xmlns:p14="http://schemas.microsoft.com/office/powerpoint/2010/main" val="2672349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0FE87-52A8-438B-A418-FE729BFB7F07}"/>
              </a:ext>
            </a:extLst>
          </p:cNvPr>
          <p:cNvSpPr>
            <a:spLocks noGrp="1"/>
          </p:cNvSpPr>
          <p:nvPr>
            <p:ph type="title"/>
          </p:nvPr>
        </p:nvSpPr>
        <p:spPr/>
        <p:txBody>
          <a:bodyPr/>
          <a:lstStyle/>
          <a:p>
            <a:endParaRPr lang="en-US"/>
          </a:p>
        </p:txBody>
      </p:sp>
      <p:pic>
        <p:nvPicPr>
          <p:cNvPr id="2050" name="Picture 2" descr="Related image">
            <a:extLst>
              <a:ext uri="{FF2B5EF4-FFF2-40B4-BE49-F238E27FC236}">
                <a16:creationId xmlns:a16="http://schemas.microsoft.com/office/drawing/2014/main" id="{7315EF3A-3790-41BF-A7CC-CCBF2B4F6CB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0EFC2B3E-8CCF-49AD-888F-C8C1642E0BB7}"/>
              </a:ext>
            </a:extLst>
          </p:cNvPr>
          <p:cNvSpPr/>
          <p:nvPr/>
        </p:nvSpPr>
        <p:spPr>
          <a:xfrm>
            <a:off x="701336" y="204187"/>
            <a:ext cx="11194742" cy="4893647"/>
          </a:xfrm>
          <a:prstGeom prst="rect">
            <a:avLst/>
          </a:prstGeom>
        </p:spPr>
        <p:txBody>
          <a:bodyPr wrap="square">
            <a:spAutoFit/>
          </a:bodyPr>
          <a:lstStyle/>
          <a:p>
            <a:pPr marL="742950" indent="-742950">
              <a:buAutoNum type="arabicPeriod" startAt="5"/>
            </a:pPr>
            <a:r>
              <a:rPr lang="en-US" sz="4400" b="1" dirty="0">
                <a:solidFill>
                  <a:prstClr val="black"/>
                </a:solidFill>
                <a:latin typeface="Calibri Light" panose="020F0302020204030204"/>
                <a:ea typeface="+mj-ea"/>
                <a:cs typeface="+mj-cs"/>
              </a:rPr>
              <a:t>SET YOUR FEET ON THE STRAIGHT PATH</a:t>
            </a:r>
          </a:p>
          <a:p>
            <a:r>
              <a:rPr lang="zh-TW" altLang="en-US" sz="4400" b="1" dirty="0"/>
              <a:t>      </a:t>
            </a:r>
            <a:r>
              <a:rPr lang="zh-CN" altLang="en-US" sz="4400" b="1" dirty="0">
                <a:latin typeface="DengXian" panose="02010600030101010101" pitchFamily="2" charset="-122"/>
                <a:ea typeface="DengXian" panose="02010600030101010101" pitchFamily="2" charset="-122"/>
                <a:cs typeface="Dubai" panose="020B0503030403030204" pitchFamily="34" charset="-78"/>
              </a:rPr>
              <a:t>雙腳踏在</a:t>
            </a:r>
            <a:r>
              <a:rPr lang="zh-TW" altLang="en-US" sz="4400" b="1" dirty="0">
                <a:latin typeface="DengXian" panose="02010600030101010101" pitchFamily="2" charset="-122"/>
                <a:ea typeface="DengXian" panose="02010600030101010101" pitchFamily="2" charset="-122"/>
                <a:cs typeface="Dubai" panose="020B0503030403030204" pitchFamily="34" charset="-78"/>
              </a:rPr>
              <a:t>正確的道路</a:t>
            </a:r>
            <a:endParaRPr lang="en-US" sz="4400" b="1" dirty="0">
              <a:latin typeface="DengXian" panose="02010600030101010101" pitchFamily="2" charset="-122"/>
              <a:ea typeface="DengXian" panose="02010600030101010101" pitchFamily="2" charset="-122"/>
              <a:cs typeface="Dubai" panose="020B0503030403030204" pitchFamily="34" charset="-78"/>
            </a:endParaRPr>
          </a:p>
          <a:p>
            <a:br>
              <a:rPr lang="en-US" sz="2400" dirty="0">
                <a:solidFill>
                  <a:prstClr val="black"/>
                </a:solidFill>
                <a:latin typeface="Calibri Light" panose="020F0302020204030204"/>
                <a:ea typeface="+mj-ea"/>
                <a:cs typeface="+mj-cs"/>
              </a:rPr>
            </a:br>
            <a:r>
              <a:rPr lang="en-US" sz="2400" b="1" dirty="0">
                <a:solidFill>
                  <a:schemeClr val="accent2">
                    <a:lumMod val="50000"/>
                  </a:schemeClr>
                </a:solidFill>
                <a:latin typeface="Calibri Light" panose="020F0302020204030204"/>
                <a:ea typeface="+mj-ea"/>
                <a:cs typeface="+mj-cs"/>
              </a:rPr>
              <a:t>        </a:t>
            </a:r>
            <a:r>
              <a:rPr lang="en-US" sz="4000" b="1" i="1" dirty="0">
                <a:solidFill>
                  <a:schemeClr val="accent2">
                    <a:lumMod val="50000"/>
                  </a:schemeClr>
                </a:solidFill>
                <a:latin typeface="Calibri Light" panose="020F0302020204030204"/>
                <a:ea typeface="+mj-ea"/>
                <a:cs typeface="+mj-cs"/>
              </a:rPr>
              <a:t>“Ponder the path of your feet then all your ways will</a:t>
            </a:r>
          </a:p>
          <a:p>
            <a:r>
              <a:rPr lang="en-US" sz="4000" b="1" i="1" dirty="0">
                <a:solidFill>
                  <a:schemeClr val="accent2">
                    <a:lumMod val="50000"/>
                  </a:schemeClr>
                </a:solidFill>
                <a:latin typeface="Calibri Light" panose="020F0302020204030204"/>
                <a:ea typeface="+mj-ea"/>
                <a:cs typeface="+mj-cs"/>
              </a:rPr>
              <a:t>      be sure.  Do not swerve to the right or the left,  turn</a:t>
            </a:r>
          </a:p>
          <a:p>
            <a:r>
              <a:rPr lang="en-US" sz="4000" b="1" i="1" dirty="0">
                <a:solidFill>
                  <a:schemeClr val="accent2">
                    <a:lumMod val="50000"/>
                  </a:schemeClr>
                </a:solidFill>
                <a:latin typeface="Calibri Light" panose="020F0302020204030204"/>
                <a:ea typeface="+mj-ea"/>
                <a:cs typeface="+mj-cs"/>
              </a:rPr>
              <a:t>      your feet away from evil.”  verses 26,27</a:t>
            </a:r>
          </a:p>
          <a:p>
            <a:pPr lvl="1"/>
            <a:r>
              <a:rPr lang="en-US" sz="4000" b="1" dirty="0">
                <a:solidFill>
                  <a:schemeClr val="accent2">
                    <a:lumMod val="50000"/>
                  </a:schemeClr>
                </a:solidFill>
                <a:latin typeface="Arial Unicode MS"/>
                <a:ea typeface="Arial Unicode MS"/>
                <a:cs typeface="Arial Unicode MS"/>
              </a:rPr>
              <a:t> “</a:t>
            </a:r>
            <a:r>
              <a:rPr lang="en-US" sz="4000" b="1" dirty="0" err="1">
                <a:solidFill>
                  <a:schemeClr val="accent2">
                    <a:lumMod val="50000"/>
                  </a:schemeClr>
                </a:solidFill>
                <a:latin typeface="Arial Unicode MS"/>
                <a:ea typeface="Arial Unicode MS"/>
                <a:cs typeface="Arial Unicode MS"/>
              </a:rPr>
              <a:t>要修平你腳下的路，堅定你一切的道</a:t>
            </a:r>
            <a:r>
              <a:rPr lang="en-US" sz="4000" b="1" dirty="0">
                <a:solidFill>
                  <a:schemeClr val="accent2">
                    <a:lumMod val="50000"/>
                  </a:schemeClr>
                </a:solidFill>
                <a:latin typeface="Helvetica Neue"/>
                <a:ea typeface="Arial Unicode MS"/>
                <a:cs typeface="Arial Unicode MS"/>
              </a:rPr>
              <a:t> </a:t>
            </a:r>
            <a:r>
              <a:rPr lang="en-US" sz="4000" b="1" dirty="0">
                <a:solidFill>
                  <a:schemeClr val="accent2">
                    <a:lumMod val="50000"/>
                  </a:schemeClr>
                </a:solidFill>
                <a:latin typeface="Arial Unicode MS"/>
                <a:ea typeface="Arial Unicode MS"/>
                <a:cs typeface="Arial Unicode MS"/>
              </a:rPr>
              <a:t>。</a:t>
            </a:r>
            <a:endParaRPr lang="en-US" sz="4000" b="1" dirty="0">
              <a:solidFill>
                <a:schemeClr val="accent2">
                  <a:lumMod val="50000"/>
                </a:schemeClr>
              </a:solidFill>
              <a:latin typeface="Helvetica Neue"/>
              <a:ea typeface="Arial Unicode MS"/>
              <a:cs typeface="Arial Unicode MS"/>
            </a:endParaRPr>
          </a:p>
          <a:p>
            <a:pPr lvl="1"/>
            <a:r>
              <a:rPr lang="en-US" sz="4000" b="1" dirty="0">
                <a:solidFill>
                  <a:schemeClr val="accent2">
                    <a:lumMod val="50000"/>
                  </a:schemeClr>
                </a:solidFill>
                <a:latin typeface="Arial Unicode MS"/>
                <a:ea typeface="Arial Unicode MS"/>
                <a:cs typeface="Arial Unicode MS"/>
              </a:rPr>
              <a:t>  </a:t>
            </a:r>
            <a:r>
              <a:rPr lang="en-US" sz="4000" b="1" dirty="0" err="1">
                <a:solidFill>
                  <a:schemeClr val="accent2">
                    <a:lumMod val="50000"/>
                  </a:schemeClr>
                </a:solidFill>
                <a:latin typeface="Arial Unicode MS"/>
                <a:ea typeface="Arial Unicode MS"/>
                <a:cs typeface="Arial Unicode MS"/>
              </a:rPr>
              <a:t>不可偏向左右；要使你的腳離開邪惡</a:t>
            </a:r>
            <a:r>
              <a:rPr lang="en-US" sz="4000" b="1" dirty="0">
                <a:solidFill>
                  <a:schemeClr val="accent2">
                    <a:lumMod val="50000"/>
                  </a:schemeClr>
                </a:solidFill>
                <a:latin typeface="Arial Unicode MS"/>
                <a:ea typeface="Arial Unicode MS"/>
                <a:cs typeface="Arial Unicode MS"/>
              </a:rPr>
              <a:t>.” 26, 27</a:t>
            </a:r>
            <a:r>
              <a:rPr lang="en-US" sz="4000" b="1" dirty="0">
                <a:solidFill>
                  <a:schemeClr val="accent2">
                    <a:lumMod val="50000"/>
                  </a:schemeClr>
                </a:solidFill>
                <a:latin typeface="Times New Roman" panose="02020603050405020304" pitchFamily="18" charset="0"/>
                <a:ea typeface="PMingLiU" panose="02020500000000000000" pitchFamily="18" charset="-120"/>
              </a:rPr>
              <a:t> </a:t>
            </a:r>
            <a:endParaRPr lang="en-US" sz="4000" b="1" dirty="0">
              <a:solidFill>
                <a:schemeClr val="accent2">
                  <a:lumMod val="50000"/>
                </a:schemeClr>
              </a:solidFill>
            </a:endParaRPr>
          </a:p>
        </p:txBody>
      </p:sp>
    </p:spTree>
    <p:extLst>
      <p:ext uri="{BB962C8B-B14F-4D97-AF65-F5344CB8AC3E}">
        <p14:creationId xmlns:p14="http://schemas.microsoft.com/office/powerpoint/2010/main" val="1477294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0FE87-52A8-438B-A418-FE729BFB7F07}"/>
              </a:ext>
            </a:extLst>
          </p:cNvPr>
          <p:cNvSpPr>
            <a:spLocks noGrp="1"/>
          </p:cNvSpPr>
          <p:nvPr>
            <p:ph type="title"/>
          </p:nvPr>
        </p:nvSpPr>
        <p:spPr/>
        <p:txBody>
          <a:bodyPr/>
          <a:lstStyle/>
          <a:p>
            <a:endParaRPr lang="en-US"/>
          </a:p>
        </p:txBody>
      </p:sp>
      <p:pic>
        <p:nvPicPr>
          <p:cNvPr id="2050" name="Picture 2" descr="Related image">
            <a:extLst>
              <a:ext uri="{FF2B5EF4-FFF2-40B4-BE49-F238E27FC236}">
                <a16:creationId xmlns:a16="http://schemas.microsoft.com/office/drawing/2014/main" id="{7315EF3A-3790-41BF-A7CC-CCBF2B4F6CB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64D0B123-F754-4C48-981A-340F9883B8BF}"/>
              </a:ext>
            </a:extLst>
          </p:cNvPr>
          <p:cNvSpPr/>
          <p:nvPr/>
        </p:nvSpPr>
        <p:spPr>
          <a:xfrm>
            <a:off x="307818" y="217284"/>
            <a:ext cx="14546028" cy="6590266"/>
          </a:xfrm>
          <a:prstGeom prst="rect">
            <a:avLst/>
          </a:prstGeom>
        </p:spPr>
        <p:txBody>
          <a:bodyPr wrap="square">
            <a:spAutoFit/>
          </a:bodyPr>
          <a:lstStyle/>
          <a:p>
            <a:r>
              <a:rPr lang="en-US" sz="4400" b="1" dirty="0">
                <a:solidFill>
                  <a:prstClr val="black"/>
                </a:solidFill>
                <a:latin typeface="DengXian" panose="02010600030101010101" pitchFamily="2" charset="-122"/>
                <a:ea typeface="DengXian" panose="02010600030101010101" pitchFamily="2" charset="-122"/>
                <a:cs typeface="+mj-cs"/>
              </a:rPr>
              <a:t>CHALLENGE </a:t>
            </a:r>
            <a:r>
              <a:rPr lang="zh-TW" altLang="en-US" sz="4400" b="1" dirty="0">
                <a:latin typeface="DengXian" panose="02010600030101010101" pitchFamily="2" charset="-122"/>
                <a:ea typeface="DengXian" panose="02010600030101010101" pitchFamily="2" charset="-122"/>
                <a:cs typeface="Dubai" panose="020B0503030403030204" pitchFamily="34" charset="-78"/>
              </a:rPr>
              <a:t>挑戰</a:t>
            </a:r>
            <a:endParaRPr lang="en-US" sz="4400" b="1" dirty="0">
              <a:latin typeface="DengXian" panose="02010600030101010101" pitchFamily="2" charset="-122"/>
              <a:ea typeface="DengXian" panose="02010600030101010101" pitchFamily="2" charset="-122"/>
              <a:cs typeface="Dubai" panose="020B0503030403030204" pitchFamily="34" charset="-78"/>
            </a:endParaRPr>
          </a:p>
          <a:p>
            <a:endParaRPr lang="en-US" sz="1200" dirty="0">
              <a:solidFill>
                <a:prstClr val="black"/>
              </a:solidFill>
              <a:latin typeface="Calibri Light" panose="020F0302020204030204"/>
              <a:ea typeface="+mj-ea"/>
              <a:cs typeface="+mj-cs"/>
            </a:endParaRPr>
          </a:p>
          <a:p>
            <a:pPr marL="228600" lvl="0" indent="-228600">
              <a:lnSpc>
                <a:spcPct val="90000"/>
              </a:lnSpc>
              <a:spcBef>
                <a:spcPts val="1000"/>
              </a:spcBef>
              <a:buFont typeface="Arial" panose="020B0604020202020204" pitchFamily="34" charset="0"/>
              <a:buChar char="•"/>
            </a:pPr>
            <a:r>
              <a:rPr lang="en-US" sz="3200" b="1" dirty="0">
                <a:solidFill>
                  <a:prstClr val="black"/>
                </a:solidFill>
              </a:rPr>
              <a:t>DO YOU KNOW WHAT PATH </a:t>
            </a:r>
            <a:r>
              <a:rPr lang="en-US" altLang="zh-CN" sz="3200" b="1" dirty="0">
                <a:solidFill>
                  <a:prstClr val="black"/>
                </a:solidFill>
              </a:rPr>
              <a:t>YOU </a:t>
            </a:r>
            <a:r>
              <a:rPr lang="en-US" sz="3200" b="1" dirty="0">
                <a:solidFill>
                  <a:prstClr val="black"/>
                </a:solidFill>
              </a:rPr>
              <a:t>ARE ON?</a:t>
            </a:r>
          </a:p>
          <a:p>
            <a:pPr marL="228600" marR="0" indent="-228600">
              <a:spcBef>
                <a:spcPts val="0"/>
              </a:spcBef>
              <a:spcAft>
                <a:spcPts val="0"/>
              </a:spcAft>
            </a:pPr>
            <a:r>
              <a:rPr lang="zh-TW" altLang="en-US" sz="3200" dirty="0">
                <a:solidFill>
                  <a:srgbClr val="000000"/>
                </a:solidFill>
                <a:latin typeface="Helvetica Neue"/>
                <a:ea typeface="Arial Unicode MS"/>
                <a:cs typeface="Arial Unicode MS"/>
              </a:rPr>
              <a:t>  </a:t>
            </a:r>
            <a:r>
              <a:rPr lang="zh-TW" altLang="en-US" sz="3200" b="1" dirty="0">
                <a:solidFill>
                  <a:srgbClr val="000000"/>
                </a:solidFill>
                <a:latin typeface="Helvetica Neue"/>
                <a:ea typeface="Arial Unicode MS"/>
                <a:cs typeface="Arial Unicode MS"/>
              </a:rPr>
              <a:t>你知道</a:t>
            </a:r>
            <a:r>
              <a:rPr lang="zh-CN" altLang="en-US" sz="3200" b="1" dirty="0">
                <a:solidFill>
                  <a:srgbClr val="000000"/>
                </a:solidFill>
                <a:latin typeface="Helvetica Neue"/>
                <a:ea typeface="Arial Unicode MS"/>
                <a:cs typeface="Arial Unicode MS"/>
              </a:rPr>
              <a:t>自己</a:t>
            </a:r>
            <a:r>
              <a:rPr lang="zh-TW" altLang="en-US" sz="3200" b="1" dirty="0">
                <a:solidFill>
                  <a:srgbClr val="000000"/>
                </a:solidFill>
                <a:latin typeface="Helvetica Neue"/>
                <a:ea typeface="Arial Unicode MS"/>
                <a:cs typeface="Arial Unicode MS"/>
              </a:rPr>
              <a:t>在那條路</a:t>
            </a:r>
            <a:r>
              <a:rPr lang="zh-CN" altLang="en-US" sz="3200" b="1" dirty="0">
                <a:solidFill>
                  <a:srgbClr val="000000"/>
                </a:solidFill>
                <a:latin typeface="Helvetica Neue"/>
                <a:ea typeface="Arial Unicode MS"/>
                <a:cs typeface="Arial Unicode MS"/>
              </a:rPr>
              <a:t>上</a:t>
            </a:r>
            <a:r>
              <a:rPr lang="zh-TW" altLang="en-US" sz="3200" b="1" dirty="0">
                <a:solidFill>
                  <a:srgbClr val="000000"/>
                </a:solidFill>
                <a:latin typeface="Helvetica Neue"/>
                <a:ea typeface="Arial Unicode MS"/>
                <a:cs typeface="Arial Unicode MS"/>
              </a:rPr>
              <a:t>嗎？</a:t>
            </a:r>
            <a:endParaRPr lang="en-US" sz="3200" b="1" dirty="0">
              <a:solidFill>
                <a:srgbClr val="000000"/>
              </a:solidFill>
              <a:latin typeface="Helvetica Neue"/>
              <a:ea typeface="Arial Unicode MS"/>
              <a:cs typeface="Arial Unicode MS"/>
            </a:endParaRPr>
          </a:p>
          <a:p>
            <a:pPr marL="228600" lvl="0" indent="-228600">
              <a:lnSpc>
                <a:spcPct val="90000"/>
              </a:lnSpc>
              <a:spcBef>
                <a:spcPts val="1000"/>
              </a:spcBef>
              <a:buFont typeface="Arial" panose="020B0604020202020204" pitchFamily="34" charset="0"/>
              <a:buChar char="•"/>
            </a:pPr>
            <a:endParaRPr lang="en-US" sz="1050" dirty="0">
              <a:solidFill>
                <a:prstClr val="black"/>
              </a:solidFill>
            </a:endParaRPr>
          </a:p>
          <a:p>
            <a:pPr marL="228600" lvl="0" indent="-228600">
              <a:lnSpc>
                <a:spcPct val="90000"/>
              </a:lnSpc>
              <a:spcBef>
                <a:spcPts val="1000"/>
              </a:spcBef>
              <a:buFont typeface="Arial" panose="020B0604020202020204" pitchFamily="34" charset="0"/>
              <a:buChar char="•"/>
            </a:pPr>
            <a:r>
              <a:rPr lang="en-US" sz="3200" b="1" dirty="0">
                <a:solidFill>
                  <a:prstClr val="black"/>
                </a:solidFill>
              </a:rPr>
              <a:t>DO YOU HAVE A GUIDE OR A ROADMAP YOU ARE FOLLOWING?</a:t>
            </a:r>
          </a:p>
          <a:p>
            <a:pPr>
              <a:lnSpc>
                <a:spcPct val="90000"/>
              </a:lnSpc>
              <a:spcBef>
                <a:spcPts val="1000"/>
              </a:spcBef>
            </a:pPr>
            <a:r>
              <a:rPr lang="zh-TW" altLang="en-US" sz="3200" dirty="0"/>
              <a:t>  </a:t>
            </a:r>
            <a:r>
              <a:rPr lang="zh-TW" altLang="en-US" sz="3600" b="1" dirty="0">
                <a:latin typeface="Arial Unicode MS"/>
                <a:ea typeface="DengXian" panose="02010600030101010101" pitchFamily="2" charset="-122"/>
              </a:rPr>
              <a:t>你有遵循</a:t>
            </a:r>
            <a:r>
              <a:rPr lang="zh-CN" altLang="en-US" sz="3600" b="1" dirty="0">
                <a:latin typeface="Arial Unicode MS"/>
                <a:ea typeface="DengXian" panose="02010600030101010101" pitchFamily="2" charset="-122"/>
              </a:rPr>
              <a:t>的</a:t>
            </a:r>
            <a:r>
              <a:rPr lang="zh-TW" altLang="en-US" sz="3600" b="1" dirty="0">
                <a:latin typeface="Arial Unicode MS"/>
                <a:ea typeface="DengXian" panose="02010600030101010101" pitchFamily="2" charset="-122"/>
              </a:rPr>
              <a:t>指南或路線圖</a:t>
            </a:r>
            <a:r>
              <a:rPr lang="zh-CN" altLang="en-US" sz="3600" b="1" dirty="0">
                <a:latin typeface="Arial Unicode MS"/>
                <a:ea typeface="DengXian" panose="02010600030101010101" pitchFamily="2" charset="-122"/>
              </a:rPr>
              <a:t>嗎</a:t>
            </a:r>
            <a:r>
              <a:rPr lang="zh-TW" altLang="en-US" sz="3600" b="1" dirty="0">
                <a:latin typeface="Arial Unicode MS"/>
                <a:ea typeface="DengXian" panose="02010600030101010101" pitchFamily="2" charset="-122"/>
              </a:rPr>
              <a:t>？</a:t>
            </a:r>
            <a:endParaRPr lang="en-US" altLang="zh-TW" sz="3200" b="1" dirty="0">
              <a:latin typeface="Arial Unicode MS"/>
              <a:ea typeface="DengXian" panose="02010600030101010101" pitchFamily="2" charset="-122"/>
            </a:endParaRPr>
          </a:p>
          <a:p>
            <a:pPr>
              <a:lnSpc>
                <a:spcPct val="90000"/>
              </a:lnSpc>
              <a:spcBef>
                <a:spcPts val="1000"/>
              </a:spcBef>
            </a:pPr>
            <a:endParaRPr lang="en-US" sz="1000" b="1" dirty="0">
              <a:latin typeface="Arial Unicode MS"/>
            </a:endParaRPr>
          </a:p>
          <a:p>
            <a:pPr marL="228600" lvl="0" indent="-228600">
              <a:lnSpc>
                <a:spcPct val="90000"/>
              </a:lnSpc>
              <a:spcBef>
                <a:spcPts val="1000"/>
              </a:spcBef>
              <a:buFont typeface="Arial" panose="020B0604020202020204" pitchFamily="34" charset="0"/>
              <a:buChar char="•"/>
            </a:pPr>
            <a:r>
              <a:rPr lang="en-US" sz="3200" b="1" dirty="0">
                <a:solidFill>
                  <a:prstClr val="black"/>
                </a:solidFill>
              </a:rPr>
              <a:t>DO YOU KNOW WHERE ARE YOU HEADING?</a:t>
            </a:r>
          </a:p>
          <a:p>
            <a:pPr>
              <a:lnSpc>
                <a:spcPct val="90000"/>
              </a:lnSpc>
              <a:spcBef>
                <a:spcPts val="1000"/>
              </a:spcBef>
            </a:pPr>
            <a:r>
              <a:rPr lang="zh-TW" altLang="en-US" sz="3200" dirty="0"/>
              <a:t>  </a:t>
            </a:r>
            <a:r>
              <a:rPr lang="zh-TW" altLang="en-US" sz="3600" b="1" dirty="0">
                <a:latin typeface="Arial Unicode MS"/>
                <a:ea typeface="DengXian" panose="02010600030101010101" pitchFamily="2" charset="-122"/>
              </a:rPr>
              <a:t>你知道你</a:t>
            </a:r>
            <a:r>
              <a:rPr lang="zh-CN" altLang="en-US" sz="3600" b="1" dirty="0">
                <a:latin typeface="Arial Unicode MS"/>
                <a:ea typeface="DengXian" panose="02010600030101010101" pitchFamily="2" charset="-122"/>
              </a:rPr>
              <a:t>朝</a:t>
            </a:r>
            <a:r>
              <a:rPr lang="zh-TW" altLang="en-US" sz="3600" b="1" dirty="0">
                <a:latin typeface="Arial Unicode MS"/>
                <a:ea typeface="DengXian" panose="02010600030101010101" pitchFamily="2" charset="-122"/>
              </a:rPr>
              <a:t>哪裏</a:t>
            </a:r>
            <a:r>
              <a:rPr lang="zh-CN" altLang="en-US" sz="3600" b="1" dirty="0">
                <a:latin typeface="Arial Unicode MS"/>
                <a:ea typeface="DengXian" panose="02010600030101010101" pitchFamily="2" charset="-122"/>
              </a:rPr>
              <a:t>去</a:t>
            </a:r>
            <a:r>
              <a:rPr lang="zh-TW" altLang="en-US" sz="3600" b="1" dirty="0">
                <a:latin typeface="Arial Unicode MS"/>
                <a:ea typeface="DengXian" panose="02010600030101010101" pitchFamily="2" charset="-122"/>
              </a:rPr>
              <a:t>嗎？</a:t>
            </a:r>
            <a:endParaRPr lang="en-US" altLang="zh-TW" sz="3200" b="1" dirty="0">
              <a:latin typeface="Arial Unicode MS"/>
              <a:ea typeface="DengXian" panose="02010600030101010101" pitchFamily="2" charset="-122"/>
            </a:endParaRPr>
          </a:p>
          <a:p>
            <a:pPr>
              <a:lnSpc>
                <a:spcPct val="90000"/>
              </a:lnSpc>
              <a:spcBef>
                <a:spcPts val="1000"/>
              </a:spcBef>
            </a:pPr>
            <a:endParaRPr lang="en-US" sz="1200" dirty="0"/>
          </a:p>
          <a:p>
            <a:pPr marL="228600" lvl="0" indent="-228600">
              <a:lnSpc>
                <a:spcPct val="90000"/>
              </a:lnSpc>
              <a:spcBef>
                <a:spcPts val="1000"/>
              </a:spcBef>
              <a:buFont typeface="Arial" panose="020B0604020202020204" pitchFamily="34" charset="0"/>
              <a:buChar char="•"/>
            </a:pPr>
            <a:r>
              <a:rPr lang="en-US" sz="3200" b="1" dirty="0">
                <a:solidFill>
                  <a:prstClr val="black"/>
                </a:solidFill>
              </a:rPr>
              <a:t>ARE YOU WHOLLY COMMITTED TO REACHING YOUR DESTINATION?</a:t>
            </a:r>
          </a:p>
          <a:p>
            <a:pPr marL="228600" marR="0" indent="-228600">
              <a:spcBef>
                <a:spcPts val="0"/>
              </a:spcBef>
              <a:spcAft>
                <a:spcPts val="0"/>
              </a:spcAft>
            </a:pPr>
            <a:r>
              <a:rPr lang="zh-TW" altLang="en-US" sz="3200" dirty="0">
                <a:solidFill>
                  <a:srgbClr val="000000"/>
                </a:solidFill>
                <a:latin typeface="Helvetica Neue"/>
                <a:ea typeface="Arial Unicode MS"/>
                <a:cs typeface="Arial Unicode MS"/>
              </a:rPr>
              <a:t>  </a:t>
            </a:r>
            <a:r>
              <a:rPr lang="zh-TW" altLang="en-US" sz="3200" b="1" dirty="0">
                <a:solidFill>
                  <a:srgbClr val="000000"/>
                </a:solidFill>
                <a:latin typeface="Helvetica Neue"/>
                <a:ea typeface="Arial Unicode MS"/>
                <a:cs typeface="Arial Unicode MS"/>
              </a:rPr>
              <a:t>你是否全心致力要到達目的地？</a:t>
            </a:r>
            <a:endParaRPr lang="en-US" sz="3200" b="1" dirty="0">
              <a:solidFill>
                <a:srgbClr val="000000"/>
              </a:solidFill>
              <a:latin typeface="Helvetica Neue"/>
              <a:ea typeface="Arial Unicode MS"/>
              <a:cs typeface="Arial Unicode MS"/>
            </a:endParaRPr>
          </a:p>
          <a:p>
            <a:endParaRPr lang="en-US" dirty="0"/>
          </a:p>
        </p:txBody>
      </p:sp>
    </p:spTree>
    <p:extLst>
      <p:ext uri="{BB962C8B-B14F-4D97-AF65-F5344CB8AC3E}">
        <p14:creationId xmlns:p14="http://schemas.microsoft.com/office/powerpoint/2010/main" val="1702622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0FE87-52A8-438B-A418-FE729BFB7F07}"/>
              </a:ext>
            </a:extLst>
          </p:cNvPr>
          <p:cNvSpPr>
            <a:spLocks noGrp="1"/>
          </p:cNvSpPr>
          <p:nvPr>
            <p:ph type="title"/>
          </p:nvPr>
        </p:nvSpPr>
        <p:spPr/>
        <p:txBody>
          <a:bodyPr/>
          <a:lstStyle/>
          <a:p>
            <a:endParaRPr lang="en-US"/>
          </a:p>
        </p:txBody>
      </p:sp>
      <p:pic>
        <p:nvPicPr>
          <p:cNvPr id="2050" name="Picture 2" descr="Related image">
            <a:extLst>
              <a:ext uri="{FF2B5EF4-FFF2-40B4-BE49-F238E27FC236}">
                <a16:creationId xmlns:a16="http://schemas.microsoft.com/office/drawing/2014/main" id="{7315EF3A-3790-41BF-A7CC-CCBF2B4F6CB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4806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0FE87-52A8-438B-A418-FE729BFB7F07}"/>
              </a:ext>
            </a:extLst>
          </p:cNvPr>
          <p:cNvSpPr>
            <a:spLocks noGrp="1"/>
          </p:cNvSpPr>
          <p:nvPr>
            <p:ph type="title"/>
          </p:nvPr>
        </p:nvSpPr>
        <p:spPr/>
        <p:txBody>
          <a:bodyPr/>
          <a:lstStyle/>
          <a:p>
            <a:endParaRPr lang="en-US"/>
          </a:p>
        </p:txBody>
      </p:sp>
      <p:pic>
        <p:nvPicPr>
          <p:cNvPr id="2050" name="Picture 2" descr="Related image">
            <a:extLst>
              <a:ext uri="{FF2B5EF4-FFF2-40B4-BE49-F238E27FC236}">
                <a16:creationId xmlns:a16="http://schemas.microsoft.com/office/drawing/2014/main" id="{7315EF3A-3790-41BF-A7CC-CCBF2B4F6CB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17999225-5C70-4C2F-90DD-160072A8A26E}"/>
              </a:ext>
            </a:extLst>
          </p:cNvPr>
          <p:cNvSpPr/>
          <p:nvPr/>
        </p:nvSpPr>
        <p:spPr>
          <a:xfrm>
            <a:off x="292963" y="142043"/>
            <a:ext cx="11259259" cy="7817525"/>
          </a:xfrm>
          <a:prstGeom prst="rect">
            <a:avLst/>
          </a:prstGeom>
        </p:spPr>
        <p:txBody>
          <a:bodyPr wrap="square">
            <a:spAutoFit/>
          </a:bodyPr>
          <a:lstStyle/>
          <a:p>
            <a:pPr marL="228600" marR="0" indent="-228600">
              <a:spcBef>
                <a:spcPts val="0"/>
              </a:spcBef>
              <a:spcAft>
                <a:spcPts val="0"/>
              </a:spcAft>
            </a:pPr>
            <a:r>
              <a:rPr lang="en-US" sz="4000" b="1" dirty="0">
                <a:solidFill>
                  <a:prstClr val="black"/>
                </a:solidFill>
                <a:latin typeface="Calibri Light" panose="020F0302020204030204"/>
                <a:ea typeface="+mj-ea"/>
                <a:cs typeface="+mj-cs"/>
              </a:rPr>
              <a:t>INTRODUCTION</a:t>
            </a:r>
            <a:r>
              <a:rPr lang="en-US" sz="3800" dirty="0">
                <a:solidFill>
                  <a:prstClr val="black"/>
                </a:solidFill>
                <a:latin typeface="Calibri Light" panose="020F0302020204030204"/>
                <a:ea typeface="+mj-ea"/>
                <a:cs typeface="+mj-cs"/>
              </a:rPr>
              <a:t> </a:t>
            </a:r>
            <a:r>
              <a:rPr lang="zh-TW" altLang="en-US" sz="3800" dirty="0">
                <a:solidFill>
                  <a:srgbClr val="000000"/>
                </a:solidFill>
                <a:latin typeface="Dubai" panose="020B0503030403030204" pitchFamily="34" charset="-78"/>
                <a:ea typeface="Arial Unicode MS"/>
                <a:cs typeface="Dubai" panose="020B0503030403030204" pitchFamily="34" charset="-78"/>
              </a:rPr>
              <a:t>引言</a:t>
            </a:r>
            <a:endParaRPr lang="en-US" sz="3800" dirty="0">
              <a:solidFill>
                <a:srgbClr val="000000"/>
              </a:solidFill>
              <a:latin typeface="Dubai" panose="020B0503030403030204" pitchFamily="34" charset="-78"/>
              <a:ea typeface="Arial Unicode MS"/>
              <a:cs typeface="Dubai" panose="020B0503030403030204" pitchFamily="34" charset="-78"/>
            </a:endParaRPr>
          </a:p>
          <a:p>
            <a:pPr marL="342900" indent="-342900">
              <a:buFont typeface="Arial" panose="020B0604020202020204" pitchFamily="34" charset="0"/>
              <a:buChar char="•"/>
            </a:pPr>
            <a:r>
              <a:rPr lang="en-US" sz="3000" dirty="0"/>
              <a:t>I like to hike; choosing the right path to follow when there is more than one can be challenging if you don’t have a sense of direction.  I don’t!</a:t>
            </a:r>
          </a:p>
          <a:p>
            <a:pPr marL="342900" marR="0" lvl="0" indent="-342900" fontAlgn="base">
              <a:spcBef>
                <a:spcPts val="0"/>
              </a:spcBef>
              <a:spcAft>
                <a:spcPts val="0"/>
              </a:spcAft>
              <a:buFont typeface="Arial" panose="020B0604020202020204" pitchFamily="34" charset="0"/>
              <a:buChar char="•"/>
              <a:tabLst>
                <a:tab pos="135255" algn="l"/>
              </a:tabLst>
            </a:pPr>
            <a:r>
              <a:rPr lang="zh-TW" altLang="en-US" sz="3200" b="1" kern="0" dirty="0">
                <a:solidFill>
                  <a:srgbClr val="000000"/>
                </a:solidFill>
                <a:latin typeface="DengXian" panose="02010600030101010101" pitchFamily="2" charset="-122"/>
                <a:ea typeface="DengXian" panose="02010600030101010101" pitchFamily="2" charset="-122"/>
                <a:cs typeface="Dubai" panose="020B0503030403030204" pitchFamily="34" charset="-78"/>
              </a:rPr>
              <a:t>我喜歡遠足，當有好幾條路</a:t>
            </a:r>
            <a:r>
              <a:rPr lang="zh-CN" altLang="en-US" sz="3200" b="1" kern="0" dirty="0">
                <a:solidFill>
                  <a:srgbClr val="000000"/>
                </a:solidFill>
                <a:latin typeface="DengXian" panose="02010600030101010101" pitchFamily="2" charset="-122"/>
                <a:ea typeface="DengXian" panose="02010600030101010101" pitchFamily="2" charset="-122"/>
                <a:cs typeface="Dubai" panose="020B0503030403030204" pitchFamily="34" charset="-78"/>
              </a:rPr>
              <a:t>，</a:t>
            </a:r>
            <a:r>
              <a:rPr lang="zh-TW" altLang="en-US" sz="3200" b="1" kern="0" dirty="0">
                <a:solidFill>
                  <a:srgbClr val="000000"/>
                </a:solidFill>
                <a:latin typeface="DengXian" panose="02010600030101010101" pitchFamily="2" charset="-122"/>
                <a:ea typeface="DengXian" panose="02010600030101010101" pitchFamily="2" charset="-122"/>
                <a:cs typeface="Dubai" panose="020B0503030403030204" pitchFamily="34" charset="-78"/>
              </a:rPr>
              <a:t>要選擇對的路是很挑戰的，特別是你若沒有方向感。我就沒有</a:t>
            </a:r>
            <a:r>
              <a:rPr lang="en-US" altLang="zh-TW" sz="3200" b="1" kern="0" dirty="0">
                <a:solidFill>
                  <a:srgbClr val="000000"/>
                </a:solidFill>
                <a:latin typeface="DengXian" panose="02010600030101010101" pitchFamily="2" charset="-122"/>
                <a:ea typeface="DengXian" panose="02010600030101010101" pitchFamily="2" charset="-122"/>
                <a:cs typeface="Dubai" panose="020B0503030403030204" pitchFamily="34" charset="-78"/>
              </a:rPr>
              <a:t>!</a:t>
            </a:r>
            <a:endParaRPr lang="en-US" sz="3200" b="1" kern="0" dirty="0">
              <a:solidFill>
                <a:srgbClr val="000000"/>
              </a:solidFill>
              <a:latin typeface="DengXian" panose="02010600030101010101" pitchFamily="2" charset="-122"/>
              <a:ea typeface="DengXian" panose="02010600030101010101" pitchFamily="2" charset="-122"/>
              <a:cs typeface="Dubai" panose="020B0503030403030204" pitchFamily="34" charset="-78"/>
            </a:endParaRPr>
          </a:p>
          <a:p>
            <a:endParaRPr lang="en-US" dirty="0"/>
          </a:p>
          <a:p>
            <a:pPr marL="274320" indent="-342900">
              <a:buFont typeface="Arial" panose="020B0604020202020204" pitchFamily="34" charset="0"/>
              <a:buChar char="•"/>
            </a:pPr>
            <a:r>
              <a:rPr lang="en-US" sz="3000" dirty="0"/>
              <a:t>The writer of the Proverbs has been contrasting “</a:t>
            </a:r>
            <a:r>
              <a:rPr lang="en-US" sz="3000" i="1" dirty="0"/>
              <a:t>the path of the </a:t>
            </a:r>
            <a:r>
              <a:rPr lang="en-US" sz="3000" dirty="0"/>
              <a:t>wicked” and “</a:t>
            </a:r>
            <a:r>
              <a:rPr lang="en-US" sz="3000" i="1" dirty="0"/>
              <a:t>the path of uprightness</a:t>
            </a:r>
            <a:r>
              <a:rPr lang="en-US" sz="3000" dirty="0"/>
              <a:t>” in verses 11-19.  The first is one of unrest, violence, evil, darkness; the second is one of wisdom, safety, light and life. </a:t>
            </a:r>
            <a:r>
              <a:rPr lang="zh-TW" altLang="en-US" sz="3000" dirty="0">
                <a:solidFill>
                  <a:srgbClr val="000000"/>
                </a:solidFill>
                <a:ea typeface="Arial Unicode MS"/>
                <a:cs typeface="Arial Unicode MS"/>
              </a:rPr>
              <a:t>   </a:t>
            </a:r>
            <a:endParaRPr lang="en-US" sz="3000" dirty="0">
              <a:solidFill>
                <a:srgbClr val="000000"/>
              </a:solidFill>
              <a:ea typeface="Arial Unicode MS"/>
              <a:cs typeface="Arial Unicode MS"/>
            </a:endParaRPr>
          </a:p>
          <a:p>
            <a:pPr marL="457200" marR="0" indent="-457200">
              <a:spcBef>
                <a:spcPts val="0"/>
              </a:spcBef>
              <a:spcAft>
                <a:spcPts val="0"/>
              </a:spcAft>
              <a:buFont typeface="Arial" panose="020B0604020202020204" pitchFamily="34" charset="0"/>
              <a:buChar char="•"/>
            </a:pPr>
            <a:r>
              <a:rPr lang="zh-TW" altLang="en-US" sz="3200" b="1" dirty="0">
                <a:solidFill>
                  <a:srgbClr val="000000"/>
                </a:solidFill>
                <a:latin typeface="DengXian" panose="02010600030101010101" pitchFamily="2" charset="-122"/>
                <a:ea typeface="DengXian" panose="02010600030101010101" pitchFamily="2" charset="-122"/>
                <a:cs typeface="Dubai" panose="020B0503030403030204" pitchFamily="34" charset="-78"/>
              </a:rPr>
              <a:t>箴言的作者在 </a:t>
            </a:r>
            <a:r>
              <a:rPr lang="en-US" altLang="zh-TW" sz="3200" b="1" dirty="0">
                <a:solidFill>
                  <a:srgbClr val="000000"/>
                </a:solidFill>
                <a:latin typeface="DengXian" panose="02010600030101010101" pitchFamily="2" charset="-122"/>
                <a:ea typeface="DengXian" panose="02010600030101010101" pitchFamily="2" charset="-122"/>
                <a:cs typeface="Dubai" panose="020B0503030403030204" pitchFamily="34" charset="-78"/>
              </a:rPr>
              <a:t>11-19 </a:t>
            </a:r>
            <a:r>
              <a:rPr lang="zh-CN" altLang="en-US" sz="3200" b="1" dirty="0">
                <a:solidFill>
                  <a:srgbClr val="000000"/>
                </a:solidFill>
                <a:latin typeface="DengXian" panose="02010600030101010101" pitchFamily="2" charset="-122"/>
                <a:ea typeface="DengXian" panose="02010600030101010101" pitchFamily="2" charset="-122"/>
                <a:cs typeface="Dubai" panose="020B0503030403030204" pitchFamily="34" charset="-78"/>
              </a:rPr>
              <a:t>節</a:t>
            </a:r>
            <a:r>
              <a:rPr lang="zh-TW" altLang="en-US" sz="3200" b="1" dirty="0">
                <a:solidFill>
                  <a:srgbClr val="000000"/>
                </a:solidFill>
                <a:latin typeface="DengXian" panose="02010600030101010101" pitchFamily="2" charset="-122"/>
                <a:ea typeface="DengXian" panose="02010600030101010101" pitchFamily="2" charset="-122"/>
                <a:cs typeface="Dubai" panose="020B0503030403030204" pitchFamily="34" charset="-78"/>
              </a:rPr>
              <a:t>中對比惡人的路及義人的路。第一種是動盪，暴力，邪惡，黑暗；第二種是智慧，安全，光明及生命。</a:t>
            </a:r>
            <a:endParaRPr lang="en-US" sz="3200" b="1" dirty="0">
              <a:solidFill>
                <a:srgbClr val="000000"/>
              </a:solidFill>
              <a:latin typeface="DengXian" panose="02010600030101010101" pitchFamily="2" charset="-122"/>
              <a:ea typeface="DengXian" panose="02010600030101010101" pitchFamily="2" charset="-122"/>
              <a:cs typeface="Dubai" panose="020B0503030403030204" pitchFamily="34" charset="-78"/>
            </a:endParaRPr>
          </a:p>
          <a:p>
            <a:pPr marL="228600" marR="0" indent="-228600">
              <a:spcBef>
                <a:spcPts val="0"/>
              </a:spcBef>
              <a:spcAft>
                <a:spcPts val="0"/>
              </a:spcAft>
            </a:pPr>
            <a:r>
              <a:rPr lang="en-US" sz="2800" b="1" dirty="0">
                <a:solidFill>
                  <a:srgbClr val="000000"/>
                </a:solidFill>
                <a:latin typeface="DengXian" panose="02010600030101010101" pitchFamily="2" charset="-122"/>
                <a:ea typeface="DengXian" panose="02010600030101010101" pitchFamily="2" charset="-122"/>
                <a:cs typeface="Arial Unicode MS"/>
              </a:rPr>
              <a:t>  </a:t>
            </a:r>
            <a:endParaRPr lang="en-US" sz="2000" b="1" dirty="0">
              <a:solidFill>
                <a:srgbClr val="000000"/>
              </a:solidFill>
              <a:latin typeface="DengXian" panose="02010600030101010101" pitchFamily="2" charset="-122"/>
              <a:ea typeface="DengXian" panose="02010600030101010101" pitchFamily="2" charset="-122"/>
              <a:cs typeface="Arial Unicode MS"/>
            </a:endParaRPr>
          </a:p>
          <a:p>
            <a:pPr marL="342900" indent="-342900">
              <a:buFont typeface="Arial" panose="020B0604020202020204" pitchFamily="34" charset="0"/>
              <a:buChar char="•"/>
            </a:pPr>
            <a:endParaRPr lang="en-US" sz="2800" dirty="0"/>
          </a:p>
          <a:p>
            <a:endParaRPr lang="en-US" dirty="0"/>
          </a:p>
        </p:txBody>
      </p:sp>
    </p:spTree>
    <p:extLst>
      <p:ext uri="{BB962C8B-B14F-4D97-AF65-F5344CB8AC3E}">
        <p14:creationId xmlns:p14="http://schemas.microsoft.com/office/powerpoint/2010/main" val="3025649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0FE87-52A8-438B-A418-FE729BFB7F07}"/>
              </a:ext>
            </a:extLst>
          </p:cNvPr>
          <p:cNvSpPr>
            <a:spLocks noGrp="1"/>
          </p:cNvSpPr>
          <p:nvPr>
            <p:ph type="title"/>
          </p:nvPr>
        </p:nvSpPr>
        <p:spPr/>
        <p:txBody>
          <a:bodyPr/>
          <a:lstStyle/>
          <a:p>
            <a:endParaRPr lang="en-US"/>
          </a:p>
        </p:txBody>
      </p:sp>
      <p:pic>
        <p:nvPicPr>
          <p:cNvPr id="2050" name="Picture 2" descr="Related image">
            <a:extLst>
              <a:ext uri="{FF2B5EF4-FFF2-40B4-BE49-F238E27FC236}">
                <a16:creationId xmlns:a16="http://schemas.microsoft.com/office/drawing/2014/main" id="{7315EF3A-3790-41BF-A7CC-CCBF2B4F6CB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17999225-5C70-4C2F-90DD-160072A8A26E}"/>
              </a:ext>
            </a:extLst>
          </p:cNvPr>
          <p:cNvSpPr/>
          <p:nvPr/>
        </p:nvSpPr>
        <p:spPr>
          <a:xfrm>
            <a:off x="292963" y="142043"/>
            <a:ext cx="11259259" cy="6719788"/>
          </a:xfrm>
          <a:prstGeom prst="rect">
            <a:avLst/>
          </a:prstGeom>
        </p:spPr>
        <p:txBody>
          <a:bodyPr wrap="square">
            <a:spAutoFit/>
          </a:bodyPr>
          <a:lstStyle/>
          <a:p>
            <a:pPr marL="228600" marR="0" lvl="0" indent="-22860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Light" panose="020F0302020204030204"/>
                <a:ea typeface="+mn-ea"/>
                <a:cs typeface="+mn-cs"/>
              </a:rPr>
              <a:t>INTRODUCTION </a:t>
            </a:r>
            <a:r>
              <a:rPr kumimoji="0" lang="zh-TW" altLang="en-US" sz="4000" b="1" i="0" u="none" strike="noStrike" kern="1200" cap="none" spc="0" normalizeH="0" baseline="0" noProof="0" dirty="0">
                <a:ln>
                  <a:noFill/>
                </a:ln>
                <a:solidFill>
                  <a:srgbClr val="000000"/>
                </a:solidFill>
                <a:effectLst/>
                <a:uLnTx/>
                <a:uFillTx/>
                <a:latin typeface="DengXian" panose="02010600030101010101" pitchFamily="2" charset="-122"/>
                <a:ea typeface="DengXian" panose="02010600030101010101" pitchFamily="2" charset="-122"/>
                <a:cs typeface="Dubai" panose="020B0503030403030204" pitchFamily="34" charset="-78"/>
              </a:rPr>
              <a:t>引言</a:t>
            </a:r>
            <a:endParaRPr kumimoji="0" lang="en-US" altLang="zh-TW" sz="4000" b="1" i="0" u="none" strike="noStrike" kern="1200" cap="none" spc="0" normalizeH="0" baseline="0" noProof="0" dirty="0">
              <a:ln>
                <a:noFill/>
              </a:ln>
              <a:solidFill>
                <a:srgbClr val="000000"/>
              </a:solidFill>
              <a:effectLst/>
              <a:uLnTx/>
              <a:uFillTx/>
              <a:latin typeface="DengXian" panose="02010600030101010101" pitchFamily="2" charset="-122"/>
              <a:ea typeface="DengXian" panose="02010600030101010101" pitchFamily="2" charset="-122"/>
              <a:cs typeface="Dubai" panose="020B0503030403030204" pitchFamily="34" charset="-78"/>
            </a:endParaRPr>
          </a:p>
          <a:p>
            <a:pPr marL="228600" lvl="0" indent="-228600">
              <a:lnSpc>
                <a:spcPct val="90000"/>
              </a:lnSpc>
              <a:spcBef>
                <a:spcPts val="1000"/>
              </a:spcBef>
              <a:buFont typeface="Arial" panose="020B0604020202020204" pitchFamily="34" charset="0"/>
              <a:buChar char="•"/>
            </a:pPr>
            <a:r>
              <a:rPr lang="en-US" sz="3600" dirty="0">
                <a:solidFill>
                  <a:prstClr val="black"/>
                </a:solidFill>
              </a:rPr>
              <a:t>These next verses help to identify how we can give our whole selves to the pursuit of the wisdom of God in the new year.  There are 11 references to parts of our bodies in these verses.  Romans 6 challenges us to present the “members of our body as instruments of righteousness unto the Lord.” </a:t>
            </a:r>
          </a:p>
          <a:p>
            <a:pPr marL="228600" lvl="0" indent="-228600">
              <a:lnSpc>
                <a:spcPct val="90000"/>
              </a:lnSpc>
              <a:spcBef>
                <a:spcPts val="1000"/>
              </a:spcBef>
              <a:buFont typeface="Arial" panose="020B0604020202020204" pitchFamily="34" charset="0"/>
              <a:buChar char="•"/>
            </a:pPr>
            <a:r>
              <a:rPr lang="zh-TW" altLang="en-US" sz="3600" b="1" dirty="0">
                <a:solidFill>
                  <a:srgbClr val="000000"/>
                </a:solidFill>
                <a:latin typeface="DengXian" panose="02010600030101010101" pitchFamily="2" charset="-122"/>
                <a:ea typeface="DengXian" panose="02010600030101010101" pitchFamily="2" charset="-122"/>
                <a:cs typeface="Dubai" panose="020B0503030403030204" pitchFamily="34" charset="-78"/>
              </a:rPr>
              <a:t>下面這些經文幫助我們</a:t>
            </a:r>
            <a:r>
              <a:rPr lang="zh-CN" altLang="en-US" sz="3600" b="1" dirty="0">
                <a:solidFill>
                  <a:srgbClr val="000000"/>
                </a:solidFill>
                <a:latin typeface="DengXian" panose="02010600030101010101" pitchFamily="2" charset="-122"/>
                <a:ea typeface="DengXian" panose="02010600030101010101" pitchFamily="2" charset="-122"/>
                <a:cs typeface="Dubai" panose="020B0503030403030204" pitchFamily="34" charset="-78"/>
              </a:rPr>
              <a:t>識別</a:t>
            </a:r>
            <a:r>
              <a:rPr lang="zh-TW" altLang="en-US" sz="3600" b="1" dirty="0">
                <a:solidFill>
                  <a:srgbClr val="000000"/>
                </a:solidFill>
                <a:latin typeface="DengXian" panose="02010600030101010101" pitchFamily="2" charset="-122"/>
                <a:ea typeface="DengXian" panose="02010600030101010101" pitchFamily="2" charset="-122"/>
                <a:cs typeface="Dubai" panose="020B0503030403030204" pitchFamily="34" charset="-78"/>
              </a:rPr>
              <a:t>如何在新的一年完全擺上自己去追求神的智慧。</a:t>
            </a:r>
            <a:r>
              <a:rPr lang="zh-CN" altLang="en-US" sz="3600" b="1" dirty="0">
                <a:solidFill>
                  <a:srgbClr val="000000"/>
                </a:solidFill>
                <a:latin typeface="DengXian" panose="02010600030101010101" pitchFamily="2" charset="-122"/>
                <a:ea typeface="DengXian" panose="02010600030101010101" pitchFamily="2" charset="-122"/>
                <a:cs typeface="Dubai" panose="020B0503030403030204" pitchFamily="34" charset="-78"/>
              </a:rPr>
              <a:t>這些經文中</a:t>
            </a:r>
            <a:r>
              <a:rPr lang="zh-TW" altLang="en-US" sz="3600" b="1" dirty="0">
                <a:solidFill>
                  <a:srgbClr val="000000"/>
                </a:solidFill>
                <a:latin typeface="DengXian" panose="02010600030101010101" pitchFamily="2" charset="-122"/>
                <a:ea typeface="DengXian" panose="02010600030101010101" pitchFamily="2" charset="-122"/>
                <a:cs typeface="Dubai" panose="020B0503030403030204" pitchFamily="34" charset="-78"/>
              </a:rPr>
              <a:t>有</a:t>
            </a:r>
            <a:r>
              <a:rPr lang="en-US" altLang="zh-TW" sz="3600" b="1" dirty="0">
                <a:solidFill>
                  <a:srgbClr val="000000"/>
                </a:solidFill>
                <a:latin typeface="DengXian" panose="02010600030101010101" pitchFamily="2" charset="-122"/>
                <a:ea typeface="DengXian" panose="02010600030101010101" pitchFamily="2" charset="-122"/>
                <a:cs typeface="Dubai" panose="020B0503030403030204" pitchFamily="34" charset="-78"/>
              </a:rPr>
              <a:t>11</a:t>
            </a:r>
            <a:r>
              <a:rPr lang="zh-CN" altLang="en-US" sz="3600" b="1" dirty="0">
                <a:solidFill>
                  <a:srgbClr val="000000"/>
                </a:solidFill>
                <a:latin typeface="DengXian" panose="02010600030101010101" pitchFamily="2" charset="-122"/>
                <a:ea typeface="DengXian" panose="02010600030101010101" pitchFamily="2" charset="-122"/>
                <a:cs typeface="Dubai" panose="020B0503030403030204" pitchFamily="34" charset="-78"/>
              </a:rPr>
              <a:t>次提及身體的部位</a:t>
            </a:r>
            <a:r>
              <a:rPr lang="zh-TW" altLang="en-US" sz="3600" b="1" dirty="0">
                <a:solidFill>
                  <a:srgbClr val="000000"/>
                </a:solidFill>
                <a:latin typeface="DengXian" panose="02010600030101010101" pitchFamily="2" charset="-122"/>
                <a:ea typeface="DengXian" panose="02010600030101010101" pitchFamily="2" charset="-122"/>
                <a:cs typeface="Dubai" panose="020B0503030403030204" pitchFamily="34" charset="-78"/>
              </a:rPr>
              <a:t>。羅六</a:t>
            </a:r>
            <a:r>
              <a:rPr lang="zh-CN" altLang="en-US" sz="3600" b="1" dirty="0">
                <a:solidFill>
                  <a:srgbClr val="000000"/>
                </a:solidFill>
                <a:latin typeface="DengXian" panose="02010600030101010101" pitchFamily="2" charset="-122"/>
                <a:ea typeface="DengXian" panose="02010600030101010101" pitchFamily="2" charset="-122"/>
                <a:cs typeface="Dubai" panose="020B0503030403030204" pitchFamily="34" charset="-78"/>
              </a:rPr>
              <a:t>章</a:t>
            </a:r>
            <a:r>
              <a:rPr lang="zh-TW" altLang="en-US" sz="3600" b="1" dirty="0">
                <a:solidFill>
                  <a:srgbClr val="222222"/>
                </a:solidFill>
                <a:latin typeface="DengXian" panose="02010600030101010101" pitchFamily="2" charset="-122"/>
                <a:ea typeface="DengXian" panose="02010600030101010101" pitchFamily="2" charset="-122"/>
                <a:cs typeface="Dubai" panose="020B0503030403030204" pitchFamily="34" charset="-78"/>
              </a:rPr>
              <a:t>挑戰我們，</a:t>
            </a:r>
            <a:r>
              <a:rPr lang="en-US" altLang="zh-TW" sz="3600" b="1" dirty="0">
                <a:latin typeface="DengXian" panose="02010600030101010101" pitchFamily="2" charset="-122"/>
                <a:ea typeface="DengXian" panose="02010600030101010101" pitchFamily="2" charset="-122"/>
                <a:cs typeface="Dubai" panose="020B0503030403030204" pitchFamily="34" charset="-78"/>
              </a:rPr>
              <a:t>“</a:t>
            </a:r>
            <a:r>
              <a:rPr lang="zh-CN" altLang="en-US" sz="3600" b="1" dirty="0">
                <a:latin typeface="DengXian" panose="02010600030101010101" pitchFamily="2" charset="-122"/>
                <a:ea typeface="DengXian" panose="02010600030101010101" pitchFamily="2" charset="-122"/>
                <a:cs typeface="Dubai" panose="020B0503030403030204" pitchFamily="34" charset="-78"/>
              </a:rPr>
              <a:t>将自己献给神，并将肢体做义的器具献给神。</a:t>
            </a:r>
            <a:r>
              <a:rPr lang="en-US" altLang="zh-TW" sz="3600" b="1" dirty="0">
                <a:latin typeface="Dubai" panose="020B0503030403030204" pitchFamily="34" charset="-78"/>
                <a:cs typeface="Dubai" panose="020B0503030403030204" pitchFamily="34" charset="-78"/>
              </a:rPr>
              <a:t>”</a:t>
            </a:r>
            <a:endParaRPr lang="en-US" sz="3600" dirty="0">
              <a:solidFill>
                <a:srgbClr val="000000"/>
              </a:solidFill>
              <a:latin typeface="Dubai" panose="020B0503030403030204" pitchFamily="34" charset="-78"/>
              <a:ea typeface="Arial Unicode MS"/>
              <a:cs typeface="Dubai" panose="020B0503030403030204" pitchFamily="34" charset="-78"/>
            </a:endParaRPr>
          </a:p>
          <a:p>
            <a:pPr marL="228600" marR="0" lvl="0" indent="-228600" algn="l"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srgbClr val="000000"/>
              </a:solidFill>
              <a:effectLst/>
              <a:uLnTx/>
              <a:uFillTx/>
              <a:ea typeface="Arial Unicode MS"/>
              <a:cs typeface="Dubai" panose="020B0503030403030204" pitchFamily="34" charset="-7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44620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0FE87-52A8-438B-A418-FE729BFB7F07}"/>
              </a:ext>
            </a:extLst>
          </p:cNvPr>
          <p:cNvSpPr>
            <a:spLocks noGrp="1"/>
          </p:cNvSpPr>
          <p:nvPr>
            <p:ph type="title"/>
          </p:nvPr>
        </p:nvSpPr>
        <p:spPr/>
        <p:txBody>
          <a:bodyPr/>
          <a:lstStyle/>
          <a:p>
            <a:endParaRPr lang="en-US"/>
          </a:p>
        </p:txBody>
      </p:sp>
      <p:pic>
        <p:nvPicPr>
          <p:cNvPr id="2050" name="Picture 2" descr="Related image">
            <a:extLst>
              <a:ext uri="{FF2B5EF4-FFF2-40B4-BE49-F238E27FC236}">
                <a16:creationId xmlns:a16="http://schemas.microsoft.com/office/drawing/2014/main" id="{7315EF3A-3790-41BF-A7CC-CCBF2B4F6CB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83E77FF1-F943-4339-923B-D398C36BE949}"/>
              </a:ext>
            </a:extLst>
          </p:cNvPr>
          <p:cNvSpPr/>
          <p:nvPr/>
        </p:nvSpPr>
        <p:spPr>
          <a:xfrm>
            <a:off x="523782" y="0"/>
            <a:ext cx="11301274" cy="7404078"/>
          </a:xfrm>
          <a:prstGeom prst="rect">
            <a:avLst/>
          </a:prstGeom>
        </p:spPr>
        <p:txBody>
          <a:bodyPr wrap="square">
            <a:spAutoFit/>
          </a:bodyPr>
          <a:lstStyle/>
          <a:p>
            <a:r>
              <a:rPr lang="en-US" sz="4000" b="1" dirty="0">
                <a:solidFill>
                  <a:prstClr val="black"/>
                </a:solidFill>
                <a:latin typeface="Calibri Light" panose="020F0302020204030204"/>
                <a:ea typeface="+mj-ea"/>
                <a:cs typeface="+mj-cs"/>
              </a:rPr>
              <a:t>HOW CAN WE DO THAT IN THE NEW YEAR?</a:t>
            </a:r>
          </a:p>
          <a:p>
            <a:pPr marL="228600" lvl="0" indent="-228600"/>
            <a:r>
              <a:rPr lang="zh-TW" altLang="en-US" sz="4000" b="1" dirty="0">
                <a:solidFill>
                  <a:srgbClr val="000000"/>
                </a:solidFill>
                <a:latin typeface="Helvetica Neue"/>
                <a:ea typeface="Arial Unicode MS"/>
                <a:cs typeface="Arial Unicode MS"/>
              </a:rPr>
              <a:t>在新的一年裡我們</a:t>
            </a:r>
            <a:r>
              <a:rPr lang="zh-CN" altLang="en-US" sz="4000" b="1" dirty="0">
                <a:solidFill>
                  <a:srgbClr val="000000"/>
                </a:solidFill>
                <a:latin typeface="Helvetica Neue"/>
                <a:ea typeface="Arial Unicode MS"/>
                <a:cs typeface="Arial Unicode MS"/>
              </a:rPr>
              <a:t>如何去</a:t>
            </a:r>
            <a:r>
              <a:rPr lang="zh-TW" altLang="en-US" sz="4000" b="1" dirty="0">
                <a:solidFill>
                  <a:srgbClr val="000000"/>
                </a:solidFill>
                <a:latin typeface="Helvetica Neue"/>
                <a:ea typeface="Arial Unicode MS"/>
                <a:cs typeface="Arial Unicode MS"/>
              </a:rPr>
              <a:t>做</a:t>
            </a:r>
            <a:r>
              <a:rPr lang="zh-CN" altLang="en-US" sz="4000" b="1" dirty="0">
                <a:solidFill>
                  <a:srgbClr val="000000"/>
                </a:solidFill>
                <a:latin typeface="Helvetica Neue"/>
                <a:ea typeface="Arial Unicode MS"/>
                <a:cs typeface="Arial Unicode MS"/>
              </a:rPr>
              <a:t>到呢</a:t>
            </a:r>
            <a:r>
              <a:rPr lang="zh-TW" altLang="en-US" sz="4000" b="1" dirty="0">
                <a:solidFill>
                  <a:srgbClr val="000000"/>
                </a:solidFill>
                <a:latin typeface="Helvetica Neue"/>
                <a:ea typeface="Arial Unicode MS"/>
                <a:cs typeface="Arial Unicode MS"/>
              </a:rPr>
              <a:t>？</a:t>
            </a:r>
            <a:endParaRPr lang="en-US" sz="4000" b="1" dirty="0">
              <a:solidFill>
                <a:srgbClr val="000000"/>
              </a:solidFill>
              <a:latin typeface="Helvetica Neue"/>
              <a:ea typeface="Arial Unicode MS"/>
              <a:cs typeface="Arial Unicode MS"/>
            </a:endParaRPr>
          </a:p>
          <a:p>
            <a:pPr lvl="0">
              <a:lnSpc>
                <a:spcPct val="90000"/>
              </a:lnSpc>
              <a:spcBef>
                <a:spcPts val="1000"/>
              </a:spcBef>
            </a:pPr>
            <a:r>
              <a:rPr lang="en-US" sz="3000" dirty="0">
                <a:solidFill>
                  <a:prstClr val="black"/>
                </a:solidFill>
              </a:rPr>
              <a:t>1.  LISTEN WITH YOUR EARS TO THE “WORDS OF LIFE”.</a:t>
            </a:r>
          </a:p>
          <a:p>
            <a:pPr>
              <a:lnSpc>
                <a:spcPct val="90000"/>
              </a:lnSpc>
              <a:spcBef>
                <a:spcPts val="1000"/>
              </a:spcBef>
            </a:pPr>
            <a:r>
              <a:rPr lang="zh-TW" altLang="en-US" sz="2800" kern="0" dirty="0">
                <a:solidFill>
                  <a:srgbClr val="000000"/>
                </a:solidFill>
                <a:latin typeface="Helvetica Neue"/>
                <a:ea typeface="Arial Unicode MS"/>
                <a:cs typeface="Arial Unicode MS"/>
              </a:rPr>
              <a:t>    </a:t>
            </a:r>
            <a:r>
              <a:rPr lang="zh-TW" altLang="en-US" sz="3200" b="1" kern="0" dirty="0">
                <a:solidFill>
                  <a:srgbClr val="000000"/>
                </a:solidFill>
                <a:latin typeface="DengXian" panose="02010600030101010101" pitchFamily="2" charset="-122"/>
                <a:ea typeface="DengXian" panose="02010600030101010101" pitchFamily="2" charset="-122"/>
                <a:cs typeface="Dubai" panose="020B0503030403030204" pitchFamily="34" charset="-78"/>
              </a:rPr>
              <a:t>用你的耳朵聽生命的道</a:t>
            </a:r>
            <a:endParaRPr lang="en-US" altLang="zh-TW" sz="2800" b="1" kern="0" dirty="0">
              <a:solidFill>
                <a:srgbClr val="000000"/>
              </a:solidFill>
              <a:latin typeface="DengXian" panose="02010600030101010101" pitchFamily="2" charset="-122"/>
              <a:ea typeface="DengXian" panose="02010600030101010101" pitchFamily="2" charset="-122"/>
              <a:cs typeface="Dubai" panose="020B0503030403030204" pitchFamily="34" charset="-78"/>
            </a:endParaRPr>
          </a:p>
          <a:p>
            <a:pPr lvl="0">
              <a:lnSpc>
                <a:spcPct val="90000"/>
              </a:lnSpc>
              <a:spcBef>
                <a:spcPts val="1000"/>
              </a:spcBef>
            </a:pPr>
            <a:r>
              <a:rPr lang="en-US" sz="3000" dirty="0">
                <a:solidFill>
                  <a:prstClr val="black"/>
                </a:solidFill>
              </a:rPr>
              <a:t>2.  FOCUS WITH YOUR EYES ON OUR GOD-GIVEN GOALS.</a:t>
            </a:r>
          </a:p>
          <a:p>
            <a:pPr lvl="0" fontAlgn="base">
              <a:tabLst>
                <a:tab pos="269875" algn="l"/>
              </a:tabLst>
            </a:pPr>
            <a:r>
              <a:rPr lang="zh-TW" altLang="en-US" sz="3200" kern="0" dirty="0">
                <a:solidFill>
                  <a:srgbClr val="000000"/>
                </a:solidFill>
                <a:latin typeface="Dubai" panose="020B0503030403030204" pitchFamily="34" charset="-78"/>
                <a:ea typeface="Arial Unicode MS"/>
                <a:cs typeface="Dubai" panose="020B0503030403030204" pitchFamily="34" charset="-78"/>
              </a:rPr>
              <a:t>    </a:t>
            </a:r>
            <a:r>
              <a:rPr lang="zh-TW" altLang="en-US" sz="3200" b="1" kern="0" dirty="0">
                <a:solidFill>
                  <a:srgbClr val="000000"/>
                </a:solidFill>
                <a:latin typeface="DengXian" panose="02010600030101010101" pitchFamily="2" charset="-122"/>
                <a:ea typeface="DengXian" panose="02010600030101010101" pitchFamily="2" charset="-122"/>
                <a:cs typeface="Dubai" panose="020B0503030403030204" pitchFamily="34" charset="-78"/>
              </a:rPr>
              <a:t>用你的眼睛專心在神給予的目標</a:t>
            </a:r>
            <a:endParaRPr lang="en-US" sz="2400" b="1" kern="0" dirty="0">
              <a:solidFill>
                <a:srgbClr val="000000"/>
              </a:solidFill>
              <a:latin typeface="DengXian" panose="02010600030101010101" pitchFamily="2" charset="-122"/>
              <a:ea typeface="DengXian" panose="02010600030101010101" pitchFamily="2" charset="-122"/>
              <a:cs typeface="Dubai" panose="020B0503030403030204" pitchFamily="34" charset="-78"/>
            </a:endParaRPr>
          </a:p>
          <a:p>
            <a:pPr lvl="0">
              <a:lnSpc>
                <a:spcPct val="90000"/>
              </a:lnSpc>
              <a:spcBef>
                <a:spcPts val="1000"/>
              </a:spcBef>
            </a:pPr>
            <a:r>
              <a:rPr lang="en-US" sz="3000" dirty="0">
                <a:solidFill>
                  <a:prstClr val="black"/>
                </a:solidFill>
              </a:rPr>
              <a:t>3.  GUARD YOUR HEART AS THE FOUNTAIN OF LIFE.</a:t>
            </a:r>
          </a:p>
          <a:p>
            <a:pPr lvl="0" fontAlgn="base">
              <a:tabLst>
                <a:tab pos="269875" algn="l"/>
              </a:tabLst>
            </a:pPr>
            <a:r>
              <a:rPr lang="zh-TW" altLang="en-US" sz="3200" kern="0" dirty="0">
                <a:solidFill>
                  <a:srgbClr val="000000"/>
                </a:solidFill>
                <a:latin typeface="Helvetica Neue"/>
                <a:ea typeface="Arial Unicode MS"/>
                <a:cs typeface="Arial Unicode MS"/>
              </a:rPr>
              <a:t>    </a:t>
            </a:r>
            <a:r>
              <a:rPr lang="zh-TW" altLang="en-US" sz="3200" b="1" kern="0" dirty="0">
                <a:solidFill>
                  <a:srgbClr val="000000"/>
                </a:solidFill>
                <a:latin typeface="DengXian" panose="02010600030101010101" pitchFamily="2" charset="-122"/>
                <a:ea typeface="DengXian" panose="02010600030101010101" pitchFamily="2" charset="-122"/>
                <a:cs typeface="Dubai" panose="020B0503030403030204" pitchFamily="34" charset="-78"/>
              </a:rPr>
              <a:t>保守你的心</a:t>
            </a:r>
            <a:r>
              <a:rPr lang="zh-CN" altLang="en-US" sz="3200" b="1" kern="0" dirty="0">
                <a:solidFill>
                  <a:srgbClr val="000000"/>
                </a:solidFill>
                <a:latin typeface="DengXian" panose="02010600030101010101" pitchFamily="2" charset="-122"/>
                <a:ea typeface="DengXian" panose="02010600030101010101" pitchFamily="2" charset="-122"/>
                <a:cs typeface="Dubai" panose="020B0503030403030204" pitchFamily="34" charset="-78"/>
              </a:rPr>
              <a:t>為</a:t>
            </a:r>
            <a:r>
              <a:rPr lang="zh-TW" altLang="en-US" sz="3200" b="1" kern="0" dirty="0">
                <a:solidFill>
                  <a:srgbClr val="000000"/>
                </a:solidFill>
                <a:latin typeface="DengXian" panose="02010600030101010101" pitchFamily="2" charset="-122"/>
                <a:ea typeface="DengXian" panose="02010600030101010101" pitchFamily="2" charset="-122"/>
                <a:cs typeface="Dubai" panose="020B0503030403030204" pitchFamily="34" charset="-78"/>
              </a:rPr>
              <a:t>生命的泉源</a:t>
            </a:r>
            <a:endParaRPr lang="en-US" sz="2400" b="1" kern="0" dirty="0">
              <a:solidFill>
                <a:srgbClr val="000000"/>
              </a:solidFill>
              <a:latin typeface="DengXian" panose="02010600030101010101" pitchFamily="2" charset="-122"/>
              <a:ea typeface="DengXian" panose="02010600030101010101" pitchFamily="2" charset="-122"/>
              <a:cs typeface="Dubai" panose="020B0503030403030204" pitchFamily="34" charset="-78"/>
            </a:endParaRPr>
          </a:p>
          <a:p>
            <a:pPr lvl="0">
              <a:lnSpc>
                <a:spcPct val="90000"/>
              </a:lnSpc>
              <a:spcBef>
                <a:spcPts val="1000"/>
              </a:spcBef>
            </a:pPr>
            <a:r>
              <a:rPr lang="en-US" sz="3000" dirty="0">
                <a:solidFill>
                  <a:prstClr val="black"/>
                </a:solidFill>
              </a:rPr>
              <a:t>4.  KEEP YOUR TONGUE UNDER CONTROL.</a:t>
            </a:r>
          </a:p>
          <a:p>
            <a:pPr lvl="0" fontAlgn="base">
              <a:tabLst>
                <a:tab pos="269875" algn="l"/>
              </a:tabLst>
            </a:pPr>
            <a:r>
              <a:rPr lang="zh-TW" altLang="en-US" sz="3200" kern="0" dirty="0">
                <a:solidFill>
                  <a:srgbClr val="000000"/>
                </a:solidFill>
                <a:latin typeface="Helvetica Neue"/>
                <a:ea typeface="Arial Unicode MS"/>
                <a:cs typeface="Arial Unicode MS"/>
              </a:rPr>
              <a:t>    </a:t>
            </a:r>
            <a:r>
              <a:rPr lang="zh-TW" altLang="en-US" sz="3200" b="1" kern="0" dirty="0">
                <a:solidFill>
                  <a:srgbClr val="000000"/>
                </a:solidFill>
                <a:latin typeface="DengXian" panose="02010600030101010101" pitchFamily="2" charset="-122"/>
                <a:ea typeface="DengXian" panose="02010600030101010101" pitchFamily="2" charset="-122"/>
                <a:cs typeface="Dubai" panose="020B0503030403030204" pitchFamily="34" charset="-78"/>
              </a:rPr>
              <a:t>管</a:t>
            </a:r>
            <a:r>
              <a:rPr lang="zh-TW" altLang="en-US" sz="3200" b="1" dirty="0">
                <a:latin typeface="DengXian" panose="02010600030101010101" pitchFamily="2" charset="-122"/>
                <a:ea typeface="DengXian" panose="02010600030101010101" pitchFamily="2" charset="-122"/>
                <a:cs typeface="Dubai" panose="020B0503030403030204" pitchFamily="34" charset="-78"/>
              </a:rPr>
              <a:t>住</a:t>
            </a:r>
            <a:r>
              <a:rPr lang="zh-TW" altLang="en-US" sz="3200" b="1" kern="0" dirty="0">
                <a:solidFill>
                  <a:srgbClr val="000000"/>
                </a:solidFill>
                <a:latin typeface="DengXian" panose="02010600030101010101" pitchFamily="2" charset="-122"/>
                <a:ea typeface="DengXian" panose="02010600030101010101" pitchFamily="2" charset="-122"/>
                <a:cs typeface="Dubai" panose="020B0503030403030204" pitchFamily="34" charset="-78"/>
              </a:rPr>
              <a:t>你的舌頭</a:t>
            </a:r>
            <a:endParaRPr lang="en-US" sz="2800" b="1" kern="0" dirty="0">
              <a:solidFill>
                <a:srgbClr val="000000"/>
              </a:solidFill>
              <a:latin typeface="DengXian" panose="02010600030101010101" pitchFamily="2" charset="-122"/>
              <a:ea typeface="DengXian" panose="02010600030101010101" pitchFamily="2" charset="-122"/>
              <a:cs typeface="Dubai" panose="020B0503030403030204" pitchFamily="34" charset="-78"/>
            </a:endParaRPr>
          </a:p>
          <a:p>
            <a:pPr marL="514350" lvl="0" indent="-514350">
              <a:lnSpc>
                <a:spcPct val="90000"/>
              </a:lnSpc>
              <a:spcBef>
                <a:spcPts val="1000"/>
              </a:spcBef>
              <a:buAutoNum type="arabicPeriod" startAt="5"/>
            </a:pPr>
            <a:r>
              <a:rPr lang="en-US" sz="3000" dirty="0">
                <a:solidFill>
                  <a:prstClr val="black"/>
                </a:solidFill>
              </a:rPr>
              <a:t>SET YOUR FEET ON THE RIGHT PATH.</a:t>
            </a:r>
          </a:p>
          <a:p>
            <a:pPr marR="0">
              <a:spcBef>
                <a:spcPts val="0"/>
              </a:spcBef>
              <a:spcAft>
                <a:spcPts val="0"/>
              </a:spcAft>
            </a:pPr>
            <a:r>
              <a:rPr lang="zh-TW" altLang="en-US" sz="3200" dirty="0">
                <a:solidFill>
                  <a:srgbClr val="000000"/>
                </a:solidFill>
                <a:latin typeface="Helvetica Neue"/>
                <a:ea typeface="Arial Unicode MS"/>
                <a:cs typeface="Arial Unicode MS"/>
              </a:rPr>
              <a:t>    </a:t>
            </a:r>
            <a:r>
              <a:rPr lang="zh-TW" altLang="en-US" sz="2800" dirty="0">
                <a:solidFill>
                  <a:srgbClr val="000000"/>
                </a:solidFill>
                <a:latin typeface="Dubai" panose="020B0503030403030204" pitchFamily="34" charset="-78"/>
                <a:ea typeface="Arial Unicode MS"/>
                <a:cs typeface="Dubai" panose="020B0503030403030204" pitchFamily="34" charset="-78"/>
              </a:rPr>
              <a:t> </a:t>
            </a:r>
            <a:r>
              <a:rPr lang="zh-CN" altLang="en-US" sz="3200" b="1" dirty="0">
                <a:solidFill>
                  <a:srgbClr val="000000"/>
                </a:solidFill>
                <a:latin typeface="DengXian" panose="02010600030101010101" pitchFamily="2" charset="-122"/>
                <a:ea typeface="DengXian" panose="02010600030101010101" pitchFamily="2" charset="-122"/>
                <a:cs typeface="Dubai" panose="020B0503030403030204" pitchFamily="34" charset="-78"/>
              </a:rPr>
              <a:t>雙腳踏在</a:t>
            </a:r>
            <a:r>
              <a:rPr lang="zh-TW" altLang="en-US" sz="3200" b="1" dirty="0">
                <a:solidFill>
                  <a:srgbClr val="000000"/>
                </a:solidFill>
                <a:latin typeface="DengXian" panose="02010600030101010101" pitchFamily="2" charset="-122"/>
                <a:ea typeface="DengXian" panose="02010600030101010101" pitchFamily="2" charset="-122"/>
                <a:cs typeface="Dubai" panose="020B0503030403030204" pitchFamily="34" charset="-78"/>
              </a:rPr>
              <a:t>正確的道路</a:t>
            </a:r>
            <a:endParaRPr lang="en-US" sz="3200" b="1" dirty="0">
              <a:solidFill>
                <a:srgbClr val="000000"/>
              </a:solidFill>
              <a:latin typeface="DengXian" panose="02010600030101010101" pitchFamily="2" charset="-122"/>
              <a:ea typeface="DengXian" panose="02010600030101010101" pitchFamily="2" charset="-122"/>
              <a:cs typeface="Dubai" panose="020B0503030403030204" pitchFamily="34" charset="-78"/>
            </a:endParaRPr>
          </a:p>
          <a:p>
            <a:pPr marL="514350" lvl="0" indent="-514350">
              <a:lnSpc>
                <a:spcPct val="90000"/>
              </a:lnSpc>
              <a:spcBef>
                <a:spcPts val="1000"/>
              </a:spcBef>
              <a:buAutoNum type="arabicPeriod" startAt="5"/>
            </a:pPr>
            <a:endParaRPr lang="en-US" sz="3000" dirty="0">
              <a:solidFill>
                <a:prstClr val="black"/>
              </a:solidFill>
            </a:endParaRPr>
          </a:p>
          <a:p>
            <a:endParaRPr lang="en-US" dirty="0"/>
          </a:p>
        </p:txBody>
      </p:sp>
    </p:spTree>
    <p:extLst>
      <p:ext uri="{BB962C8B-B14F-4D97-AF65-F5344CB8AC3E}">
        <p14:creationId xmlns:p14="http://schemas.microsoft.com/office/powerpoint/2010/main" val="323792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0FE87-52A8-438B-A418-FE729BFB7F07}"/>
              </a:ext>
            </a:extLst>
          </p:cNvPr>
          <p:cNvSpPr>
            <a:spLocks noGrp="1"/>
          </p:cNvSpPr>
          <p:nvPr>
            <p:ph type="title"/>
          </p:nvPr>
        </p:nvSpPr>
        <p:spPr/>
        <p:txBody>
          <a:bodyPr/>
          <a:lstStyle/>
          <a:p>
            <a:endParaRPr lang="en-US"/>
          </a:p>
        </p:txBody>
      </p:sp>
      <p:pic>
        <p:nvPicPr>
          <p:cNvPr id="2050" name="Picture 2" descr="Related image">
            <a:extLst>
              <a:ext uri="{FF2B5EF4-FFF2-40B4-BE49-F238E27FC236}">
                <a16:creationId xmlns:a16="http://schemas.microsoft.com/office/drawing/2014/main" id="{7315EF3A-3790-41BF-A7CC-CCBF2B4F6CB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6701FE76-8480-498D-B468-C09DF9C9F758}"/>
              </a:ext>
            </a:extLst>
          </p:cNvPr>
          <p:cNvSpPr/>
          <p:nvPr/>
        </p:nvSpPr>
        <p:spPr>
          <a:xfrm>
            <a:off x="399495" y="365124"/>
            <a:ext cx="11620870" cy="5386090"/>
          </a:xfrm>
          <a:prstGeom prst="rect">
            <a:avLst/>
          </a:prstGeom>
        </p:spPr>
        <p:txBody>
          <a:bodyPr wrap="square">
            <a:spAutoFit/>
          </a:bodyPr>
          <a:lstStyle/>
          <a:p>
            <a:pPr marL="742950" indent="-742950">
              <a:buAutoNum type="arabicPeriod"/>
            </a:pPr>
            <a:r>
              <a:rPr lang="en-US" sz="4400" b="1" dirty="0">
                <a:solidFill>
                  <a:prstClr val="black"/>
                </a:solidFill>
                <a:latin typeface="Calibri Light" panose="020F0302020204030204"/>
                <a:ea typeface="+mj-ea"/>
                <a:cs typeface="+mj-cs"/>
              </a:rPr>
              <a:t>LISTEN WITH YOUR EARS TO THE WORDS OF LIFE</a:t>
            </a:r>
            <a:r>
              <a:rPr lang="zh-TW" altLang="en-US" sz="4400" b="1" kern="0" dirty="0">
                <a:solidFill>
                  <a:srgbClr val="000000"/>
                </a:solidFill>
                <a:latin typeface="Helvetica Neue"/>
                <a:ea typeface="Arial Unicode MS"/>
                <a:cs typeface="Arial Unicode MS"/>
              </a:rPr>
              <a:t>    用你的耳朵聽生命的道</a:t>
            </a:r>
            <a:endParaRPr lang="en-US" sz="3600" b="1" kern="0" dirty="0">
              <a:solidFill>
                <a:srgbClr val="000000"/>
              </a:solidFill>
              <a:latin typeface="Helvetica Neue"/>
              <a:ea typeface="Arial Unicode MS"/>
              <a:cs typeface="Arial Unicode MS"/>
            </a:endParaRPr>
          </a:p>
          <a:p>
            <a:pPr marL="742950" indent="-742950">
              <a:buAutoNum type="arabicPeriod"/>
            </a:pPr>
            <a:endParaRPr lang="en-US" sz="2400" dirty="0">
              <a:solidFill>
                <a:prstClr val="black"/>
              </a:solidFill>
              <a:latin typeface="Calibri Light" panose="020F0302020204030204"/>
              <a:ea typeface="+mj-ea"/>
              <a:cs typeface="+mj-cs"/>
            </a:endParaRPr>
          </a:p>
          <a:p>
            <a:r>
              <a:rPr lang="en-US" sz="3600" dirty="0">
                <a:solidFill>
                  <a:prstClr val="black"/>
                </a:solidFill>
                <a:ea typeface="+mj-ea"/>
                <a:cs typeface="+mj-cs"/>
              </a:rPr>
              <a:t>      </a:t>
            </a:r>
            <a:r>
              <a:rPr lang="en-US" sz="4000" b="1" dirty="0">
                <a:solidFill>
                  <a:schemeClr val="accent2">
                    <a:lumMod val="50000"/>
                  </a:schemeClr>
                </a:solidFill>
                <a:ea typeface="+mj-ea"/>
                <a:cs typeface="+mj-cs"/>
              </a:rPr>
              <a:t>“</a:t>
            </a:r>
            <a:r>
              <a:rPr lang="en-US" sz="4000" b="1" i="1" dirty="0">
                <a:solidFill>
                  <a:schemeClr val="accent2">
                    <a:lumMod val="50000"/>
                  </a:schemeClr>
                </a:solidFill>
                <a:ea typeface="+mj-ea"/>
                <a:cs typeface="+mj-cs"/>
              </a:rPr>
              <a:t>Be attentive to my words, incline your ears to my</a:t>
            </a:r>
          </a:p>
          <a:p>
            <a:r>
              <a:rPr lang="en-US" sz="4000" b="1" i="1" dirty="0">
                <a:solidFill>
                  <a:schemeClr val="accent2">
                    <a:lumMod val="50000"/>
                  </a:schemeClr>
                </a:solidFill>
                <a:ea typeface="+mj-ea"/>
                <a:cs typeface="+mj-cs"/>
              </a:rPr>
              <a:t>      sayings….for they are life to all who find the and </a:t>
            </a:r>
          </a:p>
          <a:p>
            <a:r>
              <a:rPr lang="en-US" sz="4000" b="1" i="1" dirty="0">
                <a:solidFill>
                  <a:schemeClr val="accent2">
                    <a:lumMod val="50000"/>
                  </a:schemeClr>
                </a:solidFill>
                <a:ea typeface="+mj-ea"/>
                <a:cs typeface="+mj-cs"/>
              </a:rPr>
              <a:t>      healing to all their flesh.”  verses 20,22</a:t>
            </a:r>
          </a:p>
          <a:p>
            <a:r>
              <a:rPr lang="en-US" sz="4000" b="1" dirty="0">
                <a:solidFill>
                  <a:schemeClr val="accent2">
                    <a:lumMod val="50000"/>
                  </a:schemeClr>
                </a:solidFill>
                <a:latin typeface="Calibri Light" panose="020F0302020204030204"/>
                <a:ea typeface="+mj-ea"/>
                <a:cs typeface="+mj-cs"/>
              </a:rPr>
              <a:t>      “</a:t>
            </a:r>
            <a:r>
              <a:rPr lang="en-US" sz="4000" b="1" dirty="0" err="1">
                <a:solidFill>
                  <a:schemeClr val="accent2">
                    <a:lumMod val="50000"/>
                  </a:schemeClr>
                </a:solidFill>
                <a:latin typeface="Arial Unicode MS"/>
                <a:ea typeface="Arial Unicode MS"/>
                <a:cs typeface="Arial Unicode MS"/>
              </a:rPr>
              <a:t>要留心聽我的言詞，側耳聽我的話語</a:t>
            </a:r>
            <a:r>
              <a:rPr lang="en-US" sz="4000" b="1" dirty="0">
                <a:solidFill>
                  <a:schemeClr val="accent2">
                    <a:lumMod val="50000"/>
                  </a:schemeClr>
                </a:solidFill>
                <a:latin typeface="Arial Unicode MS"/>
                <a:ea typeface="Arial Unicode MS"/>
                <a:cs typeface="Arial Unicode MS"/>
              </a:rPr>
              <a:t>…</a:t>
            </a:r>
            <a:r>
              <a:rPr lang="en-US" sz="4000" b="1" dirty="0" err="1">
                <a:solidFill>
                  <a:schemeClr val="accent2">
                    <a:lumMod val="50000"/>
                  </a:schemeClr>
                </a:solidFill>
                <a:latin typeface="Arial Unicode MS"/>
                <a:ea typeface="Arial Unicode MS"/>
                <a:cs typeface="Arial Unicode MS"/>
              </a:rPr>
              <a:t>因為得</a:t>
            </a:r>
            <a:endParaRPr lang="en-US" sz="4000" b="1" dirty="0">
              <a:solidFill>
                <a:schemeClr val="accent2">
                  <a:lumMod val="50000"/>
                </a:schemeClr>
              </a:solidFill>
              <a:latin typeface="Arial Unicode MS"/>
              <a:ea typeface="Arial Unicode MS"/>
              <a:cs typeface="Arial Unicode MS"/>
            </a:endParaRPr>
          </a:p>
          <a:p>
            <a:r>
              <a:rPr lang="en-US" sz="4000" b="1" dirty="0">
                <a:solidFill>
                  <a:schemeClr val="accent2">
                    <a:lumMod val="50000"/>
                  </a:schemeClr>
                </a:solidFill>
                <a:latin typeface="Arial Unicode MS"/>
                <a:ea typeface="Arial Unicode MS"/>
                <a:cs typeface="Arial Unicode MS"/>
              </a:rPr>
              <a:t>     </a:t>
            </a:r>
            <a:r>
              <a:rPr lang="en-US" sz="4000" b="1" dirty="0" err="1">
                <a:solidFill>
                  <a:schemeClr val="accent2">
                    <a:lumMod val="50000"/>
                  </a:schemeClr>
                </a:solidFill>
                <a:latin typeface="Arial Unicode MS"/>
                <a:ea typeface="Arial Unicode MS"/>
                <a:cs typeface="Arial Unicode MS"/>
              </a:rPr>
              <a:t>著他的，就得了生命</a:t>
            </a:r>
            <a:r>
              <a:rPr lang="en-US" sz="4000" b="1" dirty="0">
                <a:solidFill>
                  <a:schemeClr val="accent2">
                    <a:lumMod val="50000"/>
                  </a:schemeClr>
                </a:solidFill>
                <a:latin typeface="Arial Unicode MS"/>
                <a:ea typeface="Arial Unicode MS"/>
                <a:cs typeface="Arial Unicode MS"/>
              </a:rPr>
              <a:t>.” </a:t>
            </a:r>
            <a:r>
              <a:rPr lang="ja-JP" altLang="en-US" sz="4000" b="1" dirty="0">
                <a:solidFill>
                  <a:schemeClr val="accent2">
                    <a:lumMod val="50000"/>
                  </a:schemeClr>
                </a:solidFill>
                <a:latin typeface="Dubai" panose="020B0503030403030204" pitchFamily="34" charset="-78"/>
                <a:cs typeface="Dubai" panose="020B0503030403030204" pitchFamily="34" charset="-78"/>
              </a:rPr>
              <a:t>箴 </a:t>
            </a:r>
            <a:r>
              <a:rPr lang="en-US" altLang="ja-JP" sz="4000" b="1" dirty="0">
                <a:solidFill>
                  <a:schemeClr val="accent2">
                    <a:lumMod val="50000"/>
                  </a:schemeClr>
                </a:solidFill>
                <a:latin typeface="Dubai" panose="020B0503030403030204" pitchFamily="34" charset="-78"/>
                <a:cs typeface="Dubai" panose="020B0503030403030204" pitchFamily="34" charset="-78"/>
              </a:rPr>
              <a:t>4: 20, 22</a:t>
            </a:r>
            <a:endParaRPr lang="en-US" sz="4000" b="1" dirty="0">
              <a:solidFill>
                <a:schemeClr val="accent2">
                  <a:lumMod val="50000"/>
                </a:schemeClr>
              </a:solidFill>
              <a:latin typeface="Dubai" panose="020B0503030403030204" pitchFamily="34" charset="-78"/>
              <a:ea typeface="Arial Unicode MS"/>
              <a:cs typeface="Dubai" panose="020B0503030403030204" pitchFamily="34" charset="-78"/>
            </a:endParaRPr>
          </a:p>
          <a:p>
            <a:endParaRPr lang="en-US" sz="3200" dirty="0"/>
          </a:p>
        </p:txBody>
      </p:sp>
    </p:spTree>
    <p:extLst>
      <p:ext uri="{BB962C8B-B14F-4D97-AF65-F5344CB8AC3E}">
        <p14:creationId xmlns:p14="http://schemas.microsoft.com/office/powerpoint/2010/main" val="3368096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0FE87-52A8-438B-A418-FE729BFB7F07}"/>
              </a:ext>
            </a:extLst>
          </p:cNvPr>
          <p:cNvSpPr>
            <a:spLocks noGrp="1"/>
          </p:cNvSpPr>
          <p:nvPr>
            <p:ph type="title"/>
          </p:nvPr>
        </p:nvSpPr>
        <p:spPr/>
        <p:txBody>
          <a:bodyPr/>
          <a:lstStyle/>
          <a:p>
            <a:endParaRPr lang="en-US"/>
          </a:p>
        </p:txBody>
      </p:sp>
      <p:pic>
        <p:nvPicPr>
          <p:cNvPr id="2050" name="Picture 2" descr="Related image">
            <a:extLst>
              <a:ext uri="{FF2B5EF4-FFF2-40B4-BE49-F238E27FC236}">
                <a16:creationId xmlns:a16="http://schemas.microsoft.com/office/drawing/2014/main" id="{7315EF3A-3790-41BF-A7CC-CCBF2B4F6CB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43DA81E7-3D61-46FF-B0D6-E883BF444A6B}"/>
              </a:ext>
            </a:extLst>
          </p:cNvPr>
          <p:cNvSpPr/>
          <p:nvPr/>
        </p:nvSpPr>
        <p:spPr>
          <a:xfrm>
            <a:off x="417250" y="142043"/>
            <a:ext cx="11319030" cy="5262979"/>
          </a:xfrm>
          <a:prstGeom prst="rect">
            <a:avLst/>
          </a:prstGeom>
        </p:spPr>
        <p:txBody>
          <a:bodyPr wrap="square">
            <a:spAutoFit/>
          </a:bodyPr>
          <a:lstStyle/>
          <a:p>
            <a:pPr marL="742950" indent="-742950">
              <a:buAutoNum type="arabicPeriod" startAt="2"/>
            </a:pPr>
            <a:r>
              <a:rPr lang="en-US" sz="4000" b="1" dirty="0">
                <a:solidFill>
                  <a:prstClr val="black"/>
                </a:solidFill>
                <a:latin typeface="Calibri Light" panose="020F0302020204030204"/>
                <a:ea typeface="+mj-ea"/>
                <a:cs typeface="+mj-cs"/>
              </a:rPr>
              <a:t>FOCUS YOUR EYES ON YOUR GOD-INSTRUCTED</a:t>
            </a:r>
          </a:p>
          <a:p>
            <a:r>
              <a:rPr lang="en-US" sz="4000" b="1" dirty="0">
                <a:solidFill>
                  <a:prstClr val="black"/>
                </a:solidFill>
                <a:latin typeface="Calibri Light" panose="020F0302020204030204"/>
                <a:ea typeface="+mj-ea"/>
                <a:cs typeface="+mj-cs"/>
              </a:rPr>
              <a:t>      GOALS</a:t>
            </a:r>
            <a:r>
              <a:rPr lang="zh-TW" altLang="en-US" sz="4000" dirty="0">
                <a:solidFill>
                  <a:srgbClr val="000000"/>
                </a:solidFill>
                <a:ea typeface="Arial Unicode MS"/>
                <a:cs typeface="Arial Unicode MS"/>
              </a:rPr>
              <a:t>      </a:t>
            </a:r>
            <a:r>
              <a:rPr lang="zh-TW" altLang="en-US" sz="4000" b="1" dirty="0">
                <a:solidFill>
                  <a:srgbClr val="000000"/>
                </a:solidFill>
                <a:latin typeface="DengXian" panose="02010600030101010101" pitchFamily="2" charset="-122"/>
                <a:ea typeface="DengXian" panose="02010600030101010101" pitchFamily="2" charset="-122"/>
                <a:cs typeface="Arial Unicode MS"/>
              </a:rPr>
              <a:t>眼睛專注在</a:t>
            </a:r>
            <a:r>
              <a:rPr lang="zh-TW" altLang="en-US" sz="4000" b="1" kern="0" dirty="0">
                <a:solidFill>
                  <a:srgbClr val="000000"/>
                </a:solidFill>
                <a:latin typeface="DengXian" panose="02010600030101010101" pitchFamily="2" charset="-122"/>
                <a:ea typeface="DengXian" panose="02010600030101010101" pitchFamily="2" charset="-122"/>
                <a:cs typeface="Arial Unicode MS"/>
              </a:rPr>
              <a:t>你的</a:t>
            </a:r>
            <a:r>
              <a:rPr lang="zh-TW" altLang="en-US" sz="4000" b="1" dirty="0">
                <a:solidFill>
                  <a:srgbClr val="000000"/>
                </a:solidFill>
                <a:latin typeface="DengXian" panose="02010600030101010101" pitchFamily="2" charset="-122"/>
                <a:ea typeface="DengXian" panose="02010600030101010101" pitchFamily="2" charset="-122"/>
                <a:cs typeface="Arial Unicode MS"/>
              </a:rPr>
              <a:t>神</a:t>
            </a:r>
            <a:r>
              <a:rPr lang="zh-CN" altLang="en-US" sz="4000" b="1" dirty="0">
                <a:solidFill>
                  <a:srgbClr val="000000"/>
                </a:solidFill>
                <a:latin typeface="DengXian" panose="02010600030101010101" pitchFamily="2" charset="-122"/>
                <a:ea typeface="DengXian" panose="02010600030101010101" pitchFamily="2" charset="-122"/>
                <a:cs typeface="Arial Unicode MS"/>
              </a:rPr>
              <a:t>所</a:t>
            </a:r>
            <a:r>
              <a:rPr lang="zh-TW" altLang="en-US" sz="4000" b="1" dirty="0">
                <a:solidFill>
                  <a:srgbClr val="000000"/>
                </a:solidFill>
                <a:latin typeface="DengXian" panose="02010600030101010101" pitchFamily="2" charset="-122"/>
                <a:ea typeface="DengXian" panose="02010600030101010101" pitchFamily="2" charset="-122"/>
                <a:cs typeface="Arial Unicode MS"/>
              </a:rPr>
              <a:t>教導的目標</a:t>
            </a:r>
            <a:br>
              <a:rPr lang="en-US" sz="4000" b="1" dirty="0">
                <a:solidFill>
                  <a:prstClr val="black"/>
                </a:solidFill>
                <a:latin typeface="Calibri Light" panose="020F0302020204030204"/>
                <a:ea typeface="+mj-ea"/>
                <a:cs typeface="+mj-cs"/>
              </a:rPr>
            </a:br>
            <a:r>
              <a:rPr lang="en-US" sz="4000" b="1" dirty="0">
                <a:solidFill>
                  <a:prstClr val="black"/>
                </a:solidFill>
                <a:latin typeface="Calibri Light" panose="020F0302020204030204"/>
                <a:ea typeface="+mj-ea"/>
                <a:cs typeface="+mj-cs"/>
              </a:rPr>
              <a:t>     </a:t>
            </a:r>
          </a:p>
          <a:p>
            <a:r>
              <a:rPr lang="en-US" sz="3600" b="1" i="1" dirty="0">
                <a:solidFill>
                  <a:schemeClr val="accent2">
                    <a:lumMod val="50000"/>
                  </a:schemeClr>
                </a:solidFill>
                <a:latin typeface="Calibri Light" panose="020F0302020204030204"/>
                <a:ea typeface="+mj-ea"/>
                <a:cs typeface="+mj-cs"/>
              </a:rPr>
              <a:t>      “Let them not escape from your sight; keep them within</a:t>
            </a:r>
          </a:p>
          <a:p>
            <a:r>
              <a:rPr lang="en-US" sz="3600" b="1" i="1" dirty="0">
                <a:solidFill>
                  <a:schemeClr val="accent2">
                    <a:lumMod val="50000"/>
                  </a:schemeClr>
                </a:solidFill>
                <a:latin typeface="Calibri Light" panose="020F0302020204030204"/>
                <a:ea typeface="+mj-ea"/>
                <a:cs typeface="+mj-cs"/>
              </a:rPr>
              <a:t>        your heart…let your eyes look directly for=ward ands your </a:t>
            </a:r>
          </a:p>
          <a:p>
            <a:r>
              <a:rPr lang="en-US" sz="3600" b="1" i="1" dirty="0">
                <a:solidFill>
                  <a:schemeClr val="accent2">
                    <a:lumMod val="50000"/>
                  </a:schemeClr>
                </a:solidFill>
                <a:latin typeface="Calibri Light" panose="020F0302020204030204"/>
                <a:ea typeface="+mj-ea"/>
                <a:cs typeface="+mj-cs"/>
              </a:rPr>
              <a:t>        gaze be straight before you.”  verses 21, 25</a:t>
            </a:r>
          </a:p>
          <a:p>
            <a:r>
              <a:rPr lang="en-US" sz="3600" b="1" dirty="0">
                <a:solidFill>
                  <a:schemeClr val="accent2">
                    <a:lumMod val="50000"/>
                  </a:schemeClr>
                </a:solidFill>
              </a:rPr>
              <a:t>        “</a:t>
            </a:r>
            <a:r>
              <a:rPr lang="en-US" sz="3600" b="1" dirty="0" err="1">
                <a:solidFill>
                  <a:schemeClr val="accent2">
                    <a:lumMod val="50000"/>
                  </a:schemeClr>
                </a:solidFill>
              </a:rPr>
              <a:t>都不可離你的眼目，要存記在你心中。你的眼目要</a:t>
            </a:r>
            <a:r>
              <a:rPr lang="en-US" sz="3600" b="1" dirty="0">
                <a:solidFill>
                  <a:schemeClr val="accent2">
                    <a:lumMod val="50000"/>
                  </a:schemeClr>
                </a:solidFill>
              </a:rPr>
              <a:t> </a:t>
            </a:r>
          </a:p>
          <a:p>
            <a:r>
              <a:rPr lang="en-US" sz="3600" b="1" dirty="0">
                <a:solidFill>
                  <a:schemeClr val="accent2">
                    <a:lumMod val="50000"/>
                  </a:schemeClr>
                </a:solidFill>
              </a:rPr>
              <a:t>        </a:t>
            </a:r>
            <a:r>
              <a:rPr lang="en-US" sz="3600" b="1" dirty="0" err="1">
                <a:solidFill>
                  <a:schemeClr val="accent2">
                    <a:lumMod val="50000"/>
                  </a:schemeClr>
                </a:solidFill>
              </a:rPr>
              <a:t>向前正看；你的眼睛當向前直觀</a:t>
            </a:r>
            <a:r>
              <a:rPr lang="en-US" sz="3600" b="1" dirty="0">
                <a:solidFill>
                  <a:schemeClr val="accent2">
                    <a:lumMod val="50000"/>
                  </a:schemeClr>
                </a:solidFill>
              </a:rPr>
              <a:t>.” 21, 25</a:t>
            </a:r>
          </a:p>
          <a:p>
            <a:endParaRPr lang="en-US" sz="3600" dirty="0"/>
          </a:p>
        </p:txBody>
      </p:sp>
    </p:spTree>
    <p:extLst>
      <p:ext uri="{BB962C8B-B14F-4D97-AF65-F5344CB8AC3E}">
        <p14:creationId xmlns:p14="http://schemas.microsoft.com/office/powerpoint/2010/main" val="1932359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0FE87-52A8-438B-A418-FE729BFB7F07}"/>
              </a:ext>
            </a:extLst>
          </p:cNvPr>
          <p:cNvSpPr>
            <a:spLocks noGrp="1"/>
          </p:cNvSpPr>
          <p:nvPr>
            <p:ph type="title"/>
          </p:nvPr>
        </p:nvSpPr>
        <p:spPr/>
        <p:txBody>
          <a:bodyPr/>
          <a:lstStyle/>
          <a:p>
            <a:endParaRPr lang="en-US"/>
          </a:p>
        </p:txBody>
      </p:sp>
      <p:pic>
        <p:nvPicPr>
          <p:cNvPr id="2050" name="Picture 2" descr="Related image">
            <a:extLst>
              <a:ext uri="{FF2B5EF4-FFF2-40B4-BE49-F238E27FC236}">
                <a16:creationId xmlns:a16="http://schemas.microsoft.com/office/drawing/2014/main" id="{7315EF3A-3790-41BF-A7CC-CCBF2B4F6CB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48D7059F-6148-4559-8FC0-417BEFE36AC1}"/>
              </a:ext>
            </a:extLst>
          </p:cNvPr>
          <p:cNvSpPr/>
          <p:nvPr/>
        </p:nvSpPr>
        <p:spPr>
          <a:xfrm>
            <a:off x="506027" y="142043"/>
            <a:ext cx="11469950" cy="4524315"/>
          </a:xfrm>
          <a:prstGeom prst="rect">
            <a:avLst/>
          </a:prstGeom>
        </p:spPr>
        <p:txBody>
          <a:bodyPr wrap="square">
            <a:spAutoFit/>
          </a:bodyPr>
          <a:lstStyle/>
          <a:p>
            <a:pPr marL="742950" indent="-742950">
              <a:buAutoNum type="arabicPeriod" startAt="3"/>
            </a:pPr>
            <a:r>
              <a:rPr lang="en-US" sz="4400" b="1" dirty="0">
                <a:solidFill>
                  <a:prstClr val="black"/>
                </a:solidFill>
                <a:latin typeface="Calibri Light" panose="020F0302020204030204"/>
                <a:ea typeface="+mj-ea"/>
                <a:cs typeface="+mj-cs"/>
              </a:rPr>
              <a:t>GUARD YOUR HEART AS THE FOUNTAIN OF</a:t>
            </a:r>
          </a:p>
          <a:p>
            <a:r>
              <a:rPr lang="en-US" sz="4400" b="1" dirty="0">
                <a:solidFill>
                  <a:prstClr val="black"/>
                </a:solidFill>
                <a:latin typeface="Calibri Light" panose="020F0302020204030204"/>
                <a:ea typeface="+mj-ea"/>
                <a:cs typeface="+mj-cs"/>
              </a:rPr>
              <a:t>      LIFE</a:t>
            </a:r>
            <a:r>
              <a:rPr lang="zh-TW" altLang="en-US" sz="4400" dirty="0">
                <a:solidFill>
                  <a:srgbClr val="000000"/>
                </a:solidFill>
                <a:latin typeface="Helvetica Neue"/>
                <a:ea typeface="Arial Unicode MS"/>
                <a:cs typeface="Arial Unicode MS"/>
              </a:rPr>
              <a:t>    </a:t>
            </a:r>
            <a:r>
              <a:rPr lang="zh-TW" altLang="en-US" sz="4400" b="1" dirty="0">
                <a:solidFill>
                  <a:srgbClr val="000000"/>
                </a:solidFill>
                <a:latin typeface="Helvetica Neue"/>
                <a:ea typeface="Arial Unicode MS"/>
                <a:cs typeface="Arial Unicode MS"/>
              </a:rPr>
              <a:t>保守你的心</a:t>
            </a:r>
            <a:r>
              <a:rPr lang="zh-CN" altLang="en-US" sz="4400" b="1" dirty="0">
                <a:solidFill>
                  <a:srgbClr val="000000"/>
                </a:solidFill>
                <a:latin typeface="Helvetica Neue"/>
                <a:ea typeface="Arial Unicode MS"/>
                <a:cs typeface="Arial Unicode MS"/>
              </a:rPr>
              <a:t>為</a:t>
            </a:r>
            <a:r>
              <a:rPr lang="zh-TW" altLang="en-US" sz="4400" b="1" dirty="0">
                <a:solidFill>
                  <a:srgbClr val="000000"/>
                </a:solidFill>
                <a:latin typeface="Helvetica Neue"/>
                <a:ea typeface="Arial Unicode MS"/>
                <a:cs typeface="Arial Unicode MS"/>
              </a:rPr>
              <a:t>生命的泉源</a:t>
            </a:r>
            <a:endParaRPr lang="en-US" sz="3200" b="1" dirty="0">
              <a:solidFill>
                <a:srgbClr val="000000"/>
              </a:solidFill>
              <a:latin typeface="Helvetica Neue"/>
              <a:ea typeface="Arial Unicode MS"/>
              <a:cs typeface="Arial Unicode MS"/>
            </a:endParaRPr>
          </a:p>
          <a:p>
            <a:r>
              <a:rPr lang="en-US" sz="4000" dirty="0">
                <a:solidFill>
                  <a:prstClr val="black"/>
                </a:solidFill>
                <a:latin typeface="Calibri Light" panose="020F0302020204030204"/>
                <a:ea typeface="+mj-ea"/>
                <a:cs typeface="+mj-cs"/>
              </a:rPr>
              <a:t>    </a:t>
            </a:r>
          </a:p>
          <a:p>
            <a:r>
              <a:rPr lang="en-US" sz="4000" dirty="0">
                <a:solidFill>
                  <a:prstClr val="black"/>
                </a:solidFill>
                <a:latin typeface="Calibri Light" panose="020F0302020204030204"/>
                <a:ea typeface="+mj-ea"/>
                <a:cs typeface="+mj-cs"/>
              </a:rPr>
              <a:t>     </a:t>
            </a:r>
            <a:r>
              <a:rPr lang="en-US" sz="4000" b="1" i="1" dirty="0">
                <a:solidFill>
                  <a:schemeClr val="accent2">
                    <a:lumMod val="50000"/>
                  </a:schemeClr>
                </a:solidFill>
                <a:latin typeface="Calibri Light" panose="020F0302020204030204"/>
                <a:ea typeface="+mj-ea"/>
                <a:cs typeface="+mj-cs"/>
              </a:rPr>
              <a:t>”Keep your heart with all diligence, for from it flows</a:t>
            </a:r>
          </a:p>
          <a:p>
            <a:r>
              <a:rPr lang="en-US" sz="4000" b="1" i="1" dirty="0">
                <a:solidFill>
                  <a:schemeClr val="accent2">
                    <a:lumMod val="50000"/>
                  </a:schemeClr>
                </a:solidFill>
                <a:latin typeface="Calibri Light" panose="020F0302020204030204"/>
                <a:ea typeface="+mj-ea"/>
                <a:cs typeface="+mj-cs"/>
              </a:rPr>
              <a:t>      the springs of life”, verse 23</a:t>
            </a:r>
          </a:p>
          <a:p>
            <a:r>
              <a:rPr lang="en-US" sz="4000" b="1" i="1" dirty="0">
                <a:solidFill>
                  <a:schemeClr val="accent2">
                    <a:lumMod val="50000"/>
                  </a:schemeClr>
                </a:solidFill>
                <a:latin typeface="Calibri Light" panose="020F0302020204030204"/>
                <a:ea typeface="+mj-ea"/>
                <a:cs typeface="+mj-cs"/>
              </a:rPr>
              <a:t>      “</a:t>
            </a:r>
            <a:r>
              <a:rPr lang="en-US" sz="4000" b="1" dirty="0" err="1">
                <a:solidFill>
                  <a:schemeClr val="accent2">
                    <a:lumMod val="50000"/>
                  </a:schemeClr>
                </a:solidFill>
              </a:rPr>
              <a:t>你要保守你心，勝過保守一切，因為一生的果</a:t>
            </a:r>
            <a:endParaRPr lang="en-US" sz="4000" b="1" dirty="0">
              <a:solidFill>
                <a:schemeClr val="accent2">
                  <a:lumMod val="50000"/>
                </a:schemeClr>
              </a:solidFill>
            </a:endParaRPr>
          </a:p>
          <a:p>
            <a:r>
              <a:rPr lang="en-US" sz="4000" b="1" dirty="0">
                <a:solidFill>
                  <a:schemeClr val="accent2">
                    <a:lumMod val="50000"/>
                  </a:schemeClr>
                </a:solidFill>
              </a:rPr>
              <a:t>       </a:t>
            </a:r>
            <a:r>
              <a:rPr lang="en-US" sz="4000" b="1" dirty="0" err="1">
                <a:solidFill>
                  <a:schemeClr val="accent2">
                    <a:lumMod val="50000"/>
                  </a:schemeClr>
                </a:solidFill>
              </a:rPr>
              <a:t>效是由心發出</a:t>
            </a:r>
            <a:r>
              <a:rPr lang="en-US" sz="4000" b="1" dirty="0">
                <a:solidFill>
                  <a:schemeClr val="accent2">
                    <a:lumMod val="50000"/>
                  </a:schemeClr>
                </a:solidFill>
              </a:rPr>
              <a:t>.” 23 </a:t>
            </a:r>
          </a:p>
        </p:txBody>
      </p:sp>
    </p:spTree>
    <p:extLst>
      <p:ext uri="{BB962C8B-B14F-4D97-AF65-F5344CB8AC3E}">
        <p14:creationId xmlns:p14="http://schemas.microsoft.com/office/powerpoint/2010/main" val="2226764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0FE87-52A8-438B-A418-FE729BFB7F07}"/>
              </a:ext>
            </a:extLst>
          </p:cNvPr>
          <p:cNvSpPr>
            <a:spLocks noGrp="1"/>
          </p:cNvSpPr>
          <p:nvPr>
            <p:ph type="title"/>
          </p:nvPr>
        </p:nvSpPr>
        <p:spPr/>
        <p:txBody>
          <a:bodyPr/>
          <a:lstStyle/>
          <a:p>
            <a:endParaRPr lang="en-US"/>
          </a:p>
        </p:txBody>
      </p:sp>
      <p:pic>
        <p:nvPicPr>
          <p:cNvPr id="2050" name="Picture 2" descr="Related image">
            <a:extLst>
              <a:ext uri="{FF2B5EF4-FFF2-40B4-BE49-F238E27FC236}">
                <a16:creationId xmlns:a16="http://schemas.microsoft.com/office/drawing/2014/main" id="{7315EF3A-3790-41BF-A7CC-CCBF2B4F6CB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6BC8EB4E-1E2E-4E61-93B9-499FA9426D3C}"/>
              </a:ext>
            </a:extLst>
          </p:cNvPr>
          <p:cNvSpPr/>
          <p:nvPr/>
        </p:nvSpPr>
        <p:spPr>
          <a:xfrm>
            <a:off x="452762" y="89861"/>
            <a:ext cx="10381524" cy="7742632"/>
          </a:xfrm>
          <a:prstGeom prst="rect">
            <a:avLst/>
          </a:prstGeom>
        </p:spPr>
        <p:txBody>
          <a:bodyPr wrap="square">
            <a:spAutoFit/>
          </a:bodyPr>
          <a:lstStyle/>
          <a:p>
            <a:r>
              <a:rPr lang="en-US" sz="4400" b="1" dirty="0">
                <a:solidFill>
                  <a:prstClr val="black"/>
                </a:solidFill>
                <a:latin typeface="Calibri Light" panose="020F0302020204030204"/>
                <a:ea typeface="+mj-ea"/>
                <a:cs typeface="+mj-cs"/>
              </a:rPr>
              <a:t>YOUR HEART… </a:t>
            </a:r>
            <a:r>
              <a:rPr lang="zh-TW" altLang="en-US" sz="4400" dirty="0">
                <a:solidFill>
                  <a:srgbClr val="000000"/>
                </a:solidFill>
                <a:latin typeface="Helvetica Neue"/>
                <a:ea typeface="Arial Unicode MS"/>
                <a:cs typeface="Arial Unicode MS"/>
              </a:rPr>
              <a:t>你的心</a:t>
            </a:r>
            <a:r>
              <a:rPr lang="en-US" altLang="zh-TW" sz="4400" dirty="0">
                <a:solidFill>
                  <a:srgbClr val="000000"/>
                </a:solidFill>
                <a:latin typeface="Helvetica Neue"/>
                <a:ea typeface="Arial Unicode MS"/>
                <a:cs typeface="Arial Unicode MS"/>
              </a:rPr>
              <a:t>…</a:t>
            </a:r>
            <a:endParaRPr lang="en-US" sz="3200" dirty="0">
              <a:solidFill>
                <a:srgbClr val="000000"/>
              </a:solidFill>
              <a:latin typeface="Helvetica Neue"/>
              <a:ea typeface="Arial Unicode MS"/>
              <a:cs typeface="Arial Unicode MS"/>
            </a:endParaRPr>
          </a:p>
          <a:p>
            <a:endParaRPr lang="en-US" sz="800" dirty="0">
              <a:solidFill>
                <a:prstClr val="black"/>
              </a:solidFill>
              <a:latin typeface="Calibri Light" panose="020F0302020204030204"/>
              <a:ea typeface="+mj-ea"/>
              <a:cs typeface="+mj-cs"/>
            </a:endParaRPr>
          </a:p>
          <a:p>
            <a:pPr marL="228600" lvl="0" indent="-228600">
              <a:lnSpc>
                <a:spcPct val="90000"/>
              </a:lnSpc>
              <a:spcBef>
                <a:spcPts val="1000"/>
              </a:spcBef>
              <a:buFont typeface="Arial" panose="020B0604020202020204" pitchFamily="34" charset="0"/>
              <a:buChar char="•"/>
            </a:pPr>
            <a:endParaRPr lang="en-US" sz="800" dirty="0">
              <a:solidFill>
                <a:prstClr val="black"/>
              </a:solidFill>
            </a:endParaRPr>
          </a:p>
          <a:p>
            <a:pPr lvl="0">
              <a:lnSpc>
                <a:spcPct val="90000"/>
              </a:lnSpc>
              <a:spcBef>
                <a:spcPts val="1000"/>
              </a:spcBef>
            </a:pPr>
            <a:r>
              <a:rPr lang="en-US" sz="3200" b="1" dirty="0">
                <a:solidFill>
                  <a:srgbClr val="7030A0"/>
                </a:solidFill>
              </a:rPr>
              <a:t>  </a:t>
            </a:r>
            <a:r>
              <a:rPr lang="en-US" sz="3600" b="1" dirty="0">
                <a:solidFill>
                  <a:srgbClr val="7030A0"/>
                </a:solidFill>
              </a:rPr>
              <a:t>OF YOUR INTELLECT…</a:t>
            </a:r>
            <a:r>
              <a:rPr lang="en-US" sz="3600" b="1" i="1" dirty="0">
                <a:solidFill>
                  <a:srgbClr val="7030A0"/>
                </a:solidFill>
              </a:rPr>
              <a:t>WHAT YOU KNOW</a:t>
            </a:r>
          </a:p>
          <a:p>
            <a:pPr marL="228600" marR="0" indent="-228600">
              <a:spcBef>
                <a:spcPts val="0"/>
              </a:spcBef>
              <a:spcAft>
                <a:spcPts val="0"/>
              </a:spcAft>
            </a:pPr>
            <a:r>
              <a:rPr lang="zh-TW" altLang="en-US" sz="3600" b="1" dirty="0">
                <a:solidFill>
                  <a:srgbClr val="7030A0"/>
                </a:solidFill>
                <a:latin typeface="Helvetica Neue"/>
                <a:ea typeface="Arial Unicode MS"/>
                <a:cs typeface="Arial Unicode MS"/>
              </a:rPr>
              <a:t>  是你的智力</a:t>
            </a:r>
            <a:r>
              <a:rPr lang="en-US" altLang="zh-TW" sz="3600" b="1" i="1" dirty="0">
                <a:solidFill>
                  <a:srgbClr val="7030A0"/>
                </a:solidFill>
                <a:latin typeface="Helvetica Neue"/>
                <a:ea typeface="Times New Roman" panose="02020603050405020304" pitchFamily="18" charset="0"/>
                <a:cs typeface="Arial Unicode MS"/>
              </a:rPr>
              <a:t>....</a:t>
            </a:r>
            <a:r>
              <a:rPr lang="zh-TW" altLang="en-US" sz="3600" b="1" dirty="0">
                <a:solidFill>
                  <a:srgbClr val="7030A0"/>
                </a:solidFill>
                <a:latin typeface="Helvetica Neue"/>
                <a:ea typeface="Arial Unicode MS"/>
                <a:cs typeface="Arial Unicode MS"/>
              </a:rPr>
              <a:t>你</a:t>
            </a:r>
            <a:r>
              <a:rPr lang="zh-CN" altLang="en-US" sz="3600" b="1" dirty="0">
                <a:solidFill>
                  <a:srgbClr val="7030A0"/>
                </a:solidFill>
                <a:latin typeface="Helvetica Neue"/>
                <a:ea typeface="Arial Unicode MS"/>
                <a:cs typeface="Arial Unicode MS"/>
              </a:rPr>
              <a:t>所</a:t>
            </a:r>
            <a:r>
              <a:rPr lang="zh-TW" altLang="en-US" sz="3600" b="1" dirty="0">
                <a:solidFill>
                  <a:srgbClr val="7030A0"/>
                </a:solidFill>
                <a:latin typeface="Helvetica Neue"/>
                <a:ea typeface="Arial Unicode MS"/>
                <a:cs typeface="Arial Unicode MS"/>
              </a:rPr>
              <a:t>知道的</a:t>
            </a:r>
            <a:endParaRPr lang="en-US" sz="3600" b="1" dirty="0">
              <a:solidFill>
                <a:srgbClr val="7030A0"/>
              </a:solidFill>
              <a:latin typeface="Helvetica Neue"/>
              <a:ea typeface="Arial Unicode MS"/>
              <a:cs typeface="Arial Unicode MS"/>
            </a:endParaRPr>
          </a:p>
          <a:p>
            <a:pPr lvl="0">
              <a:lnSpc>
                <a:spcPct val="90000"/>
              </a:lnSpc>
              <a:spcBef>
                <a:spcPts val="1000"/>
              </a:spcBef>
            </a:pPr>
            <a:r>
              <a:rPr lang="en-US" sz="3600" dirty="0">
                <a:solidFill>
                  <a:prstClr val="black"/>
                </a:solidFill>
              </a:rPr>
              <a:t>  </a:t>
            </a:r>
            <a:r>
              <a:rPr lang="en-US" sz="3600" b="1" dirty="0">
                <a:solidFill>
                  <a:srgbClr val="FF0000"/>
                </a:solidFill>
              </a:rPr>
              <a:t>OF YOUR EMOTIONS…</a:t>
            </a:r>
            <a:r>
              <a:rPr lang="en-US" sz="3600" b="1" i="1" dirty="0">
                <a:solidFill>
                  <a:srgbClr val="FF0000"/>
                </a:solidFill>
              </a:rPr>
              <a:t>HOW YOU FEEL</a:t>
            </a:r>
          </a:p>
          <a:p>
            <a:pPr marL="228600" marR="0" indent="-228600">
              <a:spcBef>
                <a:spcPts val="0"/>
              </a:spcBef>
              <a:spcAft>
                <a:spcPts val="0"/>
              </a:spcAft>
            </a:pPr>
            <a:r>
              <a:rPr lang="zh-TW" altLang="en-US" sz="3600" b="1" dirty="0">
                <a:solidFill>
                  <a:srgbClr val="FF0000"/>
                </a:solidFill>
                <a:latin typeface="Helvetica Neue"/>
                <a:ea typeface="Arial Unicode MS"/>
                <a:cs typeface="Arial Unicode MS"/>
              </a:rPr>
              <a:t>  你的情緒</a:t>
            </a:r>
            <a:r>
              <a:rPr lang="en-US" sz="3600" b="1" i="1" dirty="0">
                <a:solidFill>
                  <a:srgbClr val="FF0000"/>
                </a:solidFill>
                <a:latin typeface="Times New Roman" panose="02020603050405020304" pitchFamily="18" charset="0"/>
                <a:ea typeface="Arial Unicode MS"/>
                <a:cs typeface="Arial Unicode MS"/>
              </a:rPr>
              <a:t>…</a:t>
            </a:r>
            <a:r>
              <a:rPr lang="zh-TW" altLang="en-US" sz="3600" b="1" dirty="0">
                <a:solidFill>
                  <a:srgbClr val="FF0000"/>
                </a:solidFill>
                <a:latin typeface="Helvetica Neue"/>
                <a:ea typeface="Arial Unicode MS"/>
                <a:cs typeface="Arial Unicode MS"/>
              </a:rPr>
              <a:t>你的感覺</a:t>
            </a:r>
            <a:endParaRPr lang="en-US" sz="3600" b="1" dirty="0">
              <a:solidFill>
                <a:srgbClr val="FF0000"/>
              </a:solidFill>
              <a:latin typeface="Helvetica Neue"/>
              <a:ea typeface="Arial Unicode MS"/>
              <a:cs typeface="Arial Unicode MS"/>
            </a:endParaRPr>
          </a:p>
          <a:p>
            <a:pPr lvl="0">
              <a:lnSpc>
                <a:spcPct val="90000"/>
              </a:lnSpc>
              <a:spcBef>
                <a:spcPts val="1000"/>
              </a:spcBef>
            </a:pPr>
            <a:r>
              <a:rPr lang="en-US" sz="3600" dirty="0">
                <a:solidFill>
                  <a:prstClr val="black"/>
                </a:solidFill>
              </a:rPr>
              <a:t>  </a:t>
            </a:r>
            <a:r>
              <a:rPr lang="en-US" sz="3600" b="1" dirty="0">
                <a:solidFill>
                  <a:schemeClr val="accent1">
                    <a:lumMod val="50000"/>
                  </a:schemeClr>
                </a:solidFill>
              </a:rPr>
              <a:t>OF YOUR VOLITION…</a:t>
            </a:r>
            <a:r>
              <a:rPr lang="en-US" sz="3600" b="1" i="1" dirty="0">
                <a:solidFill>
                  <a:schemeClr val="accent1">
                    <a:lumMod val="50000"/>
                  </a:schemeClr>
                </a:solidFill>
              </a:rPr>
              <a:t>WHAT YOU CHOOSE</a:t>
            </a:r>
          </a:p>
          <a:p>
            <a:pPr>
              <a:lnSpc>
                <a:spcPct val="90000"/>
              </a:lnSpc>
              <a:spcBef>
                <a:spcPts val="1000"/>
              </a:spcBef>
            </a:pPr>
            <a:r>
              <a:rPr lang="zh-TW" altLang="en-US" sz="3600" b="1" dirty="0">
                <a:solidFill>
                  <a:schemeClr val="accent1">
                    <a:lumMod val="50000"/>
                  </a:schemeClr>
                </a:solidFill>
              </a:rPr>
              <a:t>  </a:t>
            </a:r>
            <a:r>
              <a:rPr lang="zh-TW" altLang="en-US" sz="3600" b="1" dirty="0">
                <a:solidFill>
                  <a:schemeClr val="accent1">
                    <a:lumMod val="50000"/>
                  </a:schemeClr>
                </a:solidFill>
                <a:latin typeface="DengXian" panose="02010600030101010101" pitchFamily="2" charset="-122"/>
                <a:ea typeface="DengXian" panose="02010600030101010101" pitchFamily="2" charset="-122"/>
                <a:cs typeface="Dubai" panose="020B0503030403030204" pitchFamily="34" charset="-78"/>
              </a:rPr>
              <a:t>你的意志</a:t>
            </a:r>
            <a:r>
              <a:rPr lang="en-US" sz="3600" b="1" i="1" dirty="0">
                <a:solidFill>
                  <a:schemeClr val="accent1">
                    <a:lumMod val="50000"/>
                  </a:schemeClr>
                </a:solidFill>
                <a:latin typeface="DengXian" panose="02010600030101010101" pitchFamily="2" charset="-122"/>
                <a:ea typeface="DengXian" panose="02010600030101010101" pitchFamily="2" charset="-122"/>
                <a:cs typeface="Dubai" panose="020B0503030403030204" pitchFamily="34" charset="-78"/>
              </a:rPr>
              <a:t>…</a:t>
            </a:r>
            <a:r>
              <a:rPr lang="zh-TW" altLang="en-US" sz="3600" b="1" dirty="0">
                <a:solidFill>
                  <a:schemeClr val="accent1">
                    <a:lumMod val="50000"/>
                  </a:schemeClr>
                </a:solidFill>
                <a:latin typeface="DengXian" panose="02010600030101010101" pitchFamily="2" charset="-122"/>
                <a:ea typeface="DengXian" panose="02010600030101010101" pitchFamily="2" charset="-122"/>
                <a:cs typeface="Dubai" panose="020B0503030403030204" pitchFamily="34" charset="-78"/>
              </a:rPr>
              <a:t>你的選擇</a:t>
            </a:r>
            <a:endParaRPr lang="en-US" altLang="zh-TW" sz="3600" b="1" dirty="0">
              <a:solidFill>
                <a:schemeClr val="accent1">
                  <a:lumMod val="50000"/>
                </a:schemeClr>
              </a:solidFill>
              <a:latin typeface="DengXian" panose="02010600030101010101" pitchFamily="2" charset="-122"/>
              <a:ea typeface="DengXian" panose="02010600030101010101" pitchFamily="2" charset="-122"/>
              <a:cs typeface="Dubai" panose="020B0503030403030204" pitchFamily="34" charset="-78"/>
            </a:endParaRPr>
          </a:p>
          <a:p>
            <a:pPr lvl="0">
              <a:lnSpc>
                <a:spcPct val="90000"/>
              </a:lnSpc>
              <a:spcBef>
                <a:spcPts val="1000"/>
              </a:spcBef>
            </a:pPr>
            <a:endParaRPr lang="en-US" sz="3200" dirty="0">
              <a:solidFill>
                <a:prstClr val="black"/>
              </a:solidFill>
            </a:endParaRPr>
          </a:p>
          <a:p>
            <a:pPr lvl="0" algn="ctr">
              <a:lnSpc>
                <a:spcPct val="90000"/>
              </a:lnSpc>
              <a:spcBef>
                <a:spcPts val="1000"/>
              </a:spcBef>
            </a:pPr>
            <a:r>
              <a:rPr lang="en-US" sz="3600" b="1" dirty="0">
                <a:solidFill>
                  <a:prstClr val="black"/>
                </a:solidFill>
                <a:latin typeface="DengXian" panose="02010600030101010101" pitchFamily="2" charset="-122"/>
                <a:ea typeface="DengXian" panose="02010600030101010101" pitchFamily="2" charset="-122"/>
              </a:rPr>
              <a:t>IS THE SEAT OR CENTER …….</a:t>
            </a:r>
          </a:p>
          <a:p>
            <a:pPr algn="ctr">
              <a:lnSpc>
                <a:spcPct val="90000"/>
              </a:lnSpc>
              <a:spcBef>
                <a:spcPts val="1000"/>
              </a:spcBef>
            </a:pPr>
            <a:r>
              <a:rPr lang="zh-TW" altLang="en-US" sz="3600" b="1" dirty="0">
                <a:latin typeface="DengXian" panose="02010600030101010101" pitchFamily="2" charset="-122"/>
                <a:ea typeface="DengXian" panose="02010600030101010101" pitchFamily="2" charset="-122"/>
              </a:rPr>
              <a:t> </a:t>
            </a:r>
            <a:r>
              <a:rPr lang="zh-CN" altLang="en-US" sz="4000" b="1" dirty="0">
                <a:latin typeface="DengXian" panose="02010600030101010101" pitchFamily="2" charset="-122"/>
                <a:ea typeface="DengXian" panose="02010600030101010101" pitchFamily="2" charset="-122"/>
              </a:rPr>
              <a:t>的</a:t>
            </a:r>
            <a:r>
              <a:rPr lang="zh-TW" altLang="en-US" sz="4000" b="1" dirty="0">
                <a:latin typeface="DengXian" panose="02010600030101010101" pitchFamily="2" charset="-122"/>
                <a:ea typeface="DengXian" panose="02010600030101010101" pitchFamily="2" charset="-122"/>
              </a:rPr>
              <a:t>座位或中心</a:t>
            </a:r>
            <a:endParaRPr lang="en-US" sz="3600" b="1" dirty="0">
              <a:latin typeface="DengXian" panose="02010600030101010101" pitchFamily="2" charset="-122"/>
              <a:ea typeface="DengXian" panose="02010600030101010101" pitchFamily="2" charset="-122"/>
            </a:endParaRPr>
          </a:p>
          <a:p>
            <a:pPr>
              <a:lnSpc>
                <a:spcPct val="90000"/>
              </a:lnSpc>
              <a:spcBef>
                <a:spcPts val="1000"/>
              </a:spcBef>
            </a:pPr>
            <a:endParaRPr lang="en-US" sz="3000" b="1" dirty="0">
              <a:solidFill>
                <a:schemeClr val="accent1">
                  <a:lumMod val="50000"/>
                </a:schemeClr>
              </a:solidFill>
              <a:latin typeface="DengXian" panose="02010600030101010101" pitchFamily="2" charset="-122"/>
              <a:ea typeface="DengXian" panose="02010600030101010101" pitchFamily="2" charset="-122"/>
              <a:cs typeface="Dubai" panose="020B0503030403030204" pitchFamily="34" charset="-78"/>
            </a:endParaRPr>
          </a:p>
          <a:p>
            <a:pPr lvl="0">
              <a:lnSpc>
                <a:spcPct val="90000"/>
              </a:lnSpc>
              <a:spcBef>
                <a:spcPts val="1000"/>
              </a:spcBef>
            </a:pPr>
            <a:endParaRPr lang="en-US" sz="3200" dirty="0"/>
          </a:p>
        </p:txBody>
      </p:sp>
    </p:spTree>
    <p:extLst>
      <p:ext uri="{BB962C8B-B14F-4D97-AF65-F5344CB8AC3E}">
        <p14:creationId xmlns:p14="http://schemas.microsoft.com/office/powerpoint/2010/main" val="860020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0FE87-52A8-438B-A418-FE729BFB7F07}"/>
              </a:ext>
            </a:extLst>
          </p:cNvPr>
          <p:cNvSpPr>
            <a:spLocks noGrp="1"/>
          </p:cNvSpPr>
          <p:nvPr>
            <p:ph type="title"/>
          </p:nvPr>
        </p:nvSpPr>
        <p:spPr/>
        <p:txBody>
          <a:bodyPr/>
          <a:lstStyle/>
          <a:p>
            <a:endParaRPr lang="en-US"/>
          </a:p>
        </p:txBody>
      </p:sp>
      <p:pic>
        <p:nvPicPr>
          <p:cNvPr id="2050" name="Picture 2" descr="Related image">
            <a:extLst>
              <a:ext uri="{FF2B5EF4-FFF2-40B4-BE49-F238E27FC236}">
                <a16:creationId xmlns:a16="http://schemas.microsoft.com/office/drawing/2014/main" id="{7315EF3A-3790-41BF-A7CC-CCBF2B4F6CB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ADF074C3-DBE1-48E5-AA84-182C8FF37B06}"/>
              </a:ext>
            </a:extLst>
          </p:cNvPr>
          <p:cNvSpPr/>
          <p:nvPr/>
        </p:nvSpPr>
        <p:spPr>
          <a:xfrm>
            <a:off x="399495" y="159798"/>
            <a:ext cx="11248008" cy="3970318"/>
          </a:xfrm>
          <a:prstGeom prst="rect">
            <a:avLst/>
          </a:prstGeom>
        </p:spPr>
        <p:txBody>
          <a:bodyPr wrap="square">
            <a:spAutoFit/>
          </a:bodyPr>
          <a:lstStyle/>
          <a:p>
            <a:pPr marL="742950" indent="-742950">
              <a:buAutoNum type="arabicPeriod" startAt="4"/>
            </a:pPr>
            <a:r>
              <a:rPr lang="en-US" sz="4400" b="1" dirty="0"/>
              <a:t>KEEP YOUR TONGUE UNDER CONTROL</a:t>
            </a:r>
          </a:p>
          <a:p>
            <a:r>
              <a:rPr lang="zh-TW" altLang="en-US" sz="4400" dirty="0">
                <a:solidFill>
                  <a:srgbClr val="000000"/>
                </a:solidFill>
                <a:ea typeface="Arial Unicode MS"/>
                <a:cs typeface="Arial Unicode MS"/>
              </a:rPr>
              <a:t>      管住你的舌頭</a:t>
            </a:r>
            <a:endParaRPr lang="en-US" altLang="zh-TW" sz="4400" dirty="0">
              <a:solidFill>
                <a:srgbClr val="000000"/>
              </a:solidFill>
              <a:ea typeface="Arial Unicode MS"/>
              <a:cs typeface="Arial Unicode MS"/>
            </a:endParaRPr>
          </a:p>
          <a:p>
            <a:br>
              <a:rPr lang="en-US" sz="4400" b="1" dirty="0"/>
            </a:br>
            <a:r>
              <a:rPr lang="en-US" sz="4000" b="1" dirty="0"/>
              <a:t>      </a:t>
            </a:r>
            <a:r>
              <a:rPr lang="en-US" sz="4000" b="1" i="1" dirty="0">
                <a:solidFill>
                  <a:schemeClr val="accent2">
                    <a:lumMod val="50000"/>
                  </a:schemeClr>
                </a:solidFill>
              </a:rPr>
              <a:t>“Put away from you crooked speech, and put</a:t>
            </a:r>
          </a:p>
          <a:p>
            <a:r>
              <a:rPr lang="en-US" sz="4000" b="1" i="1" dirty="0">
                <a:solidFill>
                  <a:schemeClr val="accent2">
                    <a:lumMod val="50000"/>
                  </a:schemeClr>
                </a:solidFill>
              </a:rPr>
              <a:t>       devious talk far from you.” verse 24</a:t>
            </a:r>
            <a:br>
              <a:rPr lang="en-US" sz="4000" b="1" i="1" dirty="0">
                <a:solidFill>
                  <a:schemeClr val="accent2">
                    <a:lumMod val="50000"/>
                  </a:schemeClr>
                </a:solidFill>
              </a:rPr>
            </a:br>
            <a:r>
              <a:rPr lang="en-US" sz="4000" b="1" i="1" dirty="0">
                <a:solidFill>
                  <a:schemeClr val="accent2">
                    <a:lumMod val="50000"/>
                  </a:schemeClr>
                </a:solidFill>
              </a:rPr>
              <a:t>       “</a:t>
            </a:r>
            <a:r>
              <a:rPr lang="en-US" sz="4000" dirty="0" err="1">
                <a:solidFill>
                  <a:schemeClr val="accent2">
                    <a:lumMod val="50000"/>
                  </a:schemeClr>
                </a:solidFill>
              </a:rPr>
              <a:t>你要除掉邪僻的口，棄絕乖謬的嘴</a:t>
            </a:r>
            <a:r>
              <a:rPr lang="en-US" sz="4000" dirty="0">
                <a:solidFill>
                  <a:schemeClr val="accent2">
                    <a:lumMod val="50000"/>
                  </a:schemeClr>
                </a:solidFill>
              </a:rPr>
              <a:t>.” 24</a:t>
            </a:r>
          </a:p>
        </p:txBody>
      </p:sp>
    </p:spTree>
    <p:extLst>
      <p:ext uri="{BB962C8B-B14F-4D97-AF65-F5344CB8AC3E}">
        <p14:creationId xmlns:p14="http://schemas.microsoft.com/office/powerpoint/2010/main" val="34793401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373</TotalTime>
  <Words>977</Words>
  <Application>Microsoft Office PowerPoint</Application>
  <PresentationFormat>Widescreen</PresentationFormat>
  <Paragraphs>87</Paragraphs>
  <Slides>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 Unicode MS</vt:lpstr>
      <vt:lpstr>DengXian</vt:lpstr>
      <vt:lpstr>Helvetica Neue</vt:lpstr>
      <vt:lpstr>Arial</vt:lpstr>
      <vt:lpstr>Calibri</vt:lpstr>
      <vt:lpstr>Calibri Light</vt:lpstr>
      <vt:lpstr>Dubai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CHOOSING THE RIGHT PATH FOR THE NEW YEAR</dc:title>
  <dc:creator>Microsoft Office User</dc:creator>
  <cp:lastModifiedBy>Annie Petzholt</cp:lastModifiedBy>
  <cp:revision>21</cp:revision>
  <dcterms:created xsi:type="dcterms:W3CDTF">2020-01-13T23:53:17Z</dcterms:created>
  <dcterms:modified xsi:type="dcterms:W3CDTF">2020-01-17T17:02:13Z</dcterms:modified>
</cp:coreProperties>
</file>