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827" r:id="rId2"/>
  </p:sldMasterIdLst>
  <p:sldIdLst>
    <p:sldId id="859" r:id="rId3"/>
    <p:sldId id="818" r:id="rId4"/>
    <p:sldId id="804" r:id="rId5"/>
    <p:sldId id="847" r:id="rId6"/>
    <p:sldId id="837" r:id="rId7"/>
    <p:sldId id="688" r:id="rId8"/>
    <p:sldId id="805" r:id="rId9"/>
    <p:sldId id="419" r:id="rId10"/>
    <p:sldId id="807" r:id="rId11"/>
    <p:sldId id="857" r:id="rId12"/>
    <p:sldId id="846" r:id="rId13"/>
    <p:sldId id="418" r:id="rId14"/>
    <p:sldId id="811" r:id="rId15"/>
    <p:sldId id="831" r:id="rId16"/>
    <p:sldId id="849" r:id="rId17"/>
    <p:sldId id="684" r:id="rId18"/>
    <p:sldId id="815" r:id="rId19"/>
    <p:sldId id="826" r:id="rId20"/>
    <p:sldId id="829" r:id="rId21"/>
    <p:sldId id="832" r:id="rId22"/>
    <p:sldId id="414" r:id="rId23"/>
    <p:sldId id="821" r:id="rId24"/>
    <p:sldId id="830" r:id="rId25"/>
    <p:sldId id="850" r:id="rId26"/>
    <p:sldId id="851" r:id="rId27"/>
    <p:sldId id="852" r:id="rId28"/>
    <p:sldId id="853" r:id="rId29"/>
    <p:sldId id="858" r:id="rId30"/>
    <p:sldId id="686" r:id="rId31"/>
    <p:sldId id="833" r:id="rId32"/>
    <p:sldId id="845" r:id="rId33"/>
    <p:sldId id="745" r:id="rId34"/>
    <p:sldId id="624" r:id="rId35"/>
    <p:sldId id="626" r:id="rId36"/>
    <p:sldId id="840" r:id="rId37"/>
    <p:sldId id="783" r:id="rId38"/>
    <p:sldId id="680" r:id="rId39"/>
    <p:sldId id="834" r:id="rId40"/>
    <p:sldId id="827" r:id="rId41"/>
    <p:sldId id="685" r:id="rId42"/>
    <p:sldId id="413" r:id="rId43"/>
    <p:sldId id="417" r:id="rId44"/>
    <p:sldId id="820" r:id="rId45"/>
    <p:sldId id="819" r:id="rId46"/>
    <p:sldId id="415" r:id="rId47"/>
    <p:sldId id="295" r:id="rId48"/>
    <p:sldId id="278" r:id="rId49"/>
    <p:sldId id="448" r:id="rId50"/>
    <p:sldId id="453" r:id="rId51"/>
    <p:sldId id="817" r:id="rId52"/>
    <p:sldId id="454" r:id="rId53"/>
    <p:sldId id="452" r:id="rId54"/>
    <p:sldId id="455" r:id="rId55"/>
    <p:sldId id="856" r:id="rId56"/>
    <p:sldId id="410" r:id="rId57"/>
    <p:sldId id="855" r:id="rId58"/>
    <p:sldId id="841" r:id="rId59"/>
    <p:sldId id="854" r:id="rId60"/>
    <p:sldId id="813" r:id="rId61"/>
    <p:sldId id="848" r:id="rId62"/>
    <p:sldId id="816" r:id="rId63"/>
    <p:sldId id="842" r:id="rId64"/>
    <p:sldId id="814" r:id="rId65"/>
    <p:sldId id="844" r:id="rId66"/>
    <p:sldId id="843" r:id="rId67"/>
    <p:sldId id="302" r:id="rId68"/>
    <p:sldId id="328" r:id="rId69"/>
    <p:sldId id="823" r:id="rId70"/>
    <p:sldId id="433" r:id="rId71"/>
    <p:sldId id="822" r:id="rId7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CC"/>
    <a:srgbClr val="FFCCFF"/>
    <a:srgbClr val="FF99CC"/>
    <a:srgbClr val="FFFF99"/>
    <a:srgbClr val="FFFFCC"/>
    <a:srgbClr val="99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35" autoAdjust="0"/>
  </p:normalViewPr>
  <p:slideViewPr>
    <p:cSldViewPr>
      <p:cViewPr varScale="1">
        <p:scale>
          <a:sx n="81" d="100"/>
          <a:sy n="81" d="100"/>
        </p:scale>
        <p:origin x="787" y="48"/>
      </p:cViewPr>
      <p:guideLst>
        <p:guide orient="horz" pos="2160"/>
        <p:guide pos="3840"/>
      </p:guideLst>
    </p:cSldViewPr>
  </p:slideViewPr>
  <p:outlineViewPr>
    <p:cViewPr>
      <p:scale>
        <a:sx n="33" d="100"/>
        <a:sy n="33" d="100"/>
      </p:scale>
      <p:origin x="0" y="-670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585628-BA2A-4C73-B297-26260ECEC633}"/>
              </a:ext>
            </a:extLst>
          </p:cNvPr>
          <p:cNvGrpSpPr>
            <a:grpSpLocks/>
          </p:cNvGrpSpPr>
          <p:nvPr/>
        </p:nvGrpSpPr>
        <p:grpSpPr bwMode="auto">
          <a:xfrm>
            <a:off x="0" y="0"/>
            <a:ext cx="12192000" cy="6856413"/>
            <a:chOff x="0" y="0"/>
            <a:chExt cx="5760" cy="4319"/>
          </a:xfrm>
        </p:grpSpPr>
        <p:sp>
          <p:nvSpPr>
            <p:cNvPr id="5" name="Freeform 3">
              <a:extLst>
                <a:ext uri="{FF2B5EF4-FFF2-40B4-BE49-F238E27FC236}">
                  <a16:creationId xmlns:a16="http://schemas.microsoft.com/office/drawing/2014/main" id="{57332E5B-A437-4E17-8446-73EDA779631B}"/>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6" name="Freeform 4">
              <a:extLst>
                <a:ext uri="{FF2B5EF4-FFF2-40B4-BE49-F238E27FC236}">
                  <a16:creationId xmlns:a16="http://schemas.microsoft.com/office/drawing/2014/main" id="{88EB47BD-32A5-4CC8-A564-EBCECB7C3C90}"/>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7" name="Freeform 5">
              <a:extLst>
                <a:ext uri="{FF2B5EF4-FFF2-40B4-BE49-F238E27FC236}">
                  <a16:creationId xmlns:a16="http://schemas.microsoft.com/office/drawing/2014/main" id="{274E27F2-8EE0-466C-8F1E-E18520F723F9}"/>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8" name="Freeform 6">
              <a:extLst>
                <a:ext uri="{FF2B5EF4-FFF2-40B4-BE49-F238E27FC236}">
                  <a16:creationId xmlns:a16="http://schemas.microsoft.com/office/drawing/2014/main" id="{9AE0B3B8-4B9B-415C-9322-F1F4C6618634}"/>
                </a:ext>
              </a:extLst>
            </p:cNvPr>
            <p:cNvSpPr>
              <a:spLocks/>
            </p:cNvSpPr>
            <p:nvPr/>
          </p:nvSpPr>
          <p:spPr bwMode="hidden">
            <a:xfrm>
              <a:off x="4038" y="3577"/>
              <a:ext cx="1720" cy="65"/>
            </a:xfrm>
            <a:custGeom>
              <a:avLst/>
              <a:gdLst>
                <a:gd name="T0" fmla="*/ 1646 w 1722"/>
                <a:gd name="T1" fmla="*/ 33 h 66"/>
                <a:gd name="T2" fmla="*/ 1646 w 1722"/>
                <a:gd name="T3" fmla="*/ 33 h 66"/>
                <a:gd name="T4" fmla="*/ 0 w 1722"/>
                <a:gd name="T5" fmla="*/ 0 h 66"/>
                <a:gd name="T6" fmla="*/ 0 w 1722"/>
                <a:gd name="T7" fmla="*/ 33 h 66"/>
                <a:gd name="T8" fmla="*/ 1646 w 1722"/>
                <a:gd name="T9" fmla="*/ 33 h 66"/>
                <a:gd name="T10" fmla="*/ 1646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AA958153-EE95-4641-9FD9-1F9F1CF65CD0}"/>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0" name="Freeform 8">
              <a:extLst>
                <a:ext uri="{FF2B5EF4-FFF2-40B4-BE49-F238E27FC236}">
                  <a16:creationId xmlns:a16="http://schemas.microsoft.com/office/drawing/2014/main" id="{2FC90CD3-E569-494B-8F63-061CAF2407E0}"/>
                </a:ext>
              </a:extLst>
            </p:cNvPr>
            <p:cNvSpPr>
              <a:spLocks/>
            </p:cNvSpPr>
            <p:nvPr/>
          </p:nvSpPr>
          <p:spPr bwMode="hidden">
            <a:xfrm>
              <a:off x="4784" y="3702"/>
              <a:ext cx="974" cy="101"/>
            </a:xfrm>
            <a:custGeom>
              <a:avLst/>
              <a:gdLst>
                <a:gd name="T0" fmla="*/ 937 w 975"/>
                <a:gd name="T1" fmla="*/ 48 h 101"/>
                <a:gd name="T2" fmla="*/ 937 w 975"/>
                <a:gd name="T3" fmla="*/ 0 h 101"/>
                <a:gd name="T4" fmla="*/ 0 w 975"/>
                <a:gd name="T5" fmla="*/ 24 h 101"/>
                <a:gd name="T6" fmla="*/ 0 w 975"/>
                <a:gd name="T7" fmla="*/ 101 h 101"/>
                <a:gd name="T8" fmla="*/ 937 w 975"/>
                <a:gd name="T9" fmla="*/ 48 h 101"/>
                <a:gd name="T10" fmla="*/ 93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B28D07EF-8778-4BD6-B03A-223533DBC9C7}"/>
                </a:ext>
              </a:extLst>
            </p:cNvPr>
            <p:cNvSpPr>
              <a:spLocks/>
            </p:cNvSpPr>
            <p:nvPr/>
          </p:nvSpPr>
          <p:spPr bwMode="hidden">
            <a:xfrm>
              <a:off x="3619" y="3815"/>
              <a:ext cx="2139" cy="198"/>
            </a:xfrm>
            <a:custGeom>
              <a:avLst/>
              <a:gdLst>
                <a:gd name="T0" fmla="*/ 2065 w 2141"/>
                <a:gd name="T1" fmla="*/ 0 h 198"/>
                <a:gd name="T2" fmla="*/ 0 w 2141"/>
                <a:gd name="T3" fmla="*/ 156 h 198"/>
                <a:gd name="T4" fmla="*/ 0 w 2141"/>
                <a:gd name="T5" fmla="*/ 198 h 198"/>
                <a:gd name="T6" fmla="*/ 2065 w 2141"/>
                <a:gd name="T7" fmla="*/ 0 h 198"/>
                <a:gd name="T8" fmla="*/ 206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A5B0B950-D829-4147-A60F-FAED272C2EE3}"/>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3" name="Freeform 11">
              <a:extLst>
                <a:ext uri="{FF2B5EF4-FFF2-40B4-BE49-F238E27FC236}">
                  <a16:creationId xmlns:a16="http://schemas.microsoft.com/office/drawing/2014/main" id="{2357439B-A8C4-470A-BDC5-4B105F4F6636}"/>
                </a:ext>
              </a:extLst>
            </p:cNvPr>
            <p:cNvSpPr>
              <a:spLocks/>
            </p:cNvSpPr>
            <p:nvPr/>
          </p:nvSpPr>
          <p:spPr bwMode="hidden">
            <a:xfrm>
              <a:off x="2097" y="4043"/>
              <a:ext cx="2514" cy="276"/>
            </a:xfrm>
            <a:custGeom>
              <a:avLst/>
              <a:gdLst>
                <a:gd name="T0" fmla="*/ 2077 w 2517"/>
                <a:gd name="T1" fmla="*/ 276 h 276"/>
                <a:gd name="T2" fmla="*/ 2403 w 2517"/>
                <a:gd name="T3" fmla="*/ 204 h 276"/>
                <a:gd name="T4" fmla="*/ 2146 w 2517"/>
                <a:gd name="T5" fmla="*/ 0 h 276"/>
                <a:gd name="T6" fmla="*/ 0 w 2517"/>
                <a:gd name="T7" fmla="*/ 276 h 276"/>
                <a:gd name="T8" fmla="*/ 2077 w 2517"/>
                <a:gd name="T9" fmla="*/ 276 h 276"/>
                <a:gd name="T10" fmla="*/ 207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1D8AEE72-D6F4-4735-A884-498E391EFF95}"/>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5" name="Freeform 13">
              <a:extLst>
                <a:ext uri="{FF2B5EF4-FFF2-40B4-BE49-F238E27FC236}">
                  <a16:creationId xmlns:a16="http://schemas.microsoft.com/office/drawing/2014/main" id="{F75E52E1-ABC3-4C69-B5CE-8369AE48D592}"/>
                </a:ext>
              </a:extLst>
            </p:cNvPr>
            <p:cNvSpPr>
              <a:spLocks/>
            </p:cNvSpPr>
            <p:nvPr/>
          </p:nvSpPr>
          <p:spPr bwMode="hidden">
            <a:xfrm>
              <a:off x="5030" y="3151"/>
              <a:ext cx="728" cy="240"/>
            </a:xfrm>
            <a:custGeom>
              <a:avLst/>
              <a:gdLst>
                <a:gd name="T0" fmla="*/ 691 w 729"/>
                <a:gd name="T1" fmla="*/ 240 h 240"/>
                <a:gd name="T2" fmla="*/ 0 w 729"/>
                <a:gd name="T3" fmla="*/ 0 h 240"/>
                <a:gd name="T4" fmla="*/ 0 w 729"/>
                <a:gd name="T5" fmla="*/ 6 h 240"/>
                <a:gd name="T6" fmla="*/ 691 w 729"/>
                <a:gd name="T7" fmla="*/ 240 h 240"/>
                <a:gd name="T8" fmla="*/ 69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494A852D-F6F3-4521-BCC8-4265D4676BD6}"/>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7" name="Freeform 15">
              <a:extLst>
                <a:ext uri="{FF2B5EF4-FFF2-40B4-BE49-F238E27FC236}">
                  <a16:creationId xmlns:a16="http://schemas.microsoft.com/office/drawing/2014/main" id="{2EC14A1D-C9C8-4A1D-B691-5D22C57CBA45}"/>
                </a:ext>
              </a:extLst>
            </p:cNvPr>
            <p:cNvSpPr>
              <a:spLocks/>
            </p:cNvSpPr>
            <p:nvPr/>
          </p:nvSpPr>
          <p:spPr bwMode="hidden">
            <a:xfrm>
              <a:off x="5030" y="3049"/>
              <a:ext cx="728" cy="318"/>
            </a:xfrm>
            <a:custGeom>
              <a:avLst/>
              <a:gdLst>
                <a:gd name="T0" fmla="*/ 691 w 729"/>
                <a:gd name="T1" fmla="*/ 318 h 318"/>
                <a:gd name="T2" fmla="*/ 691 w 729"/>
                <a:gd name="T3" fmla="*/ 312 h 318"/>
                <a:gd name="T4" fmla="*/ 0 w 729"/>
                <a:gd name="T5" fmla="*/ 0 h 318"/>
                <a:gd name="T6" fmla="*/ 0 w 729"/>
                <a:gd name="T7" fmla="*/ 54 h 318"/>
                <a:gd name="T8" fmla="*/ 691 w 729"/>
                <a:gd name="T9" fmla="*/ 318 h 318"/>
                <a:gd name="T10" fmla="*/ 69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3CAAEF8F-2917-446D-AB37-74CFDA9F5DE9}"/>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9" name="Freeform 17">
              <a:extLst>
                <a:ext uri="{FF2B5EF4-FFF2-40B4-BE49-F238E27FC236}">
                  <a16:creationId xmlns:a16="http://schemas.microsoft.com/office/drawing/2014/main" id="{2EDD7D9A-1B40-4BD2-A59B-9BEF377C4827}"/>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20" name="Freeform 18">
              <a:extLst>
                <a:ext uri="{FF2B5EF4-FFF2-40B4-BE49-F238E27FC236}">
                  <a16:creationId xmlns:a16="http://schemas.microsoft.com/office/drawing/2014/main" id="{5B165E7E-19A7-4507-9FB9-F984F84EB8AA}"/>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21" name="Freeform 19">
              <a:extLst>
                <a:ext uri="{FF2B5EF4-FFF2-40B4-BE49-F238E27FC236}">
                  <a16:creationId xmlns:a16="http://schemas.microsoft.com/office/drawing/2014/main" id="{D1AB2235-8D71-45A5-AE1B-F9AE5F2A79C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F8A4AC83-1C3A-4D47-AC0E-CACABDCD16E7}"/>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23" name="Freeform 21">
              <a:extLst>
                <a:ext uri="{FF2B5EF4-FFF2-40B4-BE49-F238E27FC236}">
                  <a16:creationId xmlns:a16="http://schemas.microsoft.com/office/drawing/2014/main" id="{B1F0BC2E-1F9C-4605-B3B3-E745C6B9394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61C2F018-FBF3-4A0E-9934-36F9A8CE4484}"/>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25" name="Freeform 23">
              <a:extLst>
                <a:ext uri="{FF2B5EF4-FFF2-40B4-BE49-F238E27FC236}">
                  <a16:creationId xmlns:a16="http://schemas.microsoft.com/office/drawing/2014/main" id="{7D94545E-2735-48A3-A128-343C403AB863}"/>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6" name="Freeform 24">
              <a:extLst>
                <a:ext uri="{FF2B5EF4-FFF2-40B4-BE49-F238E27FC236}">
                  <a16:creationId xmlns:a16="http://schemas.microsoft.com/office/drawing/2014/main" id="{BF9A83B8-B5B0-49FB-B4B8-B6BCD6A20A97}"/>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27" name="Freeform 25">
              <a:extLst>
                <a:ext uri="{FF2B5EF4-FFF2-40B4-BE49-F238E27FC236}">
                  <a16:creationId xmlns:a16="http://schemas.microsoft.com/office/drawing/2014/main" id="{B7577491-108E-4A57-8506-1196FA22DA4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3BEA6B14-6601-4448-97B7-7A8ADA4E5EBA}"/>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29" name="Freeform 27">
              <a:extLst>
                <a:ext uri="{FF2B5EF4-FFF2-40B4-BE49-F238E27FC236}">
                  <a16:creationId xmlns:a16="http://schemas.microsoft.com/office/drawing/2014/main" id="{F3606BD8-9D0B-46A5-85D2-60942F6F3AEF}"/>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30" name="Freeform 28">
              <a:extLst>
                <a:ext uri="{FF2B5EF4-FFF2-40B4-BE49-F238E27FC236}">
                  <a16:creationId xmlns:a16="http://schemas.microsoft.com/office/drawing/2014/main" id="{54E58FC8-512D-4F21-94C8-14B0C2808534}"/>
                </a:ext>
              </a:extLst>
            </p:cNvPr>
            <p:cNvSpPr>
              <a:spLocks/>
            </p:cNvSpPr>
            <p:nvPr/>
          </p:nvSpPr>
          <p:spPr bwMode="hidden">
            <a:xfrm>
              <a:off x="5698" y="653"/>
              <a:ext cx="60" cy="311"/>
            </a:xfrm>
            <a:custGeom>
              <a:avLst/>
              <a:gdLst>
                <a:gd name="T0" fmla="*/ 0 w 60"/>
                <a:gd name="T1" fmla="*/ 144 h 312"/>
                <a:gd name="T2" fmla="*/ 60 w 60"/>
                <a:gd name="T3" fmla="*/ 27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70269ADC-FB76-4F15-A724-0A568001A664}"/>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32" name="Freeform 30">
              <a:extLst>
                <a:ext uri="{FF2B5EF4-FFF2-40B4-BE49-F238E27FC236}">
                  <a16:creationId xmlns:a16="http://schemas.microsoft.com/office/drawing/2014/main" id="{3B5A28F6-5E2B-406B-B5EC-3808DE6F340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8DB5256F-0725-4664-A574-879880D86DBB}"/>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34" name="Freeform 32">
              <a:extLst>
                <a:ext uri="{FF2B5EF4-FFF2-40B4-BE49-F238E27FC236}">
                  <a16:creationId xmlns:a16="http://schemas.microsoft.com/office/drawing/2014/main" id="{B2243657-B9E3-48E5-A264-D90E226DFC20}"/>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35" name="Freeform 33">
              <a:extLst>
                <a:ext uri="{FF2B5EF4-FFF2-40B4-BE49-F238E27FC236}">
                  <a16:creationId xmlns:a16="http://schemas.microsoft.com/office/drawing/2014/main" id="{95B7EA66-238E-4B88-8072-073D1F6C3745}"/>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36" name="Freeform 34">
              <a:extLst>
                <a:ext uri="{FF2B5EF4-FFF2-40B4-BE49-F238E27FC236}">
                  <a16:creationId xmlns:a16="http://schemas.microsoft.com/office/drawing/2014/main" id="{F9A438F1-46EC-4919-A531-1DB5336CE2FD}"/>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37" name="Freeform 35">
              <a:extLst>
                <a:ext uri="{FF2B5EF4-FFF2-40B4-BE49-F238E27FC236}">
                  <a16:creationId xmlns:a16="http://schemas.microsoft.com/office/drawing/2014/main" id="{2C9DF547-7821-4F8A-95E0-7689F9022093}"/>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38" name="Freeform 36">
              <a:extLst>
                <a:ext uri="{FF2B5EF4-FFF2-40B4-BE49-F238E27FC236}">
                  <a16:creationId xmlns:a16="http://schemas.microsoft.com/office/drawing/2014/main" id="{B611C836-B9B9-4ADB-82B1-662A43AF5F07}"/>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39" name="Freeform 37">
              <a:extLst>
                <a:ext uri="{FF2B5EF4-FFF2-40B4-BE49-F238E27FC236}">
                  <a16:creationId xmlns:a16="http://schemas.microsoft.com/office/drawing/2014/main" id="{9F7AA246-49AE-468F-9D11-20AF6D948EC4}"/>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40" name="Freeform 38">
              <a:extLst>
                <a:ext uri="{FF2B5EF4-FFF2-40B4-BE49-F238E27FC236}">
                  <a16:creationId xmlns:a16="http://schemas.microsoft.com/office/drawing/2014/main" id="{86317038-CD04-4971-ADA6-5BF96D92ADC0}"/>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grpSp>
          <p:nvGrpSpPr>
            <p:cNvPr id="41" name="Group 39">
              <a:extLst>
                <a:ext uri="{FF2B5EF4-FFF2-40B4-BE49-F238E27FC236}">
                  <a16:creationId xmlns:a16="http://schemas.microsoft.com/office/drawing/2014/main" id="{44C30A7A-73A0-4493-B41A-C33415EBEE73}"/>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D5B7C109-8276-451B-B5E7-525E0B55238D}"/>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43" name="Freeform 41">
                <a:extLst>
                  <a:ext uri="{FF2B5EF4-FFF2-40B4-BE49-F238E27FC236}">
                    <a16:creationId xmlns:a16="http://schemas.microsoft.com/office/drawing/2014/main" id="{081BC85D-0D75-4CE1-874D-279EA8890249}"/>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latin typeface="Arial" charset="0"/>
                  <a:cs typeface="Arial" charset="0"/>
                </a:endParaRPr>
              </a:p>
            </p:txBody>
          </p:sp>
        </p:grpSp>
      </p:grpSp>
      <p:sp>
        <p:nvSpPr>
          <p:cNvPr id="19498"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1949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7E150EF5-DBEC-42D0-A901-0F15450FB9CB}"/>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EA4013D5-A0A3-4EAE-A59A-752F6FD9D4D8}"/>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4B88289C-1AE2-458F-ABED-C13858BDEAF3}"/>
              </a:ext>
            </a:extLst>
          </p:cNvPr>
          <p:cNvSpPr>
            <a:spLocks noGrp="1" noChangeArrowheads="1"/>
          </p:cNvSpPr>
          <p:nvPr>
            <p:ph type="sldNum" sz="quarter" idx="12"/>
          </p:nvPr>
        </p:nvSpPr>
        <p:spPr/>
        <p:txBody>
          <a:bodyPr/>
          <a:lstStyle>
            <a:lvl1pPr>
              <a:defRPr/>
            </a:lvl1pPr>
          </a:lstStyle>
          <a:p>
            <a:pPr>
              <a:defRPr/>
            </a:pPr>
            <a:fld id="{81861B52-3D86-42A8-94A3-948B8DF6F207}" type="slidenum">
              <a:rPr lang="en-US" altLang="en-US"/>
              <a:pPr>
                <a:defRPr/>
              </a:pPr>
              <a:t>‹#›</a:t>
            </a:fld>
            <a:endParaRPr lang="en-US" altLang="en-US"/>
          </a:p>
        </p:txBody>
      </p:sp>
    </p:spTree>
    <p:extLst>
      <p:ext uri="{BB962C8B-B14F-4D97-AF65-F5344CB8AC3E}">
        <p14:creationId xmlns:p14="http://schemas.microsoft.com/office/powerpoint/2010/main" val="167944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EAF975D2-34A5-45B5-843A-608F72E18F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33ACDFE3-7115-4BC7-9BE5-C42B6CC7BF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6F8EA5D7-6ECF-421E-9B48-5BBFAA3B3EFF}"/>
              </a:ext>
            </a:extLst>
          </p:cNvPr>
          <p:cNvSpPr>
            <a:spLocks noGrp="1" noChangeArrowheads="1"/>
          </p:cNvSpPr>
          <p:nvPr>
            <p:ph type="sldNum" sz="quarter" idx="12"/>
          </p:nvPr>
        </p:nvSpPr>
        <p:spPr>
          <a:ln/>
        </p:spPr>
        <p:txBody>
          <a:bodyPr/>
          <a:lstStyle>
            <a:lvl1pPr>
              <a:defRPr/>
            </a:lvl1pPr>
          </a:lstStyle>
          <a:p>
            <a:pPr>
              <a:defRPr/>
            </a:pPr>
            <a:fld id="{E5B4F0E3-FDD2-4402-83E6-D4EF88A0D4E6}" type="slidenum">
              <a:rPr lang="en-US" altLang="en-US"/>
              <a:pPr>
                <a:defRPr/>
              </a:pPr>
              <a:t>‹#›</a:t>
            </a:fld>
            <a:endParaRPr lang="en-US" altLang="en-US"/>
          </a:p>
        </p:txBody>
      </p:sp>
    </p:spTree>
    <p:extLst>
      <p:ext uri="{BB962C8B-B14F-4D97-AF65-F5344CB8AC3E}">
        <p14:creationId xmlns:p14="http://schemas.microsoft.com/office/powerpoint/2010/main" val="88010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EBE77953-13B2-4F11-B10E-6D2D66F663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EFCFCDB-8CC4-4C94-857D-83505AE9A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3CF7159-BD6B-41A3-9EAD-298B00A35C24}"/>
              </a:ext>
            </a:extLst>
          </p:cNvPr>
          <p:cNvSpPr>
            <a:spLocks noGrp="1" noChangeArrowheads="1"/>
          </p:cNvSpPr>
          <p:nvPr>
            <p:ph type="sldNum" sz="quarter" idx="12"/>
          </p:nvPr>
        </p:nvSpPr>
        <p:spPr>
          <a:ln/>
        </p:spPr>
        <p:txBody>
          <a:bodyPr/>
          <a:lstStyle>
            <a:lvl1pPr>
              <a:defRPr/>
            </a:lvl1pPr>
          </a:lstStyle>
          <a:p>
            <a:pPr>
              <a:defRPr/>
            </a:pPr>
            <a:fld id="{BB440A34-23B9-4CDC-B145-C75298E641D1}" type="slidenum">
              <a:rPr lang="en-US" altLang="en-US"/>
              <a:pPr>
                <a:defRPr/>
              </a:pPr>
              <a:t>‹#›</a:t>
            </a:fld>
            <a:endParaRPr lang="en-US" altLang="en-US"/>
          </a:p>
        </p:txBody>
      </p:sp>
    </p:spTree>
    <p:extLst>
      <p:ext uri="{BB962C8B-B14F-4D97-AF65-F5344CB8AC3E}">
        <p14:creationId xmlns:p14="http://schemas.microsoft.com/office/powerpoint/2010/main" val="59530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5E9508FC-69D3-4F3C-AAE4-558F5634E0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242EBF4-10AE-4192-A8FB-82D762BCD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CC77B03-369F-4C42-9332-06F099D5BB15}"/>
              </a:ext>
            </a:extLst>
          </p:cNvPr>
          <p:cNvSpPr>
            <a:spLocks noGrp="1" noChangeArrowheads="1"/>
          </p:cNvSpPr>
          <p:nvPr>
            <p:ph type="sldNum" sz="quarter" idx="12"/>
          </p:nvPr>
        </p:nvSpPr>
        <p:spPr>
          <a:ln/>
        </p:spPr>
        <p:txBody>
          <a:bodyPr/>
          <a:lstStyle>
            <a:lvl1pPr>
              <a:defRPr/>
            </a:lvl1pPr>
          </a:lstStyle>
          <a:p>
            <a:pPr>
              <a:defRPr/>
            </a:pPr>
            <a:fld id="{C21C724F-AE47-48FE-8EC7-A867FBFD4798}" type="slidenum">
              <a:rPr lang="en-US" altLang="en-US"/>
              <a:pPr>
                <a:defRPr/>
              </a:pPr>
              <a:t>‹#›</a:t>
            </a:fld>
            <a:endParaRPr lang="en-US" altLang="en-US"/>
          </a:p>
        </p:txBody>
      </p:sp>
    </p:spTree>
    <p:extLst>
      <p:ext uri="{BB962C8B-B14F-4D97-AF65-F5344CB8AC3E}">
        <p14:creationId xmlns:p14="http://schemas.microsoft.com/office/powerpoint/2010/main" val="305599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14024F-D4C1-44A4-9553-51BFF45F001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49759A-C9C5-4EFF-917C-68D431849D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F6F481-F426-423C-BF99-BC1CF4FAF432}"/>
              </a:ext>
            </a:extLst>
          </p:cNvPr>
          <p:cNvSpPr>
            <a:spLocks noGrp="1"/>
          </p:cNvSpPr>
          <p:nvPr>
            <p:ph type="sldNum" sz="quarter" idx="12"/>
          </p:nvPr>
        </p:nvSpPr>
        <p:spPr/>
        <p:txBody>
          <a:bodyPr/>
          <a:lstStyle>
            <a:lvl1pPr>
              <a:defRPr/>
            </a:lvl1pPr>
          </a:lstStyle>
          <a:p>
            <a:pPr>
              <a:defRPr/>
            </a:pPr>
            <a:fld id="{D401B034-818F-4099-8D3E-BEEBCEAEBFDF}" type="slidenum">
              <a:rPr lang="en-US" altLang="en-US"/>
              <a:pPr>
                <a:defRPr/>
              </a:pPr>
              <a:t>‹#›</a:t>
            </a:fld>
            <a:endParaRPr lang="en-US" altLang="en-US"/>
          </a:p>
        </p:txBody>
      </p:sp>
    </p:spTree>
    <p:extLst>
      <p:ext uri="{BB962C8B-B14F-4D97-AF65-F5344CB8AC3E}">
        <p14:creationId xmlns:p14="http://schemas.microsoft.com/office/powerpoint/2010/main" val="1912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C09B-1E3F-499E-A925-9C7E91325D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7FE5C6-01EF-4EAF-B9A8-DF2FE92B10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FA1A2F-1A46-488C-854A-ED54BE4EA868}"/>
              </a:ext>
            </a:extLst>
          </p:cNvPr>
          <p:cNvSpPr>
            <a:spLocks noGrp="1"/>
          </p:cNvSpPr>
          <p:nvPr>
            <p:ph type="sldNum" sz="quarter" idx="12"/>
          </p:nvPr>
        </p:nvSpPr>
        <p:spPr/>
        <p:txBody>
          <a:bodyPr/>
          <a:lstStyle>
            <a:lvl1pPr>
              <a:defRPr/>
            </a:lvl1pPr>
          </a:lstStyle>
          <a:p>
            <a:pPr>
              <a:defRPr/>
            </a:pPr>
            <a:fld id="{36421088-C4BE-4D29-A0AD-F419E47BBF46}" type="slidenum">
              <a:rPr lang="en-US" altLang="en-US"/>
              <a:pPr>
                <a:defRPr/>
              </a:pPr>
              <a:t>‹#›</a:t>
            </a:fld>
            <a:endParaRPr lang="en-US" altLang="en-US"/>
          </a:p>
        </p:txBody>
      </p:sp>
    </p:spTree>
    <p:extLst>
      <p:ext uri="{BB962C8B-B14F-4D97-AF65-F5344CB8AC3E}">
        <p14:creationId xmlns:p14="http://schemas.microsoft.com/office/powerpoint/2010/main" val="75521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2B1CAE-B60E-47F0-8EB8-7664B47D4A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9DBF38-AC1E-42E7-B7B4-99FF8EC0F1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A0CF8E-F851-472D-812F-A1518F67578F}"/>
              </a:ext>
            </a:extLst>
          </p:cNvPr>
          <p:cNvSpPr>
            <a:spLocks noGrp="1"/>
          </p:cNvSpPr>
          <p:nvPr>
            <p:ph type="sldNum" sz="quarter" idx="12"/>
          </p:nvPr>
        </p:nvSpPr>
        <p:spPr/>
        <p:txBody>
          <a:bodyPr/>
          <a:lstStyle>
            <a:lvl1pPr>
              <a:defRPr/>
            </a:lvl1pPr>
          </a:lstStyle>
          <a:p>
            <a:pPr>
              <a:defRPr/>
            </a:pPr>
            <a:fld id="{0C9A6593-1144-4FF9-94EF-E327B1ED86F9}" type="slidenum">
              <a:rPr lang="en-US" altLang="en-US"/>
              <a:pPr>
                <a:defRPr/>
              </a:pPr>
              <a:t>‹#›</a:t>
            </a:fld>
            <a:endParaRPr lang="en-US" altLang="en-US"/>
          </a:p>
        </p:txBody>
      </p:sp>
    </p:spTree>
    <p:extLst>
      <p:ext uri="{BB962C8B-B14F-4D97-AF65-F5344CB8AC3E}">
        <p14:creationId xmlns:p14="http://schemas.microsoft.com/office/powerpoint/2010/main" val="415051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92FF08-76CD-49BE-9C94-08AA5A643F9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534989-A76C-4484-AC5E-8251AB69A4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CB973C-1481-4A36-9450-494517BDDB01}"/>
              </a:ext>
            </a:extLst>
          </p:cNvPr>
          <p:cNvSpPr>
            <a:spLocks noGrp="1"/>
          </p:cNvSpPr>
          <p:nvPr>
            <p:ph type="sldNum" sz="quarter" idx="12"/>
          </p:nvPr>
        </p:nvSpPr>
        <p:spPr/>
        <p:txBody>
          <a:bodyPr/>
          <a:lstStyle>
            <a:lvl1pPr>
              <a:defRPr/>
            </a:lvl1pPr>
          </a:lstStyle>
          <a:p>
            <a:pPr>
              <a:defRPr/>
            </a:pPr>
            <a:fld id="{463DE966-9483-4A25-9B88-DD9DA7DBDD87}" type="slidenum">
              <a:rPr lang="en-US" altLang="en-US"/>
              <a:pPr>
                <a:defRPr/>
              </a:pPr>
              <a:t>‹#›</a:t>
            </a:fld>
            <a:endParaRPr lang="en-US" altLang="en-US"/>
          </a:p>
        </p:txBody>
      </p:sp>
    </p:spTree>
    <p:extLst>
      <p:ext uri="{BB962C8B-B14F-4D97-AF65-F5344CB8AC3E}">
        <p14:creationId xmlns:p14="http://schemas.microsoft.com/office/powerpoint/2010/main" val="402269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796A861-3977-45C9-81F5-B1F22F73642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00717FD-9354-4F5A-B636-8D0642A7D25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B9A87F-24E0-4340-9FC3-DA47EAF447B5}"/>
              </a:ext>
            </a:extLst>
          </p:cNvPr>
          <p:cNvSpPr>
            <a:spLocks noGrp="1"/>
          </p:cNvSpPr>
          <p:nvPr>
            <p:ph type="sldNum" sz="quarter" idx="12"/>
          </p:nvPr>
        </p:nvSpPr>
        <p:spPr/>
        <p:txBody>
          <a:bodyPr/>
          <a:lstStyle>
            <a:lvl1pPr>
              <a:defRPr/>
            </a:lvl1pPr>
          </a:lstStyle>
          <a:p>
            <a:pPr>
              <a:defRPr/>
            </a:pPr>
            <a:fld id="{60E6C0DF-CDDB-4B04-B92D-3D021AFD1C10}" type="slidenum">
              <a:rPr lang="en-US" altLang="en-US"/>
              <a:pPr>
                <a:defRPr/>
              </a:pPr>
              <a:t>‹#›</a:t>
            </a:fld>
            <a:endParaRPr lang="en-US" altLang="en-US"/>
          </a:p>
        </p:txBody>
      </p:sp>
    </p:spTree>
    <p:extLst>
      <p:ext uri="{BB962C8B-B14F-4D97-AF65-F5344CB8AC3E}">
        <p14:creationId xmlns:p14="http://schemas.microsoft.com/office/powerpoint/2010/main" val="4194375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780E65-DA7A-48B0-BF7C-667C14BABBE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F0F7147-11F2-4C5D-8885-7F00771D86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EF5E1E-A00A-48F6-8CDD-719AC9B9A963}"/>
              </a:ext>
            </a:extLst>
          </p:cNvPr>
          <p:cNvSpPr>
            <a:spLocks noGrp="1"/>
          </p:cNvSpPr>
          <p:nvPr>
            <p:ph type="sldNum" sz="quarter" idx="12"/>
          </p:nvPr>
        </p:nvSpPr>
        <p:spPr/>
        <p:txBody>
          <a:bodyPr/>
          <a:lstStyle>
            <a:lvl1pPr>
              <a:defRPr/>
            </a:lvl1pPr>
          </a:lstStyle>
          <a:p>
            <a:pPr>
              <a:defRPr/>
            </a:pPr>
            <a:fld id="{12CD7E40-EDE7-48E1-BCC8-841021AF3C01}" type="slidenum">
              <a:rPr lang="en-US" altLang="en-US"/>
              <a:pPr>
                <a:defRPr/>
              </a:pPr>
              <a:t>‹#›</a:t>
            </a:fld>
            <a:endParaRPr lang="en-US" altLang="en-US"/>
          </a:p>
        </p:txBody>
      </p:sp>
    </p:spTree>
    <p:extLst>
      <p:ext uri="{BB962C8B-B14F-4D97-AF65-F5344CB8AC3E}">
        <p14:creationId xmlns:p14="http://schemas.microsoft.com/office/powerpoint/2010/main" val="2593423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287A9C-43B1-43D4-AAF9-8054482D950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20384D6-F94B-4122-B864-7752E091C4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3CEC3F-2971-4400-B5F6-912194B7D5F9}"/>
              </a:ext>
            </a:extLst>
          </p:cNvPr>
          <p:cNvSpPr>
            <a:spLocks noGrp="1"/>
          </p:cNvSpPr>
          <p:nvPr>
            <p:ph type="sldNum" sz="quarter" idx="12"/>
          </p:nvPr>
        </p:nvSpPr>
        <p:spPr/>
        <p:txBody>
          <a:bodyPr/>
          <a:lstStyle>
            <a:lvl1pPr>
              <a:defRPr/>
            </a:lvl1pPr>
          </a:lstStyle>
          <a:p>
            <a:pPr>
              <a:defRPr/>
            </a:pPr>
            <a:fld id="{B743A4D5-055E-4ED5-BA3E-21A135A10D16}" type="slidenum">
              <a:rPr lang="en-US" altLang="en-US"/>
              <a:pPr>
                <a:defRPr/>
              </a:pPr>
              <a:t>‹#›</a:t>
            </a:fld>
            <a:endParaRPr lang="en-US" altLang="en-US"/>
          </a:p>
        </p:txBody>
      </p:sp>
    </p:spTree>
    <p:extLst>
      <p:ext uri="{BB962C8B-B14F-4D97-AF65-F5344CB8AC3E}">
        <p14:creationId xmlns:p14="http://schemas.microsoft.com/office/powerpoint/2010/main" val="39582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503893D9-401C-4CCF-8D29-5288DE2240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8C6F16BE-E0C5-4328-ADF0-A4625E8EE3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B5ED010D-7F7F-4183-941D-FC02E2DDA137}"/>
              </a:ext>
            </a:extLst>
          </p:cNvPr>
          <p:cNvSpPr>
            <a:spLocks noGrp="1" noChangeArrowheads="1"/>
          </p:cNvSpPr>
          <p:nvPr>
            <p:ph type="sldNum" sz="quarter" idx="12"/>
          </p:nvPr>
        </p:nvSpPr>
        <p:spPr>
          <a:ln/>
        </p:spPr>
        <p:txBody>
          <a:bodyPr/>
          <a:lstStyle>
            <a:lvl1pPr>
              <a:defRPr/>
            </a:lvl1pPr>
          </a:lstStyle>
          <a:p>
            <a:pPr>
              <a:defRPr/>
            </a:pPr>
            <a:fld id="{5A303C17-4860-49F1-95E8-B1B0B8BC8BE1}" type="slidenum">
              <a:rPr lang="en-US" altLang="en-US"/>
              <a:pPr>
                <a:defRPr/>
              </a:pPr>
              <a:t>‹#›</a:t>
            </a:fld>
            <a:endParaRPr lang="en-US" altLang="en-US"/>
          </a:p>
        </p:txBody>
      </p:sp>
    </p:spTree>
    <p:extLst>
      <p:ext uri="{BB962C8B-B14F-4D97-AF65-F5344CB8AC3E}">
        <p14:creationId xmlns:p14="http://schemas.microsoft.com/office/powerpoint/2010/main" val="2593063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A97D54B-B290-46AA-A1AD-25C679C9568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C13710-9621-4A40-B759-27E2B98D93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F2E1F8-1BE8-4ECF-8547-27D1CFB00AFB}"/>
              </a:ext>
            </a:extLst>
          </p:cNvPr>
          <p:cNvSpPr>
            <a:spLocks noGrp="1"/>
          </p:cNvSpPr>
          <p:nvPr>
            <p:ph type="sldNum" sz="quarter" idx="12"/>
          </p:nvPr>
        </p:nvSpPr>
        <p:spPr/>
        <p:txBody>
          <a:bodyPr/>
          <a:lstStyle>
            <a:lvl1pPr>
              <a:defRPr/>
            </a:lvl1pPr>
          </a:lstStyle>
          <a:p>
            <a:pPr>
              <a:defRPr/>
            </a:pPr>
            <a:fld id="{73A45F4B-F849-4B65-BACF-12CF639BABF5}" type="slidenum">
              <a:rPr lang="en-US" altLang="en-US"/>
              <a:pPr>
                <a:defRPr/>
              </a:pPr>
              <a:t>‹#›</a:t>
            </a:fld>
            <a:endParaRPr lang="en-US" altLang="en-US"/>
          </a:p>
        </p:txBody>
      </p:sp>
    </p:spTree>
    <p:extLst>
      <p:ext uri="{BB962C8B-B14F-4D97-AF65-F5344CB8AC3E}">
        <p14:creationId xmlns:p14="http://schemas.microsoft.com/office/powerpoint/2010/main" val="2316387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850A8BD-4BED-4E9E-9D2D-491AD1C197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C4FA922-4369-43A5-B272-358BD96643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9C579B-301C-432E-B049-95B5E8747AA0}"/>
              </a:ext>
            </a:extLst>
          </p:cNvPr>
          <p:cNvSpPr>
            <a:spLocks noGrp="1"/>
          </p:cNvSpPr>
          <p:nvPr>
            <p:ph type="sldNum" sz="quarter" idx="12"/>
          </p:nvPr>
        </p:nvSpPr>
        <p:spPr/>
        <p:txBody>
          <a:bodyPr/>
          <a:lstStyle>
            <a:lvl1pPr>
              <a:defRPr/>
            </a:lvl1pPr>
          </a:lstStyle>
          <a:p>
            <a:pPr>
              <a:defRPr/>
            </a:pPr>
            <a:fld id="{335F21FF-C439-4526-893D-86A627BD8F51}" type="slidenum">
              <a:rPr lang="en-US" altLang="en-US"/>
              <a:pPr>
                <a:defRPr/>
              </a:pPr>
              <a:t>‹#›</a:t>
            </a:fld>
            <a:endParaRPr lang="en-US" altLang="en-US"/>
          </a:p>
        </p:txBody>
      </p:sp>
    </p:spTree>
    <p:extLst>
      <p:ext uri="{BB962C8B-B14F-4D97-AF65-F5344CB8AC3E}">
        <p14:creationId xmlns:p14="http://schemas.microsoft.com/office/powerpoint/2010/main" val="3099980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79A73-EA11-4B46-9B57-D280C17A1E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066113-0B8D-4D9D-B200-EBDCD2C754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888C40-F7C9-45C0-8884-6CA42334FB91}"/>
              </a:ext>
            </a:extLst>
          </p:cNvPr>
          <p:cNvSpPr>
            <a:spLocks noGrp="1"/>
          </p:cNvSpPr>
          <p:nvPr>
            <p:ph type="sldNum" sz="quarter" idx="12"/>
          </p:nvPr>
        </p:nvSpPr>
        <p:spPr/>
        <p:txBody>
          <a:bodyPr/>
          <a:lstStyle>
            <a:lvl1pPr>
              <a:defRPr/>
            </a:lvl1pPr>
          </a:lstStyle>
          <a:p>
            <a:pPr>
              <a:defRPr/>
            </a:pPr>
            <a:fld id="{1638B90F-8C91-44F6-8336-CDB6D6BDF208}" type="slidenum">
              <a:rPr lang="en-US" altLang="en-US"/>
              <a:pPr>
                <a:defRPr/>
              </a:pPr>
              <a:t>‹#›</a:t>
            </a:fld>
            <a:endParaRPr lang="en-US" altLang="en-US"/>
          </a:p>
        </p:txBody>
      </p:sp>
    </p:spTree>
    <p:extLst>
      <p:ext uri="{BB962C8B-B14F-4D97-AF65-F5344CB8AC3E}">
        <p14:creationId xmlns:p14="http://schemas.microsoft.com/office/powerpoint/2010/main" val="634194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3F8F1-04E2-4C4D-9C57-29721A93FE2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322D9E-4DC9-41F4-8162-C4021B7F13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5C311B-9E73-4B8E-9CAB-344DEEFD41E7}"/>
              </a:ext>
            </a:extLst>
          </p:cNvPr>
          <p:cNvSpPr>
            <a:spLocks noGrp="1"/>
          </p:cNvSpPr>
          <p:nvPr>
            <p:ph type="sldNum" sz="quarter" idx="12"/>
          </p:nvPr>
        </p:nvSpPr>
        <p:spPr/>
        <p:txBody>
          <a:bodyPr/>
          <a:lstStyle>
            <a:lvl1pPr>
              <a:defRPr/>
            </a:lvl1pPr>
          </a:lstStyle>
          <a:p>
            <a:pPr>
              <a:defRPr/>
            </a:pPr>
            <a:fld id="{80F434C2-F175-471B-A97D-41149B1DA737}" type="slidenum">
              <a:rPr lang="en-US" altLang="en-US"/>
              <a:pPr>
                <a:defRPr/>
              </a:pPr>
              <a:t>‹#›</a:t>
            </a:fld>
            <a:endParaRPr lang="en-US" altLang="en-US"/>
          </a:p>
        </p:txBody>
      </p:sp>
    </p:spTree>
    <p:extLst>
      <p:ext uri="{BB962C8B-B14F-4D97-AF65-F5344CB8AC3E}">
        <p14:creationId xmlns:p14="http://schemas.microsoft.com/office/powerpoint/2010/main" val="245988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46982561-1660-4226-8C89-DEF21BB312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1198B64-29D7-4E4B-9812-23B733AEE1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595638D-EC0B-4E5C-B74F-00C9E8F679C0}"/>
              </a:ext>
            </a:extLst>
          </p:cNvPr>
          <p:cNvSpPr>
            <a:spLocks noGrp="1" noChangeArrowheads="1"/>
          </p:cNvSpPr>
          <p:nvPr>
            <p:ph type="sldNum" sz="quarter" idx="12"/>
          </p:nvPr>
        </p:nvSpPr>
        <p:spPr>
          <a:ln/>
        </p:spPr>
        <p:txBody>
          <a:bodyPr/>
          <a:lstStyle>
            <a:lvl1pPr>
              <a:defRPr/>
            </a:lvl1pPr>
          </a:lstStyle>
          <a:p>
            <a:pPr>
              <a:defRPr/>
            </a:pPr>
            <a:fld id="{8FCCDA6C-F2F4-4F55-8970-D7C43F257F7F}" type="slidenum">
              <a:rPr lang="en-US" altLang="en-US"/>
              <a:pPr>
                <a:defRPr/>
              </a:pPr>
              <a:t>‹#›</a:t>
            </a:fld>
            <a:endParaRPr lang="en-US" altLang="en-US"/>
          </a:p>
        </p:txBody>
      </p:sp>
    </p:spTree>
    <p:extLst>
      <p:ext uri="{BB962C8B-B14F-4D97-AF65-F5344CB8AC3E}">
        <p14:creationId xmlns:p14="http://schemas.microsoft.com/office/powerpoint/2010/main" val="215849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B3D53CCE-C0CE-4627-8217-1136A01060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53E12601-32C8-4CEF-88E0-8333BE05E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9C4147FD-9BF9-465B-818F-5749CA2D10B3}"/>
              </a:ext>
            </a:extLst>
          </p:cNvPr>
          <p:cNvSpPr>
            <a:spLocks noGrp="1" noChangeArrowheads="1"/>
          </p:cNvSpPr>
          <p:nvPr>
            <p:ph type="sldNum" sz="quarter" idx="12"/>
          </p:nvPr>
        </p:nvSpPr>
        <p:spPr>
          <a:ln/>
        </p:spPr>
        <p:txBody>
          <a:bodyPr/>
          <a:lstStyle>
            <a:lvl1pPr>
              <a:defRPr/>
            </a:lvl1pPr>
          </a:lstStyle>
          <a:p>
            <a:pPr>
              <a:defRPr/>
            </a:pPr>
            <a:fld id="{2891866A-CA6F-4263-9F55-B93B2969CA24}" type="slidenum">
              <a:rPr lang="en-US" altLang="en-US"/>
              <a:pPr>
                <a:defRPr/>
              </a:pPr>
              <a:t>‹#›</a:t>
            </a:fld>
            <a:endParaRPr lang="en-US" altLang="en-US"/>
          </a:p>
        </p:txBody>
      </p:sp>
    </p:spTree>
    <p:extLst>
      <p:ext uri="{BB962C8B-B14F-4D97-AF65-F5344CB8AC3E}">
        <p14:creationId xmlns:p14="http://schemas.microsoft.com/office/powerpoint/2010/main" val="305437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F391385C-4FCB-471B-9D71-3992A2F802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A76C826A-4938-42CD-9D18-B9C77578BF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82AAD29F-9AEC-4237-BF40-E5A38C1916E4}"/>
              </a:ext>
            </a:extLst>
          </p:cNvPr>
          <p:cNvSpPr>
            <a:spLocks noGrp="1" noChangeArrowheads="1"/>
          </p:cNvSpPr>
          <p:nvPr>
            <p:ph type="sldNum" sz="quarter" idx="12"/>
          </p:nvPr>
        </p:nvSpPr>
        <p:spPr>
          <a:ln/>
        </p:spPr>
        <p:txBody>
          <a:bodyPr/>
          <a:lstStyle>
            <a:lvl1pPr>
              <a:defRPr/>
            </a:lvl1pPr>
          </a:lstStyle>
          <a:p>
            <a:pPr>
              <a:defRPr/>
            </a:pPr>
            <a:fld id="{303C8D89-B5F1-41CF-B93F-D6E84AC7B923}" type="slidenum">
              <a:rPr lang="en-US" altLang="en-US"/>
              <a:pPr>
                <a:defRPr/>
              </a:pPr>
              <a:t>‹#›</a:t>
            </a:fld>
            <a:endParaRPr lang="en-US" altLang="en-US"/>
          </a:p>
        </p:txBody>
      </p:sp>
    </p:spTree>
    <p:extLst>
      <p:ext uri="{BB962C8B-B14F-4D97-AF65-F5344CB8AC3E}">
        <p14:creationId xmlns:p14="http://schemas.microsoft.com/office/powerpoint/2010/main" val="330849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8B94982C-B2C7-48F5-8069-6093C4D445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999E4089-768B-4CBE-98A9-B535F7F9A2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A8977AF0-39D7-4E32-9383-1716071E3883}"/>
              </a:ext>
            </a:extLst>
          </p:cNvPr>
          <p:cNvSpPr>
            <a:spLocks noGrp="1" noChangeArrowheads="1"/>
          </p:cNvSpPr>
          <p:nvPr>
            <p:ph type="sldNum" sz="quarter" idx="12"/>
          </p:nvPr>
        </p:nvSpPr>
        <p:spPr>
          <a:ln/>
        </p:spPr>
        <p:txBody>
          <a:bodyPr/>
          <a:lstStyle>
            <a:lvl1pPr>
              <a:defRPr/>
            </a:lvl1pPr>
          </a:lstStyle>
          <a:p>
            <a:pPr>
              <a:defRPr/>
            </a:pPr>
            <a:fld id="{766D6570-64CF-471C-905A-8853284BE9B0}" type="slidenum">
              <a:rPr lang="en-US" altLang="en-US"/>
              <a:pPr>
                <a:defRPr/>
              </a:pPr>
              <a:t>‹#›</a:t>
            </a:fld>
            <a:endParaRPr lang="en-US" altLang="en-US"/>
          </a:p>
        </p:txBody>
      </p:sp>
    </p:spTree>
    <p:extLst>
      <p:ext uri="{BB962C8B-B14F-4D97-AF65-F5344CB8AC3E}">
        <p14:creationId xmlns:p14="http://schemas.microsoft.com/office/powerpoint/2010/main" val="242520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DAF5EE90-BA20-42E2-BF68-2EBBC4CA33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B4E35353-2472-407F-B932-2A42B60A02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875F3FA1-1060-4C72-8420-640F9FE80F6F}"/>
              </a:ext>
            </a:extLst>
          </p:cNvPr>
          <p:cNvSpPr>
            <a:spLocks noGrp="1" noChangeArrowheads="1"/>
          </p:cNvSpPr>
          <p:nvPr>
            <p:ph type="sldNum" sz="quarter" idx="12"/>
          </p:nvPr>
        </p:nvSpPr>
        <p:spPr>
          <a:ln/>
        </p:spPr>
        <p:txBody>
          <a:bodyPr/>
          <a:lstStyle>
            <a:lvl1pPr>
              <a:defRPr/>
            </a:lvl1pPr>
          </a:lstStyle>
          <a:p>
            <a:pPr>
              <a:defRPr/>
            </a:pPr>
            <a:fld id="{285F8924-9AAF-47CB-9455-FB22E906745E}" type="slidenum">
              <a:rPr lang="en-US" altLang="en-US"/>
              <a:pPr>
                <a:defRPr/>
              </a:pPr>
              <a:t>‹#›</a:t>
            </a:fld>
            <a:endParaRPr lang="en-US" altLang="en-US"/>
          </a:p>
        </p:txBody>
      </p:sp>
    </p:spTree>
    <p:extLst>
      <p:ext uri="{BB962C8B-B14F-4D97-AF65-F5344CB8AC3E}">
        <p14:creationId xmlns:p14="http://schemas.microsoft.com/office/powerpoint/2010/main" val="41353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7F5ED91A-6A01-43FF-9611-849E846029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7DBDDA8-7ED0-42E3-BA0F-BE7ABC5F1C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076CA7E3-777E-4C3C-A34E-AFF3C26DE6AD}"/>
              </a:ext>
            </a:extLst>
          </p:cNvPr>
          <p:cNvSpPr>
            <a:spLocks noGrp="1" noChangeArrowheads="1"/>
          </p:cNvSpPr>
          <p:nvPr>
            <p:ph type="sldNum" sz="quarter" idx="12"/>
          </p:nvPr>
        </p:nvSpPr>
        <p:spPr>
          <a:ln/>
        </p:spPr>
        <p:txBody>
          <a:bodyPr/>
          <a:lstStyle>
            <a:lvl1pPr>
              <a:defRPr/>
            </a:lvl1pPr>
          </a:lstStyle>
          <a:p>
            <a:pPr>
              <a:defRPr/>
            </a:pPr>
            <a:fld id="{CF8AF115-BBFA-4B2E-A071-266594C5F331}" type="slidenum">
              <a:rPr lang="en-US" altLang="en-US"/>
              <a:pPr>
                <a:defRPr/>
              </a:pPr>
              <a:t>‹#›</a:t>
            </a:fld>
            <a:endParaRPr lang="en-US" altLang="en-US"/>
          </a:p>
        </p:txBody>
      </p:sp>
    </p:spTree>
    <p:extLst>
      <p:ext uri="{BB962C8B-B14F-4D97-AF65-F5344CB8AC3E}">
        <p14:creationId xmlns:p14="http://schemas.microsoft.com/office/powerpoint/2010/main" val="52699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8DEAC6A6-4A08-4D9F-A3F0-2B82139D96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67657501-63DD-4965-96EF-0E19C5D5D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3DB83C47-6CB6-4DEA-BE26-153C4757FF91}"/>
              </a:ext>
            </a:extLst>
          </p:cNvPr>
          <p:cNvSpPr>
            <a:spLocks noGrp="1" noChangeArrowheads="1"/>
          </p:cNvSpPr>
          <p:nvPr>
            <p:ph type="sldNum" sz="quarter" idx="12"/>
          </p:nvPr>
        </p:nvSpPr>
        <p:spPr>
          <a:ln/>
        </p:spPr>
        <p:txBody>
          <a:bodyPr/>
          <a:lstStyle>
            <a:lvl1pPr>
              <a:defRPr/>
            </a:lvl1pPr>
          </a:lstStyle>
          <a:p>
            <a:pPr>
              <a:defRPr/>
            </a:pPr>
            <a:fld id="{613C552F-E2FB-43DB-975F-B8BB724B384C}" type="slidenum">
              <a:rPr lang="en-US" altLang="en-US"/>
              <a:pPr>
                <a:defRPr/>
              </a:pPr>
              <a:t>‹#›</a:t>
            </a:fld>
            <a:endParaRPr lang="en-US" altLang="en-US"/>
          </a:p>
        </p:txBody>
      </p:sp>
    </p:spTree>
    <p:extLst>
      <p:ext uri="{BB962C8B-B14F-4D97-AF65-F5344CB8AC3E}">
        <p14:creationId xmlns:p14="http://schemas.microsoft.com/office/powerpoint/2010/main" val="348931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41433AC-1C4E-422E-8AA3-ACD9A37D347C}"/>
              </a:ext>
            </a:extLst>
          </p:cNvPr>
          <p:cNvGrpSpPr>
            <a:grpSpLocks/>
          </p:cNvGrpSpPr>
          <p:nvPr/>
        </p:nvGrpSpPr>
        <p:grpSpPr bwMode="auto">
          <a:xfrm>
            <a:off x="0" y="0"/>
            <a:ext cx="12192000" cy="6856413"/>
            <a:chOff x="0" y="0"/>
            <a:chExt cx="5760" cy="4319"/>
          </a:xfrm>
        </p:grpSpPr>
        <p:sp>
          <p:nvSpPr>
            <p:cNvPr id="18435" name="Freeform 3">
              <a:extLst>
                <a:ext uri="{FF2B5EF4-FFF2-40B4-BE49-F238E27FC236}">
                  <a16:creationId xmlns:a16="http://schemas.microsoft.com/office/drawing/2014/main" id="{96AF285C-F997-4C0C-B89E-9029F20CA3BE}"/>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8436" name="Freeform 4">
              <a:extLst>
                <a:ext uri="{FF2B5EF4-FFF2-40B4-BE49-F238E27FC236}">
                  <a16:creationId xmlns:a16="http://schemas.microsoft.com/office/drawing/2014/main" id="{FB7B8AD8-DBE6-4CEA-B447-A781B28C28C5}"/>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37" name="Freeform 5">
              <a:extLst>
                <a:ext uri="{FF2B5EF4-FFF2-40B4-BE49-F238E27FC236}">
                  <a16:creationId xmlns:a16="http://schemas.microsoft.com/office/drawing/2014/main" id="{5A85C49E-63FA-40AA-94A8-9D08F60E9312}"/>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035" name="Freeform 6">
              <a:extLst>
                <a:ext uri="{FF2B5EF4-FFF2-40B4-BE49-F238E27FC236}">
                  <a16:creationId xmlns:a16="http://schemas.microsoft.com/office/drawing/2014/main" id="{A46E757E-96C0-43DD-8850-BDC723ED94D8}"/>
                </a:ext>
              </a:extLst>
            </p:cNvPr>
            <p:cNvSpPr>
              <a:spLocks/>
            </p:cNvSpPr>
            <p:nvPr/>
          </p:nvSpPr>
          <p:spPr bwMode="hidden">
            <a:xfrm>
              <a:off x="4038" y="3577"/>
              <a:ext cx="1720" cy="65"/>
            </a:xfrm>
            <a:custGeom>
              <a:avLst/>
              <a:gdLst>
                <a:gd name="T0" fmla="*/ 1646 w 1722"/>
                <a:gd name="T1" fmla="*/ 33 h 66"/>
                <a:gd name="T2" fmla="*/ 1646 w 1722"/>
                <a:gd name="T3" fmla="*/ 33 h 66"/>
                <a:gd name="T4" fmla="*/ 0 w 1722"/>
                <a:gd name="T5" fmla="*/ 0 h 66"/>
                <a:gd name="T6" fmla="*/ 0 w 1722"/>
                <a:gd name="T7" fmla="*/ 33 h 66"/>
                <a:gd name="T8" fmla="*/ 1646 w 1722"/>
                <a:gd name="T9" fmla="*/ 33 h 66"/>
                <a:gd name="T10" fmla="*/ 1646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a:extLst>
                <a:ext uri="{FF2B5EF4-FFF2-40B4-BE49-F238E27FC236}">
                  <a16:creationId xmlns:a16="http://schemas.microsoft.com/office/drawing/2014/main" id="{699BDEE1-0618-4000-B8B9-C72E319F1BED}"/>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037" name="Freeform 8">
              <a:extLst>
                <a:ext uri="{FF2B5EF4-FFF2-40B4-BE49-F238E27FC236}">
                  <a16:creationId xmlns:a16="http://schemas.microsoft.com/office/drawing/2014/main" id="{920B0DDE-18DC-4BB4-B4E2-7EE9DCE83866}"/>
                </a:ext>
              </a:extLst>
            </p:cNvPr>
            <p:cNvSpPr>
              <a:spLocks/>
            </p:cNvSpPr>
            <p:nvPr/>
          </p:nvSpPr>
          <p:spPr bwMode="hidden">
            <a:xfrm>
              <a:off x="4784" y="3702"/>
              <a:ext cx="974" cy="101"/>
            </a:xfrm>
            <a:custGeom>
              <a:avLst/>
              <a:gdLst>
                <a:gd name="T0" fmla="*/ 937 w 975"/>
                <a:gd name="T1" fmla="*/ 48 h 101"/>
                <a:gd name="T2" fmla="*/ 937 w 975"/>
                <a:gd name="T3" fmla="*/ 0 h 101"/>
                <a:gd name="T4" fmla="*/ 0 w 975"/>
                <a:gd name="T5" fmla="*/ 24 h 101"/>
                <a:gd name="T6" fmla="*/ 0 w 975"/>
                <a:gd name="T7" fmla="*/ 101 h 101"/>
                <a:gd name="T8" fmla="*/ 937 w 975"/>
                <a:gd name="T9" fmla="*/ 48 h 101"/>
                <a:gd name="T10" fmla="*/ 93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3C72D228-A6F3-440C-82CC-A08CE347C857}"/>
                </a:ext>
              </a:extLst>
            </p:cNvPr>
            <p:cNvSpPr>
              <a:spLocks/>
            </p:cNvSpPr>
            <p:nvPr/>
          </p:nvSpPr>
          <p:spPr bwMode="hidden">
            <a:xfrm>
              <a:off x="3619" y="3815"/>
              <a:ext cx="2139" cy="198"/>
            </a:xfrm>
            <a:custGeom>
              <a:avLst/>
              <a:gdLst>
                <a:gd name="T0" fmla="*/ 2065 w 2141"/>
                <a:gd name="T1" fmla="*/ 0 h 198"/>
                <a:gd name="T2" fmla="*/ 0 w 2141"/>
                <a:gd name="T3" fmla="*/ 156 h 198"/>
                <a:gd name="T4" fmla="*/ 0 w 2141"/>
                <a:gd name="T5" fmla="*/ 198 h 198"/>
                <a:gd name="T6" fmla="*/ 2065 w 2141"/>
                <a:gd name="T7" fmla="*/ 0 h 198"/>
                <a:gd name="T8" fmla="*/ 206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a:extLst>
                <a:ext uri="{FF2B5EF4-FFF2-40B4-BE49-F238E27FC236}">
                  <a16:creationId xmlns:a16="http://schemas.microsoft.com/office/drawing/2014/main" id="{F3E4F864-5518-4AFA-B51F-1430B45D327C}"/>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040" name="Freeform 11">
              <a:extLst>
                <a:ext uri="{FF2B5EF4-FFF2-40B4-BE49-F238E27FC236}">
                  <a16:creationId xmlns:a16="http://schemas.microsoft.com/office/drawing/2014/main" id="{F1B54CE7-0426-49B4-98FF-74D01B1F6B20}"/>
                </a:ext>
              </a:extLst>
            </p:cNvPr>
            <p:cNvSpPr>
              <a:spLocks/>
            </p:cNvSpPr>
            <p:nvPr/>
          </p:nvSpPr>
          <p:spPr bwMode="hidden">
            <a:xfrm>
              <a:off x="2097" y="4043"/>
              <a:ext cx="2514" cy="276"/>
            </a:xfrm>
            <a:custGeom>
              <a:avLst/>
              <a:gdLst>
                <a:gd name="T0" fmla="*/ 2077 w 2517"/>
                <a:gd name="T1" fmla="*/ 276 h 276"/>
                <a:gd name="T2" fmla="*/ 2403 w 2517"/>
                <a:gd name="T3" fmla="*/ 204 h 276"/>
                <a:gd name="T4" fmla="*/ 2146 w 2517"/>
                <a:gd name="T5" fmla="*/ 0 h 276"/>
                <a:gd name="T6" fmla="*/ 0 w 2517"/>
                <a:gd name="T7" fmla="*/ 276 h 276"/>
                <a:gd name="T8" fmla="*/ 2077 w 2517"/>
                <a:gd name="T9" fmla="*/ 276 h 276"/>
                <a:gd name="T10" fmla="*/ 207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a:extLst>
                <a:ext uri="{FF2B5EF4-FFF2-40B4-BE49-F238E27FC236}">
                  <a16:creationId xmlns:a16="http://schemas.microsoft.com/office/drawing/2014/main" id="{C0F41009-E2F1-490F-9868-042811C463A4}"/>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042" name="Freeform 13">
              <a:extLst>
                <a:ext uri="{FF2B5EF4-FFF2-40B4-BE49-F238E27FC236}">
                  <a16:creationId xmlns:a16="http://schemas.microsoft.com/office/drawing/2014/main" id="{51C383CE-E7FB-4EB2-A106-B1BF2CEE2628}"/>
                </a:ext>
              </a:extLst>
            </p:cNvPr>
            <p:cNvSpPr>
              <a:spLocks/>
            </p:cNvSpPr>
            <p:nvPr/>
          </p:nvSpPr>
          <p:spPr bwMode="hidden">
            <a:xfrm>
              <a:off x="5030" y="3151"/>
              <a:ext cx="728" cy="240"/>
            </a:xfrm>
            <a:custGeom>
              <a:avLst/>
              <a:gdLst>
                <a:gd name="T0" fmla="*/ 691 w 729"/>
                <a:gd name="T1" fmla="*/ 240 h 240"/>
                <a:gd name="T2" fmla="*/ 0 w 729"/>
                <a:gd name="T3" fmla="*/ 0 h 240"/>
                <a:gd name="T4" fmla="*/ 0 w 729"/>
                <a:gd name="T5" fmla="*/ 6 h 240"/>
                <a:gd name="T6" fmla="*/ 691 w 729"/>
                <a:gd name="T7" fmla="*/ 240 h 240"/>
                <a:gd name="T8" fmla="*/ 69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
              <a:extLst>
                <a:ext uri="{FF2B5EF4-FFF2-40B4-BE49-F238E27FC236}">
                  <a16:creationId xmlns:a16="http://schemas.microsoft.com/office/drawing/2014/main" id="{A6385098-51FE-4601-9B5B-02A5DA5293CD}"/>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044" name="Freeform 15">
              <a:extLst>
                <a:ext uri="{FF2B5EF4-FFF2-40B4-BE49-F238E27FC236}">
                  <a16:creationId xmlns:a16="http://schemas.microsoft.com/office/drawing/2014/main" id="{ACA532D2-0353-429B-B708-4FE9BAECD834}"/>
                </a:ext>
              </a:extLst>
            </p:cNvPr>
            <p:cNvSpPr>
              <a:spLocks/>
            </p:cNvSpPr>
            <p:nvPr/>
          </p:nvSpPr>
          <p:spPr bwMode="hidden">
            <a:xfrm>
              <a:off x="5030" y="3049"/>
              <a:ext cx="728" cy="318"/>
            </a:xfrm>
            <a:custGeom>
              <a:avLst/>
              <a:gdLst>
                <a:gd name="T0" fmla="*/ 691 w 729"/>
                <a:gd name="T1" fmla="*/ 318 h 318"/>
                <a:gd name="T2" fmla="*/ 691 w 729"/>
                <a:gd name="T3" fmla="*/ 312 h 318"/>
                <a:gd name="T4" fmla="*/ 0 w 729"/>
                <a:gd name="T5" fmla="*/ 0 h 318"/>
                <a:gd name="T6" fmla="*/ 0 w 729"/>
                <a:gd name="T7" fmla="*/ 54 h 318"/>
                <a:gd name="T8" fmla="*/ 691 w 729"/>
                <a:gd name="T9" fmla="*/ 318 h 318"/>
                <a:gd name="T10" fmla="*/ 69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6">
              <a:extLst>
                <a:ext uri="{FF2B5EF4-FFF2-40B4-BE49-F238E27FC236}">
                  <a16:creationId xmlns:a16="http://schemas.microsoft.com/office/drawing/2014/main" id="{EED913E3-18F3-44B4-9266-39F56BB8A97C}"/>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8449" name="Freeform 17">
              <a:extLst>
                <a:ext uri="{FF2B5EF4-FFF2-40B4-BE49-F238E27FC236}">
                  <a16:creationId xmlns:a16="http://schemas.microsoft.com/office/drawing/2014/main" id="{EED43B89-D06F-467C-B8A1-C53EB061CC2E}"/>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50" name="Freeform 18">
              <a:extLst>
                <a:ext uri="{FF2B5EF4-FFF2-40B4-BE49-F238E27FC236}">
                  <a16:creationId xmlns:a16="http://schemas.microsoft.com/office/drawing/2014/main" id="{E5111344-F7F7-4A7B-B995-D7DF400FB8FA}"/>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048" name="Freeform 19">
              <a:extLst>
                <a:ext uri="{FF2B5EF4-FFF2-40B4-BE49-F238E27FC236}">
                  <a16:creationId xmlns:a16="http://schemas.microsoft.com/office/drawing/2014/main" id="{66C9F2F1-D149-4D08-A6D7-8CF9E632225D}"/>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0">
              <a:extLst>
                <a:ext uri="{FF2B5EF4-FFF2-40B4-BE49-F238E27FC236}">
                  <a16:creationId xmlns:a16="http://schemas.microsoft.com/office/drawing/2014/main" id="{B17D28C6-3A77-4950-8B14-80D977EDEE99}"/>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050" name="Freeform 21">
              <a:extLst>
                <a:ext uri="{FF2B5EF4-FFF2-40B4-BE49-F238E27FC236}">
                  <a16:creationId xmlns:a16="http://schemas.microsoft.com/office/drawing/2014/main" id="{B09D385A-6D48-4ABB-A931-2AED75511DEB}"/>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2">
              <a:extLst>
                <a:ext uri="{FF2B5EF4-FFF2-40B4-BE49-F238E27FC236}">
                  <a16:creationId xmlns:a16="http://schemas.microsoft.com/office/drawing/2014/main" id="{E197EEF7-ABFD-4C42-90D3-9E0110FC8209}"/>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55" name="Freeform 23">
              <a:extLst>
                <a:ext uri="{FF2B5EF4-FFF2-40B4-BE49-F238E27FC236}">
                  <a16:creationId xmlns:a16="http://schemas.microsoft.com/office/drawing/2014/main" id="{CC9B6FA9-5ED1-4BC2-B421-17AB4D95ADB4}"/>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8456" name="Freeform 24">
              <a:extLst>
                <a:ext uri="{FF2B5EF4-FFF2-40B4-BE49-F238E27FC236}">
                  <a16:creationId xmlns:a16="http://schemas.microsoft.com/office/drawing/2014/main" id="{FCD0B19C-26EB-4D3E-92C6-F832444A8435}"/>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054" name="Freeform 25">
              <a:extLst>
                <a:ext uri="{FF2B5EF4-FFF2-40B4-BE49-F238E27FC236}">
                  <a16:creationId xmlns:a16="http://schemas.microsoft.com/office/drawing/2014/main" id="{D79277A4-A921-41BF-BF04-7BFB65A136E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6">
              <a:extLst>
                <a:ext uri="{FF2B5EF4-FFF2-40B4-BE49-F238E27FC236}">
                  <a16:creationId xmlns:a16="http://schemas.microsoft.com/office/drawing/2014/main" id="{E9AF9DD6-4729-41C8-8520-58FA0A1DAEB8}"/>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18459" name="Freeform 27">
              <a:extLst>
                <a:ext uri="{FF2B5EF4-FFF2-40B4-BE49-F238E27FC236}">
                  <a16:creationId xmlns:a16="http://schemas.microsoft.com/office/drawing/2014/main" id="{69531895-77A3-4FA4-B50C-8F08B871A267}"/>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1057" name="Freeform 28">
              <a:extLst>
                <a:ext uri="{FF2B5EF4-FFF2-40B4-BE49-F238E27FC236}">
                  <a16:creationId xmlns:a16="http://schemas.microsoft.com/office/drawing/2014/main" id="{50D98914-D606-46AC-898C-B261ECFA9559}"/>
                </a:ext>
              </a:extLst>
            </p:cNvPr>
            <p:cNvSpPr>
              <a:spLocks/>
            </p:cNvSpPr>
            <p:nvPr/>
          </p:nvSpPr>
          <p:spPr bwMode="hidden">
            <a:xfrm>
              <a:off x="5698" y="653"/>
              <a:ext cx="60" cy="311"/>
            </a:xfrm>
            <a:custGeom>
              <a:avLst/>
              <a:gdLst>
                <a:gd name="T0" fmla="*/ 0 w 60"/>
                <a:gd name="T1" fmla="*/ 144 h 312"/>
                <a:gd name="T2" fmla="*/ 60 w 60"/>
                <a:gd name="T3" fmla="*/ 27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29">
              <a:extLst>
                <a:ext uri="{FF2B5EF4-FFF2-40B4-BE49-F238E27FC236}">
                  <a16:creationId xmlns:a16="http://schemas.microsoft.com/office/drawing/2014/main" id="{9329FE23-01F6-4F46-B2D2-A94E838766A1}"/>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059" name="Freeform 30">
              <a:extLst>
                <a:ext uri="{FF2B5EF4-FFF2-40B4-BE49-F238E27FC236}">
                  <a16:creationId xmlns:a16="http://schemas.microsoft.com/office/drawing/2014/main" id="{1DAB2F8D-B129-4202-9870-83BE2CF7159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31">
              <a:extLst>
                <a:ext uri="{FF2B5EF4-FFF2-40B4-BE49-F238E27FC236}">
                  <a16:creationId xmlns:a16="http://schemas.microsoft.com/office/drawing/2014/main" id="{1C36F554-B1CD-42C0-ACDE-286D37396C20}"/>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64" name="Freeform 32">
              <a:extLst>
                <a:ext uri="{FF2B5EF4-FFF2-40B4-BE49-F238E27FC236}">
                  <a16:creationId xmlns:a16="http://schemas.microsoft.com/office/drawing/2014/main" id="{AB37332D-7EC1-4B59-91A6-41A8BFFC7BD7}"/>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8465" name="Freeform 33">
              <a:extLst>
                <a:ext uri="{FF2B5EF4-FFF2-40B4-BE49-F238E27FC236}">
                  <a16:creationId xmlns:a16="http://schemas.microsoft.com/office/drawing/2014/main" id="{73002F5F-B491-4886-A400-12A891F22A82}"/>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66" name="Freeform 34">
              <a:extLst>
                <a:ext uri="{FF2B5EF4-FFF2-40B4-BE49-F238E27FC236}">
                  <a16:creationId xmlns:a16="http://schemas.microsoft.com/office/drawing/2014/main" id="{FE4C8333-B4F2-4F28-A85F-A10D56FFC2B3}"/>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67" name="Freeform 35">
              <a:extLst>
                <a:ext uri="{FF2B5EF4-FFF2-40B4-BE49-F238E27FC236}">
                  <a16:creationId xmlns:a16="http://schemas.microsoft.com/office/drawing/2014/main" id="{7A26EF22-50A9-4D66-8CCD-2A1189708049}"/>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sp>
          <p:nvSpPr>
            <p:cNvPr id="18468" name="Freeform 36">
              <a:extLst>
                <a:ext uri="{FF2B5EF4-FFF2-40B4-BE49-F238E27FC236}">
                  <a16:creationId xmlns:a16="http://schemas.microsoft.com/office/drawing/2014/main" id="{966F1A4F-D455-460C-98D9-FCE0E6FCF4B2}"/>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69" name="Freeform 37">
              <a:extLst>
                <a:ext uri="{FF2B5EF4-FFF2-40B4-BE49-F238E27FC236}">
                  <a16:creationId xmlns:a16="http://schemas.microsoft.com/office/drawing/2014/main" id="{E9670F2D-41CA-494C-AB3B-5B2AB549C4C6}"/>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sp>
          <p:nvSpPr>
            <p:cNvPr id="18470" name="Freeform 38">
              <a:extLst>
                <a:ext uri="{FF2B5EF4-FFF2-40B4-BE49-F238E27FC236}">
                  <a16:creationId xmlns:a16="http://schemas.microsoft.com/office/drawing/2014/main" id="{39A36529-D86C-4FA2-B32E-0CCF4BB55E82}"/>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latin typeface="Arial" charset="0"/>
                <a:cs typeface="Arial" charset="0"/>
              </a:endParaRPr>
            </a:p>
          </p:txBody>
        </p:sp>
        <p:grpSp>
          <p:nvGrpSpPr>
            <p:cNvPr id="1068" name="Group 39">
              <a:extLst>
                <a:ext uri="{FF2B5EF4-FFF2-40B4-BE49-F238E27FC236}">
                  <a16:creationId xmlns:a16="http://schemas.microsoft.com/office/drawing/2014/main" id="{E80E5AA0-547B-4E88-BB6C-993DCC2D4641}"/>
                </a:ext>
              </a:extLst>
            </p:cNvPr>
            <p:cNvGrpSpPr>
              <a:grpSpLocks/>
            </p:cNvGrpSpPr>
            <p:nvPr userDrawn="1"/>
          </p:nvGrpSpPr>
          <p:grpSpPr bwMode="auto">
            <a:xfrm>
              <a:off x="0" y="1632"/>
              <a:ext cx="5758" cy="1858"/>
              <a:chOff x="0" y="1632"/>
              <a:chExt cx="5758" cy="1858"/>
            </a:xfrm>
          </p:grpSpPr>
          <p:sp>
            <p:nvSpPr>
              <p:cNvPr id="18472" name="Freeform 40">
                <a:extLst>
                  <a:ext uri="{FF2B5EF4-FFF2-40B4-BE49-F238E27FC236}">
                    <a16:creationId xmlns:a16="http://schemas.microsoft.com/office/drawing/2014/main" id="{3B1B2628-5853-4C51-8E5F-4461EE89CBE7}"/>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latin typeface="Arial" charset="0"/>
                  <a:cs typeface="Arial" charset="0"/>
                </a:endParaRPr>
              </a:p>
            </p:txBody>
          </p:sp>
          <p:sp>
            <p:nvSpPr>
              <p:cNvPr id="18473" name="Freeform 41">
                <a:extLst>
                  <a:ext uri="{FF2B5EF4-FFF2-40B4-BE49-F238E27FC236}">
                    <a16:creationId xmlns:a16="http://schemas.microsoft.com/office/drawing/2014/main" id="{BCE919B4-C48D-446D-B541-3AFC5EA2B401}"/>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latin typeface="Arial" charset="0"/>
                  <a:cs typeface="Arial" charset="0"/>
                </a:endParaRPr>
              </a:p>
            </p:txBody>
          </p:sp>
        </p:grpSp>
      </p:grpSp>
      <p:sp>
        <p:nvSpPr>
          <p:cNvPr id="18474" name="Rectangle 42">
            <a:extLst>
              <a:ext uri="{FF2B5EF4-FFF2-40B4-BE49-F238E27FC236}">
                <a16:creationId xmlns:a16="http://schemas.microsoft.com/office/drawing/2014/main" id="{5326D50E-BF40-42EC-B198-617B8B659C46}"/>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5" name="Rectangle 43">
            <a:extLst>
              <a:ext uri="{FF2B5EF4-FFF2-40B4-BE49-F238E27FC236}">
                <a16:creationId xmlns:a16="http://schemas.microsoft.com/office/drawing/2014/main" id="{13D3E837-AAFC-4967-B97E-747160F19CCC}"/>
              </a:ext>
            </a:extLst>
          </p:cNvPr>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76" name="Rectangle 44">
            <a:extLst>
              <a:ext uri="{FF2B5EF4-FFF2-40B4-BE49-F238E27FC236}">
                <a16:creationId xmlns:a16="http://schemas.microsoft.com/office/drawing/2014/main" id="{2175DF5E-382E-4FB5-8AB2-9DFAA4293954}"/>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US"/>
          </a:p>
        </p:txBody>
      </p:sp>
      <p:sp>
        <p:nvSpPr>
          <p:cNvPr id="18477" name="Rectangle 45">
            <a:extLst>
              <a:ext uri="{FF2B5EF4-FFF2-40B4-BE49-F238E27FC236}">
                <a16:creationId xmlns:a16="http://schemas.microsoft.com/office/drawing/2014/main" id="{11A5149E-7049-4183-98ED-E0C2E21FA2B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US"/>
          </a:p>
        </p:txBody>
      </p:sp>
      <p:sp>
        <p:nvSpPr>
          <p:cNvPr id="18478" name="Rectangle 46">
            <a:extLst>
              <a:ext uri="{FF2B5EF4-FFF2-40B4-BE49-F238E27FC236}">
                <a16:creationId xmlns:a16="http://schemas.microsoft.com/office/drawing/2014/main" id="{88738635-AC3D-4F7C-9D58-5DA2C2C5FE76}"/>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97FBF5E4-598A-4D56-A596-3B7583BE2F0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934" r:id="rId1"/>
    <p:sldLayoutId id="2147485912" r:id="rId2"/>
    <p:sldLayoutId id="2147485913"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 id="21474859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F79BC6A-2E30-45ED-B48B-B3C0F59ADE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B1D9FC4-27AD-46E5-9693-E0174646A5D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138181-F222-4E00-ABD2-9CF3006B2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CFF1723-393A-4602-935B-E482B0CA7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46F08F9-C2CF-4431-8DAC-791667A76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6FD0F3-8599-4490-BC20-E53D934F66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23" r:id="rId1"/>
    <p:sldLayoutId id="2147485924" r:id="rId2"/>
    <p:sldLayoutId id="2147485925" r:id="rId3"/>
    <p:sldLayoutId id="2147485926" r:id="rId4"/>
    <p:sldLayoutId id="2147485927" r:id="rId5"/>
    <p:sldLayoutId id="2147485928" r:id="rId6"/>
    <p:sldLayoutId id="2147485929" r:id="rId7"/>
    <p:sldLayoutId id="2147485930" r:id="rId8"/>
    <p:sldLayoutId id="2147485931" r:id="rId9"/>
    <p:sldLayoutId id="2147485932" r:id="rId10"/>
    <p:sldLayoutId id="21474859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gif"/><Relationship Id="rId4" Type="http://schemas.openxmlformats.org/officeDocument/2006/relationships/image" Target="../media/image19.jpe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michaelbeh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A picture containing tree, outdoor, several&#10;&#10;Description automatically generated">
            <a:extLst>
              <a:ext uri="{FF2B5EF4-FFF2-40B4-BE49-F238E27FC236}">
                <a16:creationId xmlns:a16="http://schemas.microsoft.com/office/drawing/2014/main" id="{C2B3C254-0FDD-4858-A7A0-B83108687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14400"/>
            <a:ext cx="5486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ontent Placeholder 2">
            <a:extLst>
              <a:ext uri="{FF2B5EF4-FFF2-40B4-BE49-F238E27FC236}">
                <a16:creationId xmlns:a16="http://schemas.microsoft.com/office/drawing/2014/main" id="{B2C3B27D-94EB-499C-9ECB-B9FF6AEB3BB0}"/>
              </a:ext>
            </a:extLst>
          </p:cNvPr>
          <p:cNvSpPr>
            <a:spLocks noGrp="1" noChangeArrowheads="1"/>
          </p:cNvSpPr>
          <p:nvPr>
            <p:ph idx="1"/>
          </p:nvPr>
        </p:nvSpPr>
        <p:spPr>
          <a:xfrm>
            <a:off x="228600" y="1090613"/>
            <a:ext cx="6324600" cy="5791200"/>
          </a:xfrm>
        </p:spPr>
        <p:txBody>
          <a:bodyPr/>
          <a:lstStyle/>
          <a:p>
            <a:pPr marL="0" indent="0" algn="ctr" eaLnBrk="1" hangingPunct="1">
              <a:lnSpc>
                <a:spcPct val="80000"/>
              </a:lnSpc>
              <a:buFont typeface="Arial" panose="020B0604020202020204" pitchFamily="34" charset="0"/>
              <a:buNone/>
            </a:pPr>
            <a:r>
              <a:rPr lang="en-US" altLang="en-US" sz="3600" b="1">
                <a:latin typeface="UD Digi Kyokasho N-B" panose="020B0400000000000000" pitchFamily="18" charset="-128"/>
                <a:ea typeface="UD Digi Kyokasho N-B" panose="020B0400000000000000" pitchFamily="18" charset="-128"/>
                <a:cs typeface="Times New Roman" panose="02020603050405020304" pitchFamily="18" charset="0"/>
              </a:rPr>
              <a:t>Genesis 1:26-31</a:t>
            </a:r>
          </a:p>
          <a:p>
            <a:pPr marL="0" indent="0" algn="ctr" eaLnBrk="1" hangingPunct="1">
              <a:lnSpc>
                <a:spcPct val="80000"/>
              </a:lnSpc>
              <a:buFont typeface="Arial" panose="020B0604020202020204" pitchFamily="34" charset="0"/>
              <a:buNone/>
            </a:pPr>
            <a:r>
              <a:rPr lang="en-US" altLang="en-US" sz="3600" b="1">
                <a:latin typeface="UD Digi Kyokasho N-B" panose="020B0400000000000000" pitchFamily="18" charset="-128"/>
                <a:ea typeface="UD Digi Kyokasho N-B" panose="020B0400000000000000" pitchFamily="18" charset="-128"/>
                <a:cs typeface="Times New Roman" panose="02020603050405020304" pitchFamily="18" charset="0"/>
              </a:rPr>
              <a:t> Man’s Origin, Relationships, Vocation &amp; Purpose</a:t>
            </a:r>
          </a:p>
          <a:p>
            <a:pPr marL="0" indent="0" algn="ctr" eaLnBrk="1" hangingPunct="1">
              <a:lnSpc>
                <a:spcPct val="80000"/>
              </a:lnSpc>
              <a:buFont typeface="Arial" panose="020B0604020202020204" pitchFamily="34" charset="0"/>
              <a:buNone/>
            </a:pPr>
            <a:r>
              <a:rPr lang="zh-CN" altLang="en-US" sz="3600" b="1">
                <a:latin typeface="UD Digi Kyokasho N-B" panose="020B0400000000000000" pitchFamily="18" charset="-128"/>
                <a:ea typeface="UD Digi Kyokasho N-B" panose="020B0400000000000000" pitchFamily="18" charset="-128"/>
                <a:cs typeface="Times New Roman" panose="02020603050405020304" pitchFamily="18" charset="0"/>
              </a:rPr>
              <a:t>創世記</a:t>
            </a:r>
            <a:r>
              <a:rPr lang="en-US" altLang="zh-CN" sz="3600" b="1">
                <a:latin typeface="UD Digi Kyokasho N-B" panose="020B0400000000000000" pitchFamily="18" charset="-128"/>
                <a:ea typeface="UD Digi Kyokasho N-B" panose="020B0400000000000000" pitchFamily="18" charset="-128"/>
                <a:cs typeface="Times New Roman" panose="02020603050405020304" pitchFamily="18" charset="0"/>
              </a:rPr>
              <a:t>1</a:t>
            </a:r>
            <a:r>
              <a:rPr lang="zh-CN" altLang="en-US" sz="3600" b="1">
                <a:latin typeface="UD Digi Kyokasho N-B" panose="020B0400000000000000" pitchFamily="18" charset="-128"/>
                <a:ea typeface="UD Digi Kyokasho N-B" panose="020B0400000000000000" pitchFamily="18" charset="-128"/>
                <a:cs typeface="Times New Roman" panose="02020603050405020304" pitchFamily="18" charset="0"/>
              </a:rPr>
              <a:t>：</a:t>
            </a:r>
            <a:r>
              <a:rPr lang="en-US" altLang="zh-CN" sz="3600" b="1">
                <a:latin typeface="UD Digi Kyokasho N-B" panose="020B0400000000000000" pitchFamily="18" charset="-128"/>
                <a:ea typeface="UD Digi Kyokasho N-B" panose="020B0400000000000000" pitchFamily="18" charset="-128"/>
                <a:cs typeface="Times New Roman" panose="02020603050405020304" pitchFamily="18" charset="0"/>
              </a:rPr>
              <a:t>26-31</a:t>
            </a:r>
          </a:p>
          <a:p>
            <a:pPr marL="0" indent="0" algn="ctr" eaLnBrk="1" hangingPunct="1">
              <a:lnSpc>
                <a:spcPct val="80000"/>
              </a:lnSpc>
              <a:buFont typeface="Arial" panose="020B0604020202020204" pitchFamily="34" charset="0"/>
              <a:buNone/>
            </a:pPr>
            <a:r>
              <a:rPr lang="zh-CN" altLang="en-US" sz="3600" b="1">
                <a:latin typeface="UD Digi Kyokasho N-B" panose="020B0400000000000000" pitchFamily="18" charset="-128"/>
                <a:ea typeface="UD Digi Kyokasho N-B" panose="020B0400000000000000" pitchFamily="18" charset="-128"/>
                <a:cs typeface="Times New Roman" panose="02020603050405020304" pitchFamily="18" charset="0"/>
              </a:rPr>
              <a:t>人的原始、關係、職責與目的</a:t>
            </a:r>
            <a:endParaRPr lang="en-US" altLang="zh-CN" sz="3600" b="1">
              <a:latin typeface="UD Digi Kyokasho N-B" panose="020B0400000000000000" pitchFamily="18" charset="-128"/>
              <a:ea typeface="UD Digi Kyokasho N-B" panose="020B0400000000000000" pitchFamily="18" charset="-128"/>
              <a:cs typeface="Times New Roman" panose="02020603050405020304" pitchFamily="18" charset="0"/>
            </a:endParaRPr>
          </a:p>
          <a:p>
            <a:pPr marL="0" indent="0" algn="ctr" eaLnBrk="1" hangingPunct="1">
              <a:lnSpc>
                <a:spcPct val="80000"/>
              </a:lnSpc>
              <a:buFont typeface="Arial" panose="020B0604020202020204" pitchFamily="34" charset="0"/>
              <a:buNone/>
            </a:pPr>
            <a:endParaRPr lang="en-US" altLang="zh-CN" sz="3600" b="1">
              <a:latin typeface="UD Digi Kyokasho N-B" panose="020B0400000000000000" pitchFamily="18" charset="-128"/>
              <a:ea typeface="UD Digi Kyokasho N-B" panose="020B0400000000000000" pitchFamily="18" charset="-128"/>
              <a:cs typeface="Times New Roman" panose="02020603050405020304" pitchFamily="18" charset="0"/>
            </a:endParaRPr>
          </a:p>
          <a:p>
            <a:pPr marL="0" indent="0" algn="ctr" eaLnBrk="1" hangingPunct="1">
              <a:lnSpc>
                <a:spcPct val="80000"/>
              </a:lnSpc>
              <a:buFont typeface="Arial" panose="020B0604020202020204" pitchFamily="34" charset="0"/>
              <a:buNone/>
            </a:pPr>
            <a:r>
              <a:rPr lang="en-US" altLang="en-US" b="1">
                <a:latin typeface="UD Digi Kyokasho N-B" panose="020B0400000000000000" pitchFamily="18" charset="-128"/>
                <a:ea typeface="UD Digi Kyokasho N-B" panose="020B0400000000000000" pitchFamily="18" charset="-128"/>
                <a:cs typeface="Times New Roman" panose="02020603050405020304" pitchFamily="18" charset="0"/>
              </a:rPr>
              <a:t>Pastor Ray Petzholt </a:t>
            </a:r>
          </a:p>
          <a:p>
            <a:pPr marL="0" indent="0" algn="ctr" eaLnBrk="1" hangingPunct="1">
              <a:lnSpc>
                <a:spcPct val="80000"/>
              </a:lnSpc>
              <a:buFont typeface="Arial" panose="020B0604020202020204" pitchFamily="34" charset="0"/>
              <a:buNone/>
            </a:pPr>
            <a:r>
              <a:rPr lang="zh-CN" altLang="en-US" b="1">
                <a:latin typeface="UD Digi Kyokasho N-B" panose="020B0400000000000000" pitchFamily="18" charset="-128"/>
                <a:ea typeface="UD Digi Kyokasho N-B" panose="020B0400000000000000" pitchFamily="18" charset="-128"/>
                <a:cs typeface="Times New Roman" panose="02020603050405020304" pitchFamily="18" charset="0"/>
              </a:rPr>
              <a:t>裴瑞明牧師</a:t>
            </a:r>
            <a:endParaRPr lang="en-US" altLang="zh-CN" b="1">
              <a:latin typeface="UD Digi Kyokasho N-B" panose="020B0400000000000000" pitchFamily="18" charset="-128"/>
              <a:ea typeface="UD Digi Kyokasho N-B" panose="020B0400000000000000" pitchFamily="18" charset="-128"/>
              <a:cs typeface="Times New Roman" panose="02020603050405020304" pitchFamily="18" charset="0"/>
            </a:endParaRPr>
          </a:p>
          <a:p>
            <a:pPr marL="0" indent="0" algn="ctr" eaLnBrk="1" hangingPunct="1">
              <a:lnSpc>
                <a:spcPct val="80000"/>
              </a:lnSpc>
              <a:buFont typeface="Arial" panose="020B0604020202020204" pitchFamily="34" charset="0"/>
              <a:buNone/>
            </a:pPr>
            <a:endParaRPr lang="en-US" altLang="zh-CN" sz="3600" b="1">
              <a:latin typeface="UD Digi Kyokasho N-B" panose="020B0400000000000000" pitchFamily="18" charset="-128"/>
              <a:ea typeface="UD Digi Kyokasho N-B" panose="020B0400000000000000" pitchFamily="18" charset="-128"/>
              <a:cs typeface="Times New Roman" panose="02020603050405020304" pitchFamily="18" charset="0"/>
            </a:endParaRPr>
          </a:p>
          <a:p>
            <a:pPr marL="0" indent="0" algn="ctr" eaLnBrk="1" hangingPunct="1">
              <a:lnSpc>
                <a:spcPct val="80000"/>
              </a:lnSpc>
              <a:buFont typeface="Arial" panose="020B0604020202020204" pitchFamily="34" charset="0"/>
              <a:buNone/>
            </a:pPr>
            <a:r>
              <a:rPr lang="zh-CN" altLang="en-US" sz="3200" b="1">
                <a:latin typeface="UD Digi Kyokasho N-B" panose="020B0400000000000000" pitchFamily="18" charset="-128"/>
                <a:ea typeface="UD Digi Kyokasho N-B" panose="020B0400000000000000" pitchFamily="18" charset="-128"/>
                <a:cs typeface="Times New Roman" panose="02020603050405020304" pitchFamily="18" charset="0"/>
              </a:rPr>
              <a:t>（</a:t>
            </a:r>
            <a:r>
              <a:rPr lang="en-US" altLang="en-US" sz="3200" b="1">
                <a:latin typeface="UD Digi Kyokasho N-B" panose="020B0400000000000000" pitchFamily="18" charset="-128"/>
                <a:ea typeface="UD Digi Kyokasho N-B" panose="020B0400000000000000" pitchFamily="18" charset="-128"/>
                <a:cs typeface="Times New Roman" panose="02020603050405020304" pitchFamily="18" charset="0"/>
              </a:rPr>
              <a:t>7-25-2021</a:t>
            </a:r>
            <a:r>
              <a:rPr lang="zh-CN" altLang="en-US" sz="3200" b="1">
                <a:latin typeface="UD Digi Kyokasho N-B" panose="020B0400000000000000" pitchFamily="18" charset="-128"/>
                <a:ea typeface="UD Digi Kyokasho N-B" panose="020B0400000000000000" pitchFamily="18" charset="-128"/>
                <a:cs typeface="Times New Roman" panose="02020603050405020304" pitchFamily="18" charset="0"/>
              </a:rPr>
              <a:t>）</a:t>
            </a:r>
            <a:r>
              <a:rPr lang="en-US" altLang="en-US" sz="3200" b="1">
                <a:latin typeface="UD Digi Kyokasho N-B" panose="020B0400000000000000" pitchFamily="18" charset="-128"/>
                <a:ea typeface="UD Digi Kyokasho N-B" panose="020B0400000000000000" pitchFamily="18" charset="-128"/>
                <a:cs typeface="Times New Roman" panose="02020603050405020304" pitchFamily="18" charset="0"/>
              </a:rPr>
              <a:t> </a:t>
            </a:r>
            <a:endParaRPr lang="en-US" altLang="en-US" sz="3200">
              <a:latin typeface="UD Digi Kyokasho N-B" panose="020B0400000000000000" pitchFamily="18" charset="-128"/>
              <a:ea typeface="UD Digi Kyokasho N-B" panose="020B0400000000000000" pitchFamily="18" charset="-128"/>
              <a:cs typeface="Times New Roman" panose="02020603050405020304" pitchFamily="18" charset="0"/>
            </a:endParaRPr>
          </a:p>
          <a:p>
            <a:pPr marL="0" indent="0" eaLnBrk="1" hangingPunct="1">
              <a:lnSpc>
                <a:spcPct val="80000"/>
              </a:lnSpc>
            </a:pPr>
            <a:endParaRPr lang="en-US" altLang="en-US">
              <a:ea typeface="UD Digi Kyokasho N-B" panose="020B0400000000000000" pitchFamily="18"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FB77B64-7814-48F7-9F6F-358BB6C93F44}"/>
              </a:ext>
            </a:extLst>
          </p:cNvPr>
          <p:cNvSpPr>
            <a:spLocks noGrp="1" noChangeArrowheads="1"/>
          </p:cNvSpPr>
          <p:nvPr>
            <p:ph type="title"/>
          </p:nvPr>
        </p:nvSpPr>
        <p:spPr>
          <a:xfrm>
            <a:off x="1524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School Textbook definitions of Science exclude God</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學校教科書的科學定義排除上帝！</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16387" name="Rectangle 3">
            <a:extLst>
              <a:ext uri="{FF2B5EF4-FFF2-40B4-BE49-F238E27FC236}">
                <a16:creationId xmlns:a16="http://schemas.microsoft.com/office/drawing/2014/main" id="{D92E35B4-5E8C-4B60-A65F-20CA09CC6EEE}"/>
              </a:ext>
            </a:extLst>
          </p:cNvPr>
          <p:cNvSpPr>
            <a:spLocks noGrp="1" noChangeArrowheads="1"/>
          </p:cNvSpPr>
          <p:nvPr>
            <p:ph idx="1"/>
          </p:nvPr>
        </p:nvSpPr>
        <p:spPr>
          <a:xfrm>
            <a:off x="152400" y="1447800"/>
            <a:ext cx="11887200" cy="3886200"/>
          </a:xfrm>
        </p:spPr>
        <p:txBody>
          <a:bodyPr rtlCol="0">
            <a:normAutofit/>
          </a:bodyPr>
          <a:lstStyle/>
          <a:p>
            <a:pPr eaLnBrk="1" fontAlgn="auto" hangingPunct="1">
              <a:spcAft>
                <a:spcPts val="0"/>
              </a:spcAft>
              <a:defRPr/>
            </a:pPr>
            <a:r>
              <a:rPr lang="en-US" altLang="en-US" sz="3200" b="1" dirty="0">
                <a:solidFill>
                  <a:srgbClr val="CCFFFF"/>
                </a:solidFill>
                <a:latin typeface="Times New Roman" panose="02020603050405020304" pitchFamily="18" charset="0"/>
                <a:cs typeface="Times New Roman" panose="02020603050405020304" pitchFamily="18" charset="0"/>
              </a:rPr>
              <a:t>“</a:t>
            </a:r>
            <a:r>
              <a:rPr lang="en-US" altLang="en-US" sz="3200" b="1" u="sng" dirty="0">
                <a:solidFill>
                  <a:srgbClr val="CCFFFF"/>
                </a:solidFill>
                <a:latin typeface="Times New Roman" panose="02020603050405020304" pitchFamily="18" charset="0"/>
                <a:cs typeface="Times New Roman" panose="02020603050405020304" pitchFamily="18" charset="0"/>
              </a:rPr>
              <a:t>By attributing the diversity of life to natural causes rather than to supernatural creation</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CCFFFF"/>
                </a:solidFill>
                <a:latin typeface="Times New Roman" panose="02020603050405020304" pitchFamily="18" charset="0"/>
                <a:cs typeface="Times New Roman" panose="02020603050405020304" pitchFamily="18" charset="0"/>
              </a:rPr>
              <a:t>Darwin gave biology a sound scientific basis</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b="1" dirty="0">
                <a:solidFill>
                  <a:schemeClr val="bg1"/>
                </a:solidFill>
                <a:latin typeface="Times New Roman" panose="02020603050405020304" pitchFamily="18" charset="0"/>
                <a:cs typeface="Times New Roman" panose="02020603050405020304" pitchFamily="18" charset="0"/>
              </a:rPr>
              <a:t>(Neil A. Campbell, J.B. Reece, L. G. Mitchell, </a:t>
            </a:r>
            <a:r>
              <a:rPr lang="en-US" altLang="en-US" b="1" i="1" dirty="0">
                <a:solidFill>
                  <a:schemeClr val="bg1"/>
                </a:solidFill>
                <a:latin typeface="Times New Roman" panose="02020603050405020304" pitchFamily="18" charset="0"/>
                <a:cs typeface="Times New Roman" panose="02020603050405020304" pitchFamily="18" charset="0"/>
              </a:rPr>
              <a:t>Biology</a:t>
            </a:r>
            <a:r>
              <a:rPr lang="en-US" altLang="en-US" b="1" dirty="0">
                <a:solidFill>
                  <a:schemeClr val="bg1"/>
                </a:solidFill>
                <a:latin typeface="Times New Roman" panose="02020603050405020304" pitchFamily="18" charset="0"/>
                <a:cs typeface="Times New Roman" panose="02020603050405020304" pitchFamily="18" charset="0"/>
              </a:rPr>
              <a:t>, 5</a:t>
            </a:r>
            <a:r>
              <a:rPr lang="en-US" altLang="en-US" b="1" baseline="30000" dirty="0">
                <a:solidFill>
                  <a:schemeClr val="bg1"/>
                </a:solidFill>
                <a:latin typeface="Times New Roman" panose="02020603050405020304" pitchFamily="18" charset="0"/>
                <a:cs typeface="Times New Roman" panose="02020603050405020304" pitchFamily="18" charset="0"/>
              </a:rPr>
              <a:t>th</a:t>
            </a:r>
            <a:r>
              <a:rPr lang="en-US" altLang="en-US" b="1" dirty="0">
                <a:solidFill>
                  <a:schemeClr val="bg1"/>
                </a:solidFill>
                <a:latin typeface="Times New Roman" panose="02020603050405020304" pitchFamily="18" charset="0"/>
                <a:cs typeface="Times New Roman" panose="02020603050405020304" pitchFamily="18" charset="0"/>
              </a:rPr>
              <a:t> ed., 1999, p. 426)</a:t>
            </a:r>
          </a:p>
          <a:p>
            <a:pPr eaLnBrk="1" fontAlgn="auto" hangingPunct="1">
              <a:spcAft>
                <a:spcPts val="0"/>
              </a:spcAft>
              <a:defRPr/>
            </a:pPr>
            <a:r>
              <a:rPr lang="zh-CN" altLang="en-US" sz="3600" b="1" dirty="0">
                <a:solidFill>
                  <a:srgbClr val="FFC000"/>
                </a:solidFill>
                <a:latin typeface="DengXian" panose="02010600030101010101" pitchFamily="2" charset="-122"/>
                <a:cs typeface="Times New Roman" panose="02020603050405020304" pitchFamily="18" charset="0"/>
              </a:rPr>
              <a:t>“將生命的多樣性歸功于自然因素而不是</a:t>
            </a:r>
            <a:endParaRPr lang="en-US" altLang="zh-CN" sz="3600" b="1" dirty="0">
              <a:solidFill>
                <a:srgbClr val="FFC000"/>
              </a:solidFill>
              <a:latin typeface="DengXian" panose="02010600030101010101" pitchFamily="2" charset="-122"/>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zh-CN" altLang="en-US" sz="3600" b="1" dirty="0">
                <a:solidFill>
                  <a:srgbClr val="FFC000"/>
                </a:solidFill>
                <a:latin typeface="DengXian" panose="02010600030101010101" pitchFamily="2" charset="-122"/>
                <a:cs typeface="Times New Roman" panose="02020603050405020304" pitchFamily="18" charset="0"/>
              </a:rPr>
              <a:t>   超自然創造，達爾文給予生物學扎實的                         </a:t>
            </a:r>
            <a:endParaRPr lang="en-US" altLang="zh-CN" sz="3600" b="1" dirty="0">
              <a:solidFill>
                <a:srgbClr val="FFC000"/>
              </a:solidFill>
              <a:latin typeface="DengXian" panose="02010600030101010101" pitchFamily="2" charset="-122"/>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US" altLang="zh-CN" sz="3600" b="1" dirty="0">
                <a:solidFill>
                  <a:srgbClr val="FFC000"/>
                </a:solidFill>
                <a:latin typeface="DengXian" panose="02010600030101010101" pitchFamily="2" charset="-122"/>
                <a:cs typeface="Times New Roman" panose="02020603050405020304" pitchFamily="18" charset="0"/>
              </a:rPr>
              <a:t>   </a:t>
            </a:r>
            <a:r>
              <a:rPr lang="zh-CN" altLang="en-US" sz="3600" b="1" dirty="0">
                <a:solidFill>
                  <a:srgbClr val="FFC000"/>
                </a:solidFill>
                <a:latin typeface="DengXian" panose="02010600030101010101" pitchFamily="2" charset="-122"/>
                <a:cs typeface="Times New Roman" panose="02020603050405020304" pitchFamily="18" charset="0"/>
              </a:rPr>
              <a:t>科學基礎。”</a:t>
            </a:r>
            <a:endParaRPr lang="en-US" altLang="en-US" sz="36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endParaRPr lang="en-US" altLang="en-US"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3316" name="Picture 2" descr="A picture containing text, monitor, screen&#10;&#10;Description automatically generated">
            <a:extLst>
              <a:ext uri="{FF2B5EF4-FFF2-40B4-BE49-F238E27FC236}">
                <a16:creationId xmlns:a16="http://schemas.microsoft.com/office/drawing/2014/main" id="{DEB275BA-314A-49F2-B348-81D55580A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819400"/>
            <a:ext cx="32004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DC0E74-9692-4CC8-8159-29C5C3995EEE}"/>
              </a:ext>
            </a:extLst>
          </p:cNvPr>
          <p:cNvSpPr>
            <a:spLocks noGrp="1" noChangeArrowheads="1"/>
          </p:cNvSpPr>
          <p:nvPr>
            <p:ph type="title"/>
          </p:nvPr>
        </p:nvSpPr>
        <p:spPr>
          <a:xfrm>
            <a:off x="212725" y="76200"/>
            <a:ext cx="11963400" cy="1143000"/>
          </a:xfrm>
        </p:spPr>
        <p:txBody>
          <a:bodyPr rtlCol="0">
            <a:normAutofit/>
          </a:bodyPr>
          <a:lstStyle/>
          <a:p>
            <a:pPr algn="ctr" eaLnBrk="1" fontAlgn="auto" hangingPunct="1">
              <a:spcAft>
                <a:spcPts val="0"/>
              </a:spcAft>
              <a:defRPr/>
            </a:pPr>
            <a:r>
              <a:rPr lang="en-US" altLang="en-US" sz="3200" b="1" u="sng" dirty="0">
                <a:solidFill>
                  <a:srgbClr val="FFFF00"/>
                </a:solidFill>
                <a:latin typeface="Comic Sans MS" panose="030F0702030302020204" pitchFamily="66" charset="0"/>
                <a:cs typeface="Times New Roman" panose="02020603050405020304" pitchFamily="18" charset="0"/>
              </a:rPr>
              <a:t>Chinese Proverb</a:t>
            </a:r>
            <a:r>
              <a:rPr lang="en-US" altLang="en-US" sz="3200" b="1" dirty="0">
                <a:solidFill>
                  <a:srgbClr val="FFFF00"/>
                </a:solidFill>
                <a:latin typeface="Comic Sans MS" panose="030F0702030302020204" pitchFamily="66" charset="0"/>
                <a:cs typeface="Times New Roman" panose="02020603050405020304" pitchFamily="18" charset="0"/>
              </a:rPr>
              <a:t>: </a:t>
            </a:r>
            <a:r>
              <a:rPr lang="en-US" altLang="en-US" sz="3600" b="1" dirty="0">
                <a:solidFill>
                  <a:schemeClr val="bg1">
                    <a:lumMod val="75000"/>
                  </a:schemeClr>
                </a:solidFill>
                <a:latin typeface="Curlz MT" panose="04040404050702020202" pitchFamily="82" charset="0"/>
                <a:cs typeface="Times New Roman" panose="02020603050405020304" pitchFamily="18" charset="0"/>
              </a:rPr>
              <a:t>“Don’t put your dirty laundry out”</a:t>
            </a:r>
            <a:br>
              <a:rPr lang="en-US" altLang="en-US" sz="3600" b="1" dirty="0">
                <a:solidFill>
                  <a:schemeClr val="bg1">
                    <a:lumMod val="75000"/>
                  </a:schemeClr>
                </a:solidFill>
                <a:latin typeface="Curlz MT" panose="04040404050702020202" pitchFamily="82" charset="0"/>
                <a:cs typeface="Times New Roman" panose="02020603050405020304" pitchFamily="18" charset="0"/>
              </a:rPr>
            </a:br>
            <a:r>
              <a:rPr lang="zh-CN" altLang="en-US" sz="36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中國俗話：</a:t>
            </a:r>
            <a:r>
              <a:rPr lang="zh-CN" altLang="en-US" sz="3600" b="1" dirty="0">
                <a:solidFill>
                  <a:schemeClr val="bg1"/>
                </a:solidFill>
                <a:latin typeface="DengXian" panose="02010600030101010101" pitchFamily="2" charset="-122"/>
                <a:ea typeface="DengXian" panose="02010600030101010101" pitchFamily="2" charset="-122"/>
                <a:cs typeface="Times New Roman" panose="02020603050405020304" pitchFamily="18" charset="0"/>
              </a:rPr>
              <a:t>“</a:t>
            </a:r>
            <a:r>
              <a:rPr lang="zh-CN" altLang="en-US" sz="3600" b="1" dirty="0">
                <a:solidFill>
                  <a:schemeClr val="bg1">
                    <a:lumMod val="75000"/>
                  </a:schemeClr>
                </a:solidFill>
                <a:latin typeface="DengXian" panose="02010600030101010101" pitchFamily="2" charset="-122"/>
                <a:ea typeface="DengXian" panose="02010600030101010101" pitchFamily="2" charset="-122"/>
                <a:cs typeface="Times New Roman" panose="02020603050405020304" pitchFamily="18" charset="0"/>
              </a:rPr>
              <a:t>家醜不外揚”</a:t>
            </a:r>
            <a:endParaRPr lang="en-US" altLang="en-US" sz="32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64EAD7AE-E1E2-439C-BA8B-C2812095C192}"/>
              </a:ext>
            </a:extLst>
          </p:cNvPr>
          <p:cNvSpPr>
            <a:spLocks noGrp="1" noChangeArrowheads="1"/>
          </p:cNvSpPr>
          <p:nvPr>
            <p:ph idx="1"/>
          </p:nvPr>
        </p:nvSpPr>
        <p:spPr>
          <a:xfrm>
            <a:off x="152400" y="1327150"/>
            <a:ext cx="11887200" cy="5486400"/>
          </a:xfrm>
        </p:spPr>
        <p:txBody>
          <a:bodyPr rtlCol="0">
            <a:normAutofit/>
          </a:bodyPr>
          <a:lstStyle/>
          <a:p>
            <a:pPr eaLnBrk="1" fontAlgn="auto" hangingPunct="1">
              <a:spcAft>
                <a:spcPts val="0"/>
              </a:spcAft>
              <a:defRPr/>
            </a:pPr>
            <a:r>
              <a:rPr lang="en-US" altLang="en-US" sz="3200" b="1" u="sng" dirty="0">
                <a:solidFill>
                  <a:srgbClr val="CCFFFF"/>
                </a:solidFill>
                <a:latin typeface="Times New Roman" panose="02020603050405020304" pitchFamily="18" charset="0"/>
                <a:cs typeface="Times New Roman" panose="02020603050405020304" pitchFamily="18" charset="0"/>
              </a:rPr>
              <a:t>Evolutionists</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CCFFFF"/>
                </a:solidFill>
                <a:latin typeface="Times New Roman" panose="02020603050405020304" pitchFamily="18" charset="0"/>
                <a:cs typeface="Times New Roman" panose="02020603050405020304" pitchFamily="18" charset="0"/>
              </a:rPr>
              <a:t>with the aide of like-minded media</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CCFFFF"/>
                </a:solidFill>
                <a:latin typeface="Times New Roman" panose="02020603050405020304" pitchFamily="18" charset="0"/>
                <a:cs typeface="Times New Roman" panose="02020603050405020304" pitchFamily="18" charset="0"/>
              </a:rPr>
              <a:t>have been very successful at hiding their dirty laundry from the public</a:t>
            </a:r>
            <a:r>
              <a:rPr lang="en-US" altLang="en-US" sz="3200" b="1" dirty="0">
                <a:solidFill>
                  <a:srgbClr val="CCFFFF"/>
                </a:solidFill>
                <a:latin typeface="Times New Roman" panose="02020603050405020304" pitchFamily="18" charset="0"/>
                <a:cs typeface="Times New Roman" panose="02020603050405020304" pitchFamily="18" charset="0"/>
              </a:rPr>
              <a:t>! </a:t>
            </a:r>
          </a:p>
          <a:p>
            <a:pP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進化論者與他們想法類似的媒體，很成功地隱藏家醜，不讓公衆知道！</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u="sng" dirty="0">
                <a:solidFill>
                  <a:srgbClr val="FFCCFF"/>
                </a:solidFill>
                <a:latin typeface="Times New Roman" panose="02020603050405020304" pitchFamily="18" charset="0"/>
                <a:cs typeface="Times New Roman" panose="02020603050405020304" pitchFamily="18" charset="0"/>
              </a:rPr>
              <a:t>We looked at the</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u="sng" dirty="0">
                <a:solidFill>
                  <a:schemeClr val="bg1">
                    <a:lumMod val="75000"/>
                  </a:schemeClr>
                </a:solidFill>
                <a:latin typeface="Times New Roman" panose="02020603050405020304" pitchFamily="18" charset="0"/>
                <a:cs typeface="Times New Roman" panose="02020603050405020304" pitchFamily="18" charset="0"/>
              </a:rPr>
              <a:t>dirty laundry</a:t>
            </a:r>
            <a:r>
              <a:rPr lang="en-US" altLang="en-US" sz="3200" b="1" dirty="0">
                <a:solidFill>
                  <a:schemeClr val="bg1">
                    <a:lumMod val="75000"/>
                  </a:schemeClr>
                </a:solidFill>
                <a:latin typeface="Times New Roman" panose="02020603050405020304" pitchFamily="18" charset="0"/>
                <a:cs typeface="Times New Roman" panose="02020603050405020304" pitchFamily="18" charset="0"/>
              </a:rPr>
              <a:t> </a:t>
            </a:r>
            <a:r>
              <a:rPr lang="en-US" altLang="en-US" sz="3200" b="1" u="sng" dirty="0">
                <a:solidFill>
                  <a:srgbClr val="FFCCFF"/>
                </a:solidFill>
                <a:latin typeface="Times New Roman" panose="02020603050405020304" pitchFamily="18" charset="0"/>
                <a:cs typeface="Times New Roman" panose="02020603050405020304" pitchFamily="18" charset="0"/>
              </a:rPr>
              <a:t>of many blunders</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u="sng" dirty="0">
                <a:solidFill>
                  <a:srgbClr val="FFCCFF"/>
                </a:solidFill>
                <a:latin typeface="Times New Roman" panose="02020603050405020304" pitchFamily="18" charset="0"/>
                <a:cs typeface="Times New Roman" panose="02020603050405020304" pitchFamily="18" charset="0"/>
              </a:rPr>
              <a:t>frauds</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u="sng" dirty="0">
                <a:solidFill>
                  <a:srgbClr val="FFCCFF"/>
                </a:solidFill>
                <a:latin typeface="Times New Roman" panose="02020603050405020304" pitchFamily="18" charset="0"/>
                <a:cs typeface="Times New Roman" panose="02020603050405020304" pitchFamily="18" charset="0"/>
              </a:rPr>
              <a:t>forgeries</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u="sng" dirty="0">
                <a:solidFill>
                  <a:srgbClr val="FFCCFF"/>
                </a:solidFill>
                <a:latin typeface="Times New Roman" panose="02020603050405020304" pitchFamily="18" charset="0"/>
                <a:cs typeface="Times New Roman" panose="02020603050405020304" pitchFamily="18" charset="0"/>
              </a:rPr>
              <a:t>imaginary</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u="sng" dirty="0">
                <a:solidFill>
                  <a:srgbClr val="FFCCFF"/>
                </a:solidFill>
                <a:latin typeface="Times New Roman" panose="02020603050405020304" pitchFamily="18" charset="0"/>
                <a:cs typeface="Times New Roman" panose="02020603050405020304" pitchFamily="18" charset="0"/>
              </a:rPr>
              <a:t>icons</a:t>
            </a:r>
            <a:r>
              <a:rPr lang="en-US" altLang="en-US" sz="3200" b="1" dirty="0">
                <a:solidFill>
                  <a:srgbClr val="FFCCFF"/>
                </a:solidFill>
                <a:latin typeface="Times New Roman" panose="02020603050405020304" pitchFamily="18" charset="0"/>
                <a:cs typeface="Times New Roman" panose="02020603050405020304" pitchFamily="18" charset="0"/>
              </a:rPr>
              <a:t>’ &amp; </a:t>
            </a:r>
            <a:r>
              <a:rPr lang="en-US" altLang="en-US" sz="3200" b="1" u="sng" dirty="0">
                <a:solidFill>
                  <a:srgbClr val="FFCCFF"/>
                </a:solidFill>
                <a:latin typeface="Times New Roman" panose="02020603050405020304" pitchFamily="18" charset="0"/>
                <a:cs typeface="Times New Roman" panose="02020603050405020304" pitchFamily="18" charset="0"/>
              </a:rPr>
              <a:t>artwork deceiving many</a:t>
            </a:r>
            <a:r>
              <a:rPr lang="en-US" altLang="en-US" sz="3200" b="1" dirty="0">
                <a:solidFill>
                  <a:srgbClr val="FFCCFF"/>
                </a:solidFill>
                <a:latin typeface="Times New Roman" panose="02020603050405020304" pitchFamily="18" charset="0"/>
                <a:cs typeface="Times New Roman" panose="02020603050405020304" pitchFamily="18" charset="0"/>
              </a:rPr>
              <a:t>; </a:t>
            </a:r>
          </a:p>
          <a:p>
            <a:pP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我們已看過許多失誤、詐欺、造假，以及想像的“圖標”和藝術創作，欺瞞許多人；</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u="sng" dirty="0">
                <a:solidFill>
                  <a:srgbClr val="99FFCC"/>
                </a:solidFill>
                <a:latin typeface="Times New Roman" panose="02020603050405020304" pitchFamily="18" charset="0"/>
                <a:cs typeface="Times New Roman" panose="02020603050405020304" pitchFamily="18" charset="0"/>
              </a:rPr>
              <a:t>The fossil evidence is deceptively mis-represented</a:t>
            </a:r>
            <a:r>
              <a:rPr lang="en-US" altLang="en-US" sz="3200" b="1" dirty="0">
                <a:solidFill>
                  <a:srgbClr val="99FFCC"/>
                </a:solidFill>
                <a:latin typeface="Times New Roman" panose="02020603050405020304" pitchFamily="18" charset="0"/>
                <a:cs typeface="Times New Roman" panose="02020603050405020304" pitchFamily="18" charset="0"/>
              </a:rPr>
              <a:t>… etc., etc.</a:t>
            </a:r>
          </a:p>
          <a:p>
            <a:pP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化石證據故意被歪曲去矇騙人</a:t>
            </a:r>
            <a:r>
              <a:rPr lang="en-US" altLang="zh-CN" sz="3200" b="1" dirty="0">
                <a:solidFill>
                  <a:srgbClr val="FFC000"/>
                </a:solidFill>
                <a:latin typeface="DengXian" panose="02010600030101010101" pitchFamily="2" charset="-122"/>
                <a:cs typeface="Times New Roman" panose="02020603050405020304" pitchFamily="18" charset="0"/>
              </a:rPr>
              <a:t>…</a:t>
            </a:r>
            <a:r>
              <a:rPr lang="zh-CN" altLang="en-US" sz="3200" b="1" dirty="0">
                <a:solidFill>
                  <a:srgbClr val="FFC000"/>
                </a:solidFill>
                <a:latin typeface="DengXian" panose="02010600030101010101" pitchFamily="2" charset="-122"/>
                <a:cs typeface="Times New Roman" panose="02020603050405020304" pitchFamily="18" charset="0"/>
              </a:rPr>
              <a:t>等等。</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55C13F-9A56-4957-85D1-B66379E9B3DD}"/>
              </a:ext>
            </a:extLst>
          </p:cNvPr>
          <p:cNvSpPr>
            <a:spLocks noGrp="1" noChangeArrowheads="1"/>
          </p:cNvSpPr>
          <p:nvPr>
            <p:ph type="title"/>
          </p:nvPr>
        </p:nvSpPr>
        <p:spPr>
          <a:xfrm>
            <a:off x="0" y="76200"/>
            <a:ext cx="12192000" cy="1219200"/>
          </a:xfrm>
        </p:spPr>
        <p:txBody>
          <a:bodyPr/>
          <a:lstStyle/>
          <a:p>
            <a:pPr algn="ctr" eaLnBrk="1" hangingPunct="1"/>
            <a:r>
              <a:rPr lang="en-US" altLang="en-US" sz="3200" b="1" u="sng">
                <a:solidFill>
                  <a:srgbClr val="FFFF00"/>
                </a:solidFill>
                <a:latin typeface="Comic Sans MS" panose="030F0702030302020204" pitchFamily="66" charset="0"/>
              </a:rPr>
              <a:t>Fallacy of Scientific Reductionism</a:t>
            </a:r>
            <a:r>
              <a:rPr lang="en-US" altLang="en-US" sz="3200" b="1">
                <a:solidFill>
                  <a:srgbClr val="FFFF00"/>
                </a:solidFill>
                <a:latin typeface="Comic Sans MS" panose="030F0702030302020204" pitchFamily="66" charset="0"/>
              </a:rPr>
              <a:t>: </a:t>
            </a:r>
            <a:r>
              <a:rPr lang="en-US" altLang="en-US" sz="3200" b="1">
                <a:solidFill>
                  <a:srgbClr val="FFFF99"/>
                </a:solidFill>
                <a:latin typeface="Comic Sans MS" panose="030F0702030302020204" pitchFamily="66" charset="0"/>
              </a:rPr>
              <a:t>Naturalism; Materialism; Humanism. </a:t>
            </a:r>
            <a:r>
              <a:rPr lang="zh-TW" altLang="en-US" sz="3200" b="1">
                <a:solidFill>
                  <a:srgbClr val="FFC000"/>
                </a:solidFill>
                <a:latin typeface="微軟正黑體" panose="020B0604030504040204" pitchFamily="34" charset="-120"/>
                <a:ea typeface="微軟正黑體" panose="020B0604030504040204" pitchFamily="34" charset="-120"/>
              </a:rPr>
              <a:t>科學簡化論之謬論：自然論</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a:t>
            </a:r>
            <a:r>
              <a:rPr lang="zh-CN" altLang="en-US" sz="3200" b="1">
                <a:solidFill>
                  <a:srgbClr val="FFC000"/>
                </a:solidFill>
                <a:latin typeface="微軟正黑體" panose="020B0604030504040204" pitchFamily="34" charset="-120"/>
                <a:ea typeface="微軟正黑體" panose="020B0604030504040204" pitchFamily="34" charset="-120"/>
              </a:rPr>
              <a:t>唯物論</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人本主義</a:t>
            </a:r>
            <a:endParaRPr lang="en-US" altLang="en-US" sz="3200">
              <a:solidFill>
                <a:srgbClr val="FFC000"/>
              </a:solidFill>
            </a:endParaRPr>
          </a:p>
        </p:txBody>
      </p:sp>
      <p:sp>
        <p:nvSpPr>
          <p:cNvPr id="14339" name="Rectangle 3">
            <a:extLst>
              <a:ext uri="{FF2B5EF4-FFF2-40B4-BE49-F238E27FC236}">
                <a16:creationId xmlns:a16="http://schemas.microsoft.com/office/drawing/2014/main" id="{C2A3661D-F28C-44BA-BC1C-E5F63B07C75B}"/>
              </a:ext>
            </a:extLst>
          </p:cNvPr>
          <p:cNvSpPr>
            <a:spLocks noGrp="1" noChangeArrowheads="1"/>
          </p:cNvSpPr>
          <p:nvPr>
            <p:ph idx="1"/>
          </p:nvPr>
        </p:nvSpPr>
        <p:spPr>
          <a:xfrm>
            <a:off x="152400" y="1447800"/>
            <a:ext cx="5614988" cy="5181600"/>
          </a:xfrm>
        </p:spPr>
        <p:txBody>
          <a:bodyPr/>
          <a:lstStyle/>
          <a:p>
            <a:pPr eaLnBrk="1" hangingPunct="1"/>
            <a:r>
              <a:rPr lang="en-US" altLang="en-US" sz="3200" b="1" u="sng">
                <a:solidFill>
                  <a:schemeClr val="bg1"/>
                </a:solidFill>
                <a:latin typeface="Times New Roman" panose="02020603050405020304" pitchFamily="18" charset="0"/>
                <a:cs typeface="Times New Roman" panose="02020603050405020304" pitchFamily="18" charset="0"/>
              </a:rPr>
              <a:t>Illus</a:t>
            </a:r>
            <a:r>
              <a:rPr lang="en-US" altLang="en-US" sz="3200" b="1">
                <a:solidFill>
                  <a:schemeClr val="bg1"/>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Sir Arthur Eddington </a:t>
            </a:r>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CCFFFF"/>
                </a:solidFill>
                <a:latin typeface="Times New Roman" panose="02020603050405020304" pitchFamily="18" charset="0"/>
                <a:cs typeface="Times New Roman" panose="02020603050405020304" pitchFamily="18" charset="0"/>
              </a:rPr>
              <a:t>You can’t catch spiritual truth in a materialistic net</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en-US" altLang="en-US" sz="3200" b="1">
                <a:solidFill>
                  <a:srgbClr val="FFC000"/>
                </a:solidFill>
                <a:latin typeface="Times New Roman" panose="02020603050405020304" pitchFamily="18" charset="0"/>
                <a:cs typeface="Times New Roman" panose="02020603050405020304" pitchFamily="18" charset="0"/>
              </a:rPr>
              <a:t>Sir Arthur Eddington</a:t>
            </a:r>
            <a:r>
              <a:rPr lang="zh-CN" altLang="en-US" sz="3200" b="1">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a:solidFill>
                  <a:srgbClr val="FFC000"/>
                </a:solidFill>
                <a:latin typeface="DengXian" panose="02010600030101010101" pitchFamily="2" charset="-122"/>
                <a:cs typeface="Times New Roman" panose="02020603050405020304" pitchFamily="18" charset="0"/>
              </a:rPr>
              <a:t>“你無法用唯物的網子捕捉屬靈的真理。”</a:t>
            </a:r>
            <a:r>
              <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rPr>
              <a:t> </a:t>
            </a: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Why should we acquiesce to such a definition of science</a:t>
            </a:r>
            <a:r>
              <a:rPr lang="zh-CN" altLang="en-US" sz="3200" b="1">
                <a:solidFill>
                  <a:srgbClr val="FFCCFF"/>
                </a:solidFill>
                <a:latin typeface="Times New Roman" panose="02020603050405020304" pitchFamily="18" charset="0"/>
                <a:ea typeface="宋体" panose="02010600030101010101" pitchFamily="2" charset="-122"/>
              </a:rPr>
              <a:t>？</a:t>
            </a:r>
            <a:endParaRPr lang="en-US" altLang="en-US" sz="3200" b="1">
              <a:solidFill>
                <a:srgbClr val="FFCCFF"/>
              </a:solidFill>
              <a:latin typeface="Times New Roman" panose="02020603050405020304" pitchFamily="18" charset="0"/>
              <a:cs typeface="Times New Roman" panose="02020603050405020304" pitchFamily="18" charset="0"/>
            </a:endParaRPr>
          </a:p>
          <a:p>
            <a:pPr eaLnBrk="1" hangingPunct="1"/>
            <a:r>
              <a:rPr lang="zh-CN" altLang="en-US" sz="3200" b="1">
                <a:solidFill>
                  <a:srgbClr val="FFC000"/>
                </a:solidFill>
                <a:latin typeface="DengXian" panose="02010600030101010101" pitchFamily="2" charset="-122"/>
              </a:rPr>
              <a:t>爲何我們要默許這般的科學定義？</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endParaRPr lang="en-US" altLang="en-US">
              <a:solidFill>
                <a:srgbClr val="CCFFFF"/>
              </a:solidFill>
            </a:endParaRPr>
          </a:p>
        </p:txBody>
      </p:sp>
      <p:pic>
        <p:nvPicPr>
          <p:cNvPr id="15364" name="Picture 3" descr="Fisherman Andaman Islands 1">
            <a:extLst>
              <a:ext uri="{FF2B5EF4-FFF2-40B4-BE49-F238E27FC236}">
                <a16:creationId xmlns:a16="http://schemas.microsoft.com/office/drawing/2014/main" id="{A7040589-054E-4F12-9D94-C4749291E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1600200"/>
            <a:ext cx="63007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E0E1416-156C-4127-9BB6-BC2875E53B2B}"/>
              </a:ext>
            </a:extLst>
          </p:cNvPr>
          <p:cNvSpPr txBox="1"/>
          <p:nvPr/>
        </p:nvSpPr>
        <p:spPr>
          <a:xfrm>
            <a:off x="5767388" y="5486400"/>
            <a:ext cx="6272212" cy="954088"/>
          </a:xfrm>
          <a:prstGeom prst="rect">
            <a:avLst/>
          </a:prstGeom>
          <a:noFill/>
        </p:spPr>
        <p:txBody>
          <a:bodyPr>
            <a:spAutoFit/>
          </a:bodyPr>
          <a:lstStyle/>
          <a:p>
            <a:pPr algn="ctr">
              <a:defRPr/>
            </a:pPr>
            <a:r>
              <a:rPr lang="en-US" sz="2800" u="sng" dirty="0">
                <a:solidFill>
                  <a:schemeClr val="bg1">
                    <a:lumMod val="95000"/>
                  </a:schemeClr>
                </a:solidFill>
                <a:latin typeface="Times New Roman" panose="02020603050405020304" pitchFamily="18" charset="0"/>
                <a:cs typeface="Times New Roman" panose="02020603050405020304" pitchFamily="18" charset="0"/>
              </a:rPr>
              <a:t>They can never discover spiritual truth with such a restricted definition of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4160-E178-4E41-A07A-CBE81E8A05D2}"/>
              </a:ext>
            </a:extLst>
          </p:cNvPr>
          <p:cNvSpPr>
            <a:spLocks noGrp="1"/>
          </p:cNvSpPr>
          <p:nvPr>
            <p:ph type="title"/>
          </p:nvPr>
        </p:nvSpPr>
        <p:spPr>
          <a:xfrm>
            <a:off x="152400" y="76200"/>
            <a:ext cx="11963400" cy="1143000"/>
          </a:xfrm>
        </p:spPr>
        <p:txBody>
          <a:bodyPr/>
          <a:lstStyle/>
          <a:p>
            <a:pPr>
              <a:defRPr/>
            </a:pPr>
            <a:r>
              <a:rPr lang="en-US" altLang="en-US" sz="3200" b="1" u="sng" dirty="0">
                <a:solidFill>
                  <a:srgbClr val="FFFF00"/>
                </a:solidFill>
                <a:latin typeface="Comic Sans MS" panose="030F0702030302020204" pitchFamily="66" charset="0"/>
              </a:rPr>
              <a:t>God refutes such false Philosophies in</a:t>
            </a:r>
            <a:r>
              <a:rPr lang="en-US" altLang="en-US" sz="3200" b="1" dirty="0">
                <a:solidFill>
                  <a:srgbClr val="FFFF00"/>
                </a:solidFill>
                <a:latin typeface="Comic Sans MS" panose="030F0702030302020204" pitchFamily="66" charset="0"/>
              </a:rPr>
              <a:t> </a:t>
            </a:r>
            <a:r>
              <a:rPr lang="en-US" altLang="en-US" sz="3200" b="1" u="sng" dirty="0">
                <a:solidFill>
                  <a:schemeClr val="tx1"/>
                </a:solidFill>
                <a:latin typeface="Comic Sans MS" panose="030F0702030302020204" pitchFamily="66" charset="0"/>
              </a:rPr>
              <a:t>Genesis</a:t>
            </a:r>
            <a:br>
              <a:rPr lang="en-US" altLang="en-US" sz="3200" b="1" dirty="0">
                <a:solidFill>
                  <a:schemeClr val="tx1"/>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上帝在創世記駁斥這些錯誤的哲學</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D97E1DB3-0D1B-4F5C-B374-0D39D7D6096D}"/>
              </a:ext>
            </a:extLst>
          </p:cNvPr>
          <p:cNvSpPr>
            <a:spLocks noGrp="1"/>
          </p:cNvSpPr>
          <p:nvPr>
            <p:ph idx="1"/>
          </p:nvPr>
        </p:nvSpPr>
        <p:spPr>
          <a:xfrm>
            <a:off x="304800" y="1371600"/>
            <a:ext cx="11734800" cy="5334000"/>
          </a:xfrm>
        </p:spPr>
        <p:txBody>
          <a:bodyPr/>
          <a:lstStyle/>
          <a:p>
            <a:pPr>
              <a:defRPr/>
            </a:pPr>
            <a:r>
              <a:rPr lang="en-US" b="1" u="sng" dirty="0">
                <a:solidFill>
                  <a:srgbClr val="CCFFFF"/>
                </a:solidFill>
                <a:latin typeface="Times New Roman" pitchFamily="18" charset="0"/>
                <a:cs typeface="Times New Roman" pitchFamily="18" charset="0"/>
              </a:rPr>
              <a:t>He refutes</a:t>
            </a:r>
            <a:r>
              <a:rPr lang="en-US" b="1" dirty="0">
                <a:solidFill>
                  <a:srgbClr val="CCFFFF"/>
                </a:solidFill>
                <a:latin typeface="Times New Roman" pitchFamily="18" charset="0"/>
                <a:cs typeface="Times New Roman" pitchFamily="18" charset="0"/>
              </a:rPr>
              <a:t> </a:t>
            </a:r>
            <a:r>
              <a:rPr lang="en-US" b="1" u="sng" dirty="0">
                <a:solidFill>
                  <a:srgbClr val="99FFCC"/>
                </a:solidFill>
                <a:latin typeface="Times New Roman" pitchFamily="18" charset="0"/>
                <a:cs typeface="Times New Roman" pitchFamily="18" charset="0"/>
              </a:rPr>
              <a:t>materialism</a:t>
            </a:r>
            <a:r>
              <a:rPr lang="en-US" b="1" dirty="0">
                <a:solidFill>
                  <a:srgbClr val="99FFCC"/>
                </a:solidFill>
                <a:effectLst/>
                <a:latin typeface="Times New Roman" pitchFamily="18" charset="0"/>
                <a:cs typeface="Times New Roman" pitchFamily="18" charset="0"/>
              </a:rPr>
              <a:t>:</a:t>
            </a:r>
            <a:r>
              <a:rPr lang="en-US" b="1" dirty="0">
                <a:solidFill>
                  <a:srgbClr val="CCFFFF"/>
                </a:solidFill>
                <a:latin typeface="Times New Roman" pitchFamily="18" charset="0"/>
                <a:cs typeface="Times New Roman" pitchFamily="18" charset="0"/>
              </a:rPr>
              <a:t> </a:t>
            </a:r>
            <a:r>
              <a:rPr lang="en-US" b="1" u="sng" dirty="0">
                <a:solidFill>
                  <a:srgbClr val="CCFFFF"/>
                </a:solidFill>
                <a:latin typeface="Times New Roman" pitchFamily="18" charset="0"/>
                <a:cs typeface="Times New Roman" pitchFamily="18" charset="0"/>
              </a:rPr>
              <a:t>God is separate from His material universe</a:t>
            </a:r>
            <a:r>
              <a:rPr lang="en-US" b="1" dirty="0">
                <a:solidFill>
                  <a:srgbClr val="CCFFFF"/>
                </a:solidFill>
                <a:latin typeface="Times New Roman" pitchFamily="18" charset="0"/>
                <a:cs typeface="Times New Roman" pitchFamily="18" charset="0"/>
              </a:rPr>
              <a:t> </a:t>
            </a:r>
            <a:r>
              <a:rPr lang="en-US" sz="2800" b="1" dirty="0">
                <a:latin typeface="Times New Roman" pitchFamily="18" charset="0"/>
                <a:cs typeface="Times New Roman" pitchFamily="18" charset="0"/>
              </a:rPr>
              <a:t>(Rom. 4:17; Heb. 11:3; Isa. 40:28; John 4:24)  </a:t>
            </a:r>
          </a:p>
          <a:p>
            <a:pPr>
              <a:defRPr/>
            </a:pPr>
            <a:r>
              <a:rPr lang="zh-CN" altLang="en-US" sz="2800" b="1" dirty="0">
                <a:solidFill>
                  <a:srgbClr val="FFC000"/>
                </a:solidFill>
                <a:latin typeface="DengXian" panose="02010600030101010101" pitchFamily="2" charset="-122"/>
                <a:ea typeface="DengXian" panose="02010600030101010101" pitchFamily="2" charset="-122"/>
                <a:cs typeface="Times New Roman" pitchFamily="18" charset="0"/>
              </a:rPr>
              <a:t>他駁斥唯物論：上帝有別于他所造的物質宇宙，</a:t>
            </a:r>
            <a:endParaRPr lang="en-US" sz="2800" b="1" dirty="0">
              <a:solidFill>
                <a:srgbClr val="FFC000"/>
              </a:solidFill>
              <a:latin typeface="DengXian" panose="02010600030101010101" pitchFamily="2" charset="-122"/>
              <a:ea typeface="DengXian" panose="02010600030101010101" pitchFamily="2" charset="-122"/>
              <a:cs typeface="Times New Roman" pitchFamily="18" charset="0"/>
            </a:endParaRPr>
          </a:p>
          <a:p>
            <a:pPr>
              <a:defRPr/>
            </a:pPr>
            <a:r>
              <a:rPr lang="en-US" b="1" u="sng" dirty="0">
                <a:solidFill>
                  <a:srgbClr val="FFCCFF"/>
                </a:solidFill>
                <a:latin typeface="Times New Roman" pitchFamily="18" charset="0"/>
                <a:cs typeface="Times New Roman" pitchFamily="18" charset="0"/>
              </a:rPr>
              <a:t>He refutes</a:t>
            </a:r>
            <a:r>
              <a:rPr lang="en-US" b="1" dirty="0">
                <a:solidFill>
                  <a:srgbClr val="FFCCFF"/>
                </a:solidFill>
                <a:latin typeface="Times New Roman" pitchFamily="18" charset="0"/>
                <a:cs typeface="Times New Roman" pitchFamily="18" charset="0"/>
              </a:rPr>
              <a:t> </a:t>
            </a:r>
            <a:r>
              <a:rPr lang="en-US" b="1" u="sng" dirty="0">
                <a:solidFill>
                  <a:srgbClr val="FF99CC"/>
                </a:solidFill>
                <a:latin typeface="Times New Roman" pitchFamily="18" charset="0"/>
                <a:cs typeface="Times New Roman" pitchFamily="18" charset="0"/>
              </a:rPr>
              <a:t>naturalism</a:t>
            </a:r>
            <a:r>
              <a:rPr lang="en-US" b="1" dirty="0">
                <a:solidFill>
                  <a:srgbClr val="FF99CC"/>
                </a:solidFill>
                <a:latin typeface="Times New Roman" pitchFamily="18" charset="0"/>
                <a:cs typeface="Times New Roman" pitchFamily="18" charset="0"/>
              </a:rPr>
              <a:t>:</a:t>
            </a:r>
            <a:r>
              <a:rPr lang="en-US" b="1" dirty="0">
                <a:solidFill>
                  <a:srgbClr val="FFCCFF"/>
                </a:solidFill>
                <a:latin typeface="Times New Roman" pitchFamily="18" charset="0"/>
                <a:cs typeface="Times New Roman" pitchFamily="18" charset="0"/>
              </a:rPr>
              <a:t> </a:t>
            </a:r>
            <a:r>
              <a:rPr lang="en-US" b="1" u="sng" dirty="0">
                <a:solidFill>
                  <a:srgbClr val="FFCCFF"/>
                </a:solidFill>
                <a:latin typeface="Times New Roman" pitchFamily="18" charset="0"/>
                <a:cs typeface="Times New Roman" pitchFamily="18" charset="0"/>
              </a:rPr>
              <a:t>reveals Nature’s supernatural beginning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他駁斥自然論：他啓示自然界超自然的起源，</a:t>
            </a:r>
            <a:r>
              <a:rPr lang="en-US" b="1" dirty="0">
                <a:solidFill>
                  <a:srgbClr val="FFC000"/>
                </a:solidFill>
                <a:latin typeface="DengXian" panose="02010600030101010101" pitchFamily="2" charset="-122"/>
                <a:ea typeface="DengXian" panose="02010600030101010101" pitchFamily="2" charset="-122"/>
                <a:cs typeface="Times New Roman" pitchFamily="18" charset="0"/>
              </a:rPr>
              <a:t> </a:t>
            </a:r>
          </a:p>
          <a:p>
            <a:pPr>
              <a:defRPr/>
            </a:pPr>
            <a:r>
              <a:rPr lang="en-US" b="1" u="sng" dirty="0">
                <a:solidFill>
                  <a:srgbClr val="99FFCC"/>
                </a:solidFill>
                <a:latin typeface="Times New Roman" pitchFamily="18" charset="0"/>
                <a:cs typeface="Times New Roman" pitchFamily="18" charset="0"/>
              </a:rPr>
              <a:t>He refutes</a:t>
            </a:r>
            <a:r>
              <a:rPr lang="en-US" b="1" dirty="0">
                <a:solidFill>
                  <a:srgbClr val="99FFCC"/>
                </a:solidFill>
                <a:latin typeface="Times New Roman" pitchFamily="18" charset="0"/>
                <a:cs typeface="Times New Roman" pitchFamily="18" charset="0"/>
              </a:rPr>
              <a:t> </a:t>
            </a:r>
            <a:r>
              <a:rPr lang="en-US" b="1" u="sng" dirty="0">
                <a:solidFill>
                  <a:srgbClr val="CCFFFF"/>
                </a:solidFill>
                <a:latin typeface="Times New Roman" pitchFamily="18" charset="0"/>
                <a:cs typeface="Times New Roman" pitchFamily="18" charset="0"/>
              </a:rPr>
              <a:t>humanism</a:t>
            </a:r>
            <a:r>
              <a:rPr lang="en-US" b="1" dirty="0">
                <a:solidFill>
                  <a:srgbClr val="CCFFFF"/>
                </a:solidFill>
                <a:effectLst/>
                <a:latin typeface="Times New Roman" pitchFamily="18" charset="0"/>
                <a:cs typeface="Times New Roman" pitchFamily="18" charset="0"/>
              </a:rPr>
              <a:t>: </a:t>
            </a:r>
            <a:r>
              <a:rPr lang="en-US" b="1" u="sng" dirty="0">
                <a:solidFill>
                  <a:srgbClr val="99FFCC"/>
                </a:solidFill>
                <a:latin typeface="Times New Roman" pitchFamily="18" charset="0"/>
                <a:cs typeface="Times New Roman" pitchFamily="18" charset="0"/>
              </a:rPr>
              <a:t>God</a:t>
            </a:r>
            <a:r>
              <a:rPr lang="en-US" b="1" dirty="0">
                <a:solidFill>
                  <a:srgbClr val="99FFCC"/>
                </a:solidFill>
                <a:latin typeface="Times New Roman" pitchFamily="18" charset="0"/>
                <a:cs typeface="Times New Roman" pitchFamily="18" charset="0"/>
              </a:rPr>
              <a:t>, </a:t>
            </a:r>
            <a:r>
              <a:rPr lang="en-US" b="1" u="sng" dirty="0">
                <a:solidFill>
                  <a:srgbClr val="99FFCC"/>
                </a:solidFill>
                <a:latin typeface="Times New Roman" pitchFamily="18" charset="0"/>
                <a:cs typeface="Times New Roman" pitchFamily="18" charset="0"/>
              </a:rPr>
              <a:t>not man</a:t>
            </a:r>
            <a:r>
              <a:rPr lang="en-US" b="1" dirty="0">
                <a:solidFill>
                  <a:srgbClr val="99FFCC"/>
                </a:solidFill>
                <a:latin typeface="Times New Roman" pitchFamily="18" charset="0"/>
                <a:cs typeface="Times New Roman" pitchFamily="18" charset="0"/>
              </a:rPr>
              <a:t>, </a:t>
            </a:r>
            <a:r>
              <a:rPr lang="en-US" b="1" u="sng" dirty="0">
                <a:solidFill>
                  <a:srgbClr val="99FFCC"/>
                </a:solidFill>
                <a:latin typeface="Times New Roman" pitchFamily="18" charset="0"/>
                <a:cs typeface="Times New Roman" pitchFamily="18" charset="0"/>
              </a:rPr>
              <a:t>is the ultimate reality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他駁斥人本主義：上帝，不是人，是最終的實際，</a:t>
            </a:r>
            <a:endParaRPr lang="en-US" b="1" dirty="0">
              <a:solidFill>
                <a:srgbClr val="FFC000"/>
              </a:solidFill>
              <a:latin typeface="DengXian" panose="02010600030101010101" pitchFamily="2" charset="-122"/>
              <a:ea typeface="DengXian" panose="02010600030101010101" pitchFamily="2" charset="-122"/>
              <a:cs typeface="Times New Roman" pitchFamily="18" charset="0"/>
            </a:endParaRPr>
          </a:p>
          <a:p>
            <a:pPr>
              <a:defRPr/>
            </a:pPr>
            <a:r>
              <a:rPr lang="en-US" b="1" u="sng" dirty="0">
                <a:solidFill>
                  <a:srgbClr val="FF99CC"/>
                </a:solidFill>
                <a:latin typeface="Times New Roman" pitchFamily="18" charset="0"/>
                <a:cs typeface="Times New Roman" pitchFamily="18" charset="0"/>
              </a:rPr>
              <a:t>He refutes</a:t>
            </a:r>
            <a:r>
              <a:rPr lang="en-US" b="1" dirty="0">
                <a:solidFill>
                  <a:srgbClr val="FF99CC"/>
                </a:solidFill>
                <a:latin typeface="Times New Roman" pitchFamily="18" charset="0"/>
                <a:cs typeface="Times New Roman" pitchFamily="18" charset="0"/>
              </a:rPr>
              <a:t> </a:t>
            </a:r>
            <a:r>
              <a:rPr lang="en-US" b="1" u="sng" dirty="0">
                <a:solidFill>
                  <a:srgbClr val="FFCCFF"/>
                </a:solidFill>
                <a:latin typeface="Times New Roman" pitchFamily="18" charset="0"/>
                <a:cs typeface="Times New Roman" pitchFamily="18" charset="0"/>
              </a:rPr>
              <a:t>evolution</a:t>
            </a:r>
            <a:r>
              <a:rPr lang="en-US" b="1" dirty="0">
                <a:solidFill>
                  <a:srgbClr val="FF99CC"/>
                </a:solidFill>
                <a:latin typeface="Times New Roman" pitchFamily="18" charset="0"/>
                <a:cs typeface="Times New Roman" pitchFamily="18" charset="0"/>
              </a:rPr>
              <a:t> </a:t>
            </a:r>
            <a:r>
              <a:rPr lang="en-US" b="1" u="sng" dirty="0">
                <a:solidFill>
                  <a:srgbClr val="FF99CC"/>
                </a:solidFill>
                <a:latin typeface="Times New Roman" pitchFamily="18" charset="0"/>
                <a:cs typeface="Times New Roman" pitchFamily="18" charset="0"/>
              </a:rPr>
              <a:t>creating all things in 6 days</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他駁斥進化，在六天中創造萬物。</a:t>
            </a:r>
            <a:endParaRPr lang="en-US" b="1" dirty="0">
              <a:solidFill>
                <a:srgbClr val="FFC000"/>
              </a:solidFill>
              <a:latin typeface="DengXian" panose="02010600030101010101" pitchFamily="2" charset="-122"/>
              <a:ea typeface="DengXian" panose="02010600030101010101"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AC892DD-C267-4943-B013-654B46B3EB79}"/>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rgbClr val="CCFFFF"/>
                </a:solidFill>
                <a:latin typeface="Comic Sans MS" panose="030F0702030302020204" pitchFamily="66" charset="0"/>
              </a:rPr>
              <a:t>In</a:t>
            </a:r>
            <a:r>
              <a:rPr lang="en-US" altLang="en-US" sz="3200" b="1">
                <a:solidFill>
                  <a:srgbClr val="CCFFFF"/>
                </a:solidFill>
                <a:latin typeface="Comic Sans MS" panose="030F0702030302020204" pitchFamily="66" charset="0"/>
              </a:rPr>
              <a:t> </a:t>
            </a:r>
            <a:r>
              <a:rPr lang="en-US" altLang="en-US" sz="3200" b="1" u="sng">
                <a:solidFill>
                  <a:schemeClr val="bg1"/>
                </a:solidFill>
                <a:latin typeface="Comic Sans MS" panose="030F0702030302020204" pitchFamily="66" charset="0"/>
              </a:rPr>
              <a:t>Genesis 1</a:t>
            </a:r>
            <a:r>
              <a:rPr lang="en-US" altLang="en-US" sz="3200" b="1">
                <a:solidFill>
                  <a:srgbClr val="CCFFFF"/>
                </a:solidFill>
                <a:latin typeface="Comic Sans MS" panose="030F0702030302020204" pitchFamily="66" charset="0"/>
              </a:rPr>
              <a:t> </a:t>
            </a:r>
            <a:r>
              <a:rPr lang="en-US" altLang="en-US" sz="3200" b="1" u="sng">
                <a:solidFill>
                  <a:srgbClr val="CCFFFF"/>
                </a:solidFill>
                <a:latin typeface="Comic Sans MS" panose="030F0702030302020204" pitchFamily="66" charset="0"/>
              </a:rPr>
              <a:t>God Himself Reveals 2 key Lessons</a:t>
            </a:r>
            <a:br>
              <a:rPr lang="en-US" altLang="en-US" sz="3200" b="1">
                <a:solidFill>
                  <a:srgbClr val="CCFFFF"/>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上帝在創世記一章啓示兩個關鍵性功課</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16387" name="Rectangle 3">
            <a:extLst>
              <a:ext uri="{FF2B5EF4-FFF2-40B4-BE49-F238E27FC236}">
                <a16:creationId xmlns:a16="http://schemas.microsoft.com/office/drawing/2014/main" id="{8B605D73-1FB5-4DF5-BCA2-450B3B1BED00}"/>
              </a:ext>
            </a:extLst>
          </p:cNvPr>
          <p:cNvSpPr>
            <a:spLocks noGrp="1" noChangeArrowheads="1"/>
          </p:cNvSpPr>
          <p:nvPr>
            <p:ph idx="1"/>
          </p:nvPr>
        </p:nvSpPr>
        <p:spPr>
          <a:xfrm>
            <a:off x="152400" y="1676400"/>
            <a:ext cx="11887200" cy="5029200"/>
          </a:xfrm>
        </p:spPr>
        <p:txBody>
          <a:bodyPr/>
          <a:lstStyle/>
          <a:p>
            <a:pPr algn="ctr" eaLnBrk="1" hangingPunct="1"/>
            <a:r>
              <a:rPr lang="en-US" altLang="en-US" sz="3200" u="sng">
                <a:solidFill>
                  <a:srgbClr val="FFFF00"/>
                </a:solidFill>
                <a:latin typeface="Algerian" panose="04020705040A02060702" pitchFamily="82" charset="0"/>
              </a:rPr>
              <a:t>There is only 1 God</a:t>
            </a:r>
            <a:r>
              <a:rPr lang="en-US" altLang="en-US" sz="3200">
                <a:solidFill>
                  <a:srgbClr val="FFFF00"/>
                </a:solidFill>
                <a:latin typeface="Algerian" panose="04020705040A02060702" pitchFamily="82" charset="0"/>
              </a:rPr>
              <a:t>: </a:t>
            </a:r>
            <a:r>
              <a:rPr lang="en-US" altLang="en-US" sz="3200" u="sng">
                <a:solidFill>
                  <a:srgbClr val="FFFF00"/>
                </a:solidFill>
                <a:latin typeface="Algerian" panose="04020705040A02060702" pitchFamily="82" charset="0"/>
              </a:rPr>
              <a:t>the sovereign omnipotent Creator of everything that exists</a:t>
            </a:r>
            <a:r>
              <a:rPr lang="en-US" altLang="en-US" sz="3200">
                <a:solidFill>
                  <a:srgbClr val="FFFF00"/>
                </a:solidFill>
                <a:latin typeface="Algerian" panose="04020705040A02060702" pitchFamily="82" charset="0"/>
              </a:rPr>
              <a:t>.              </a:t>
            </a:r>
          </a:p>
          <a:p>
            <a:pPr algn="ctr" eaLnBrk="1" hangingPunct="1"/>
            <a:r>
              <a:rPr lang="en-US" altLang="en-US" sz="3200" u="sng">
                <a:solidFill>
                  <a:srgbClr val="FFFF00"/>
                </a:solidFill>
                <a:latin typeface="Algerian" panose="04020705040A02060702" pitchFamily="82" charset="0"/>
              </a:rPr>
              <a:t>everything is under His Control</a:t>
            </a:r>
            <a:r>
              <a:rPr lang="en-US" altLang="en-US" sz="3200">
                <a:solidFill>
                  <a:srgbClr val="FFFF00"/>
                </a:solidFill>
                <a:latin typeface="Algerian" panose="04020705040A02060702" pitchFamily="82" charset="0"/>
              </a:rPr>
              <a:t>.  </a:t>
            </a:r>
            <a:r>
              <a:rPr lang="en-US" altLang="en-US" sz="3200" u="sng">
                <a:solidFill>
                  <a:srgbClr val="FFFF00"/>
                </a:solidFill>
                <a:latin typeface="Algerian" panose="04020705040A02060702" pitchFamily="82" charset="0"/>
              </a:rPr>
              <a:t>He is LORD</a:t>
            </a:r>
            <a:r>
              <a:rPr lang="en-US" altLang="en-US" sz="3200">
                <a:solidFill>
                  <a:srgbClr val="FFFF00"/>
                </a:solidFill>
                <a:latin typeface="Algerian" panose="04020705040A02060702" pitchFamily="82" charset="0"/>
              </a:rPr>
              <a:t>! </a:t>
            </a:r>
          </a:p>
          <a:p>
            <a:pPr algn="ctr" eaLnBrk="1" hangingPunct="1"/>
            <a:r>
              <a:rPr lang="zh-CN" altLang="en-US" sz="3200" b="1">
                <a:solidFill>
                  <a:srgbClr val="FFC000"/>
                </a:solidFill>
                <a:latin typeface="DengXian" panose="02010600030101010101" pitchFamily="2" charset="-122"/>
              </a:rPr>
              <a:t>只有一位真神：創造了萬物的全能自主上帝，                            萬事都在他掌管之下，他是主！</a:t>
            </a:r>
            <a:endParaRPr lang="en-US" altLang="en-US" sz="3200" b="1">
              <a:solidFill>
                <a:srgbClr val="FFC000"/>
              </a:solidFill>
              <a:latin typeface="DengXian" panose="02010600030101010101" pitchFamily="2" charset="-122"/>
              <a:ea typeface="DengXian" panose="02010600030101010101" pitchFamily="2" charset="-122"/>
            </a:endParaRPr>
          </a:p>
          <a:p>
            <a:pPr algn="ctr" eaLnBrk="1" hangingPunct="1"/>
            <a:r>
              <a:rPr lang="en-US" altLang="en-US" sz="3200" u="sng">
                <a:solidFill>
                  <a:srgbClr val="FFFFCC"/>
                </a:solidFill>
                <a:latin typeface="Algerian" panose="04020705040A02060702" pitchFamily="82" charset="0"/>
              </a:rPr>
              <a:t>Both Men &amp; Woman bear the image of God &amp; are    God’s crowning purpose of Creation</a:t>
            </a:r>
            <a:r>
              <a:rPr lang="en-US" altLang="en-US" sz="3200">
                <a:solidFill>
                  <a:srgbClr val="FFFFCC"/>
                </a:solidFill>
                <a:latin typeface="Algerian" panose="04020705040A02060702" pitchFamily="82" charset="0"/>
              </a:rPr>
              <a:t>.   </a:t>
            </a:r>
          </a:p>
          <a:p>
            <a:pPr algn="ctr" eaLnBrk="1" hangingPunct="1"/>
            <a:r>
              <a:rPr lang="zh-CN" altLang="en-US" sz="3200" b="1">
                <a:solidFill>
                  <a:srgbClr val="FFC000"/>
                </a:solidFill>
                <a:latin typeface="DengXian" panose="02010600030101010101" pitchFamily="2" charset="-122"/>
              </a:rPr>
              <a:t>男人與女人都擁有上帝的形像，且是上帝創造最崇高的目的</a:t>
            </a:r>
            <a:r>
              <a:rPr lang="en-US" altLang="en-US" b="1">
                <a:solidFill>
                  <a:srgbClr val="FFFFCC"/>
                </a:solidFill>
                <a:latin typeface="DengXian" panose="02010600030101010101" pitchFamily="2" charset="-122"/>
                <a:ea typeface="DengXian" panose="02010600030101010101" pitchFamily="2" charset="-122"/>
              </a:rPr>
              <a:t>                           </a:t>
            </a:r>
          </a:p>
          <a:p>
            <a:pPr eaLnBrk="1" hangingPunct="1"/>
            <a:endParaRPr lang="en-US" altLang="en-US">
              <a:solidFill>
                <a:schemeClr val="bg1"/>
              </a:solidFill>
            </a:endParaRPr>
          </a:p>
          <a:p>
            <a:pPr eaLnBrk="1" hangingPunct="1"/>
            <a:endParaRPr lang="en-US" altLang="en-US">
              <a:solidFill>
                <a:schemeClr val="bg1"/>
              </a:solidFill>
            </a:endParaRPr>
          </a:p>
          <a:p>
            <a:pPr eaLnBrk="1" hangingPunct="1"/>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4187F4-BBDD-404B-88EA-717B09270B9D}"/>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chemeClr val="bg1"/>
                </a:solidFill>
                <a:latin typeface="Comic Sans MS" panose="030F0702030302020204" pitchFamily="66" charset="0"/>
              </a:rPr>
              <a:t>Genesis 1</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Reveals Man’s 4 key Relationships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創世記一章啓示人的四個關鍵性關係</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16387" name="Rectangle 3">
            <a:extLst>
              <a:ext uri="{FF2B5EF4-FFF2-40B4-BE49-F238E27FC236}">
                <a16:creationId xmlns:a16="http://schemas.microsoft.com/office/drawing/2014/main" id="{C238D0D8-A89E-43D0-B98C-6E03AFBC75AC}"/>
              </a:ext>
            </a:extLst>
          </p:cNvPr>
          <p:cNvSpPr>
            <a:spLocks noGrp="1" noChangeArrowheads="1"/>
          </p:cNvSpPr>
          <p:nvPr>
            <p:ph idx="1"/>
          </p:nvPr>
        </p:nvSpPr>
        <p:spPr>
          <a:xfrm>
            <a:off x="914400" y="1676400"/>
            <a:ext cx="10820400" cy="5029200"/>
          </a:xfrm>
        </p:spPr>
        <p:txBody>
          <a:bodyPr rtlCol="0">
            <a:normAutofit/>
          </a:bodyPr>
          <a:lstStyle/>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1. </a:t>
            </a:r>
            <a:r>
              <a:rPr lang="en-US" altLang="en-US" sz="3200" b="1" u="sng" dirty="0">
                <a:solidFill>
                  <a:srgbClr val="CCFFFF"/>
                </a:solidFill>
                <a:latin typeface="Times New Roman" panose="02020603050405020304" pitchFamily="18" charset="0"/>
                <a:cs typeface="Times New Roman" panose="02020603050405020304" pitchFamily="18" charset="0"/>
              </a:rPr>
              <a:t>Man’s relationship with His Creator </a:t>
            </a:r>
          </a:p>
          <a:p>
            <a:pPr marL="0" indent="0" eaLnBrk="1" fontAlgn="auto" hangingPunct="1">
              <a:spcAft>
                <a:spcPts val="0"/>
              </a:spcAft>
              <a:buFontTx/>
              <a:buNone/>
              <a:defRPr/>
            </a:pPr>
            <a:r>
              <a:rPr lang="en-US" altLang="zh-CN" sz="3200" b="1" dirty="0">
                <a:solidFill>
                  <a:srgbClr val="FFC000"/>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人與他造物主的關係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2. </a:t>
            </a:r>
            <a:r>
              <a:rPr lang="en-US" altLang="en-US" sz="3200" b="1" u="sng" dirty="0">
                <a:solidFill>
                  <a:srgbClr val="FFCCFF"/>
                </a:solidFill>
                <a:latin typeface="Times New Roman" panose="02020603050405020304" pitchFamily="18" charset="0"/>
                <a:cs typeface="Times New Roman" panose="02020603050405020304" pitchFamily="18" charset="0"/>
              </a:rPr>
              <a:t>Man’s relationship with himself </a:t>
            </a:r>
          </a:p>
          <a:p>
            <a:pPr marL="0" indent="0" eaLnBrk="1" fontAlgn="auto" hangingPunct="1">
              <a:spcAft>
                <a:spcPts val="0"/>
              </a:spcAft>
              <a:buFontTx/>
              <a:buNone/>
              <a:defRPr/>
            </a:pPr>
            <a:r>
              <a:rPr lang="en-US" altLang="zh-CN" sz="3200" b="1" dirty="0">
                <a:solidFill>
                  <a:srgbClr val="FFC000"/>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人與自我的關係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3. </a:t>
            </a:r>
            <a:r>
              <a:rPr lang="en-US" altLang="en-US" sz="3200" b="1" u="sng" dirty="0">
                <a:solidFill>
                  <a:srgbClr val="99FFCC"/>
                </a:solidFill>
                <a:latin typeface="Times New Roman" panose="02020603050405020304" pitchFamily="18" charset="0"/>
                <a:cs typeface="Times New Roman" panose="02020603050405020304" pitchFamily="18" charset="0"/>
              </a:rPr>
              <a:t>Man’s relationship with Creation  </a:t>
            </a:r>
          </a:p>
          <a:p>
            <a:pPr marL="0" indent="0" eaLnBrk="1" fontAlgn="auto" hangingPunct="1">
              <a:spcAft>
                <a:spcPts val="0"/>
              </a:spcAft>
              <a:buFontTx/>
              <a:buNone/>
              <a:defRPr/>
            </a:pPr>
            <a:r>
              <a:rPr lang="en-US" altLang="zh-CN" sz="3200" b="1" dirty="0">
                <a:solidFill>
                  <a:srgbClr val="99FFCC"/>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人與造物的關係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4. </a:t>
            </a:r>
            <a:r>
              <a:rPr lang="en-US" altLang="en-US" sz="3200" b="1" u="sng" dirty="0">
                <a:solidFill>
                  <a:srgbClr val="FF99CC"/>
                </a:solidFill>
                <a:latin typeface="Times New Roman" panose="02020603050405020304" pitchFamily="18" charset="0"/>
                <a:cs typeface="Times New Roman" panose="02020603050405020304" pitchFamily="18" charset="0"/>
              </a:rPr>
              <a:t>Man’s relationship with his fellow man</a:t>
            </a:r>
            <a:r>
              <a:rPr lang="en-US" altLang="en-US" sz="3200" b="1" dirty="0">
                <a:solidFill>
                  <a:srgbClr val="FF99CC"/>
                </a:solidFill>
                <a:latin typeface="Times New Roman" panose="02020603050405020304" pitchFamily="18" charset="0"/>
                <a:cs typeface="Times New Roman" panose="02020603050405020304" pitchFamily="18" charset="0"/>
              </a:rPr>
              <a:t> (male/female)</a:t>
            </a:r>
          </a:p>
          <a:p>
            <a:pPr marL="0" indent="0" eaLnBrk="1" fontAlgn="auto" hangingPunct="1">
              <a:spcAft>
                <a:spcPts val="0"/>
              </a:spcAft>
              <a:buFontTx/>
              <a:buNone/>
              <a:defRPr/>
            </a:pPr>
            <a:r>
              <a:rPr lang="en-US" altLang="en-US" sz="3200" b="1" dirty="0">
                <a:solidFill>
                  <a:srgbClr val="FF99CC"/>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人與他人（男性</a:t>
            </a:r>
            <a:r>
              <a:rPr lang="en-US" altLang="zh-CN" sz="3200" b="1" dirty="0">
                <a:solidFill>
                  <a:srgbClr val="FFC000"/>
                </a:solidFill>
                <a:latin typeface="DengXian" panose="02010600030101010101" pitchFamily="2" charset="-122"/>
                <a:cs typeface="Times New Roman" panose="02020603050405020304" pitchFamily="18" charset="0"/>
              </a:rPr>
              <a:t>/</a:t>
            </a:r>
            <a:r>
              <a:rPr lang="zh-CN" altLang="en-US" sz="3200" b="1" dirty="0">
                <a:solidFill>
                  <a:srgbClr val="FFC000"/>
                </a:solidFill>
                <a:latin typeface="DengXian" panose="02010600030101010101" pitchFamily="2" charset="-122"/>
                <a:cs typeface="Times New Roman" panose="02020603050405020304" pitchFamily="18" charset="0"/>
              </a:rPr>
              <a:t>女性）的關係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marL="0" indent="0" eaLnBrk="1" fontAlgn="auto" hangingPunct="1">
              <a:spcAft>
                <a:spcPts val="0"/>
              </a:spcAft>
              <a:buFontTx/>
              <a:buNone/>
              <a:defRPr/>
            </a:pPr>
            <a:endParaRPr lang="en-US"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9898-727C-40FE-A492-58025D010DB5}"/>
              </a:ext>
            </a:extLst>
          </p:cNvPr>
          <p:cNvSpPr>
            <a:spLocks noGrp="1"/>
          </p:cNvSpPr>
          <p:nvPr>
            <p:ph type="title"/>
          </p:nvPr>
        </p:nvSpPr>
        <p:spPr>
          <a:xfrm>
            <a:off x="0" y="76200"/>
            <a:ext cx="12115800" cy="1143000"/>
          </a:xfrm>
        </p:spPr>
        <p:txBody>
          <a:bodyPr/>
          <a:lstStyle/>
          <a:p>
            <a:pPr>
              <a:defRPr/>
            </a:pPr>
            <a:r>
              <a:rPr lang="en-US" altLang="en-US" sz="3200" b="1" dirty="0">
                <a:solidFill>
                  <a:schemeClr val="tx1"/>
                </a:solidFill>
                <a:latin typeface="Comic Sans MS" panose="030F0702030302020204" pitchFamily="66" charset="0"/>
                <a:ea typeface="DengXian" panose="02010600030101010101" pitchFamily="2" charset="-122"/>
              </a:rPr>
              <a:t>1. </a:t>
            </a:r>
            <a:r>
              <a:rPr lang="en-US" altLang="en-US" sz="3200" b="1" u="sng" dirty="0">
                <a:solidFill>
                  <a:srgbClr val="FFFF00"/>
                </a:solidFill>
                <a:latin typeface="Comic Sans MS" panose="030F0702030302020204" pitchFamily="66" charset="0"/>
                <a:ea typeface="DengXian" panose="02010600030101010101" pitchFamily="2" charset="-122"/>
              </a:rPr>
              <a:t>Man’s Being</a:t>
            </a:r>
            <a:r>
              <a:rPr lang="en-US" altLang="en-US" sz="3200" b="1" dirty="0">
                <a:solidFill>
                  <a:srgbClr val="FFFF00"/>
                </a:solidFill>
                <a:latin typeface="Comic Sans MS" panose="030F0702030302020204" pitchFamily="66" charset="0"/>
                <a:ea typeface="DengXian" panose="02010600030101010101" pitchFamily="2" charset="-122"/>
              </a:rPr>
              <a:t> [</a:t>
            </a:r>
            <a:r>
              <a:rPr lang="en-US" altLang="en-US" sz="3200" b="1" i="1" dirty="0">
                <a:solidFill>
                  <a:srgbClr val="FFFF99"/>
                </a:solidFill>
                <a:latin typeface="Comic Sans MS" panose="030F0702030302020204" pitchFamily="66" charset="0"/>
                <a:ea typeface="DengXian" panose="02010600030101010101" pitchFamily="2" charset="-122"/>
              </a:rPr>
              <a:t>relationship with God</a:t>
            </a:r>
            <a:r>
              <a:rPr lang="en-US" altLang="en-US" sz="3200" b="1" dirty="0">
                <a:solidFill>
                  <a:srgbClr val="FFFF00"/>
                </a:solidFill>
                <a:latin typeface="Comic Sans MS" panose="030F0702030302020204" pitchFamily="66" charset="0"/>
                <a:ea typeface="DengXian" panose="02010600030101010101" pitchFamily="2" charset="-122"/>
              </a:rPr>
              <a:t>]: </a:t>
            </a:r>
            <a:r>
              <a:rPr lang="en-US" altLang="en-US" sz="3200" b="1" u="sng" dirty="0">
                <a:solidFill>
                  <a:srgbClr val="FFFF00"/>
                </a:solidFill>
                <a:latin typeface="Comic Sans MS" panose="030F0702030302020204" pitchFamily="66" charset="0"/>
                <a:ea typeface="DengXian" panose="02010600030101010101" pitchFamily="2" charset="-122"/>
              </a:rPr>
              <a:t>Created not evolved</a:t>
            </a:r>
            <a:br>
              <a:rPr lang="en-US" altLang="en-US" sz="3200" b="1" dirty="0">
                <a:solidFill>
                  <a:srgbClr val="FFFF00"/>
                </a:solidFill>
                <a:latin typeface="Comic Sans MS" panose="030F0702030302020204" pitchFamily="66" charset="0"/>
                <a:ea typeface="DengXian" panose="02010600030101010101" pitchFamily="2" charset="-122"/>
              </a:rPr>
            </a:br>
            <a:r>
              <a:rPr lang="zh-CN" altLang="en-US" sz="3200" b="1" dirty="0">
                <a:solidFill>
                  <a:srgbClr val="FFC000"/>
                </a:solidFill>
                <a:latin typeface="Comic Sans MS" panose="030F0702030302020204" pitchFamily="66" charset="0"/>
                <a:ea typeface="DengXian" panose="02010600030101010101" pitchFamily="2" charset="-122"/>
              </a:rPr>
              <a:t>人的存在</a:t>
            </a:r>
            <a:r>
              <a:rPr lang="en-US" altLang="zh-CN" sz="3200" b="1" dirty="0">
                <a:solidFill>
                  <a:srgbClr val="FFC000"/>
                </a:solidFill>
                <a:latin typeface="Comic Sans MS" panose="030F0702030302020204" pitchFamily="66" charset="0"/>
                <a:ea typeface="DengXian" panose="02010600030101010101" pitchFamily="2" charset="-122"/>
              </a:rPr>
              <a:t>【</a:t>
            </a:r>
            <a:r>
              <a:rPr lang="zh-CN" altLang="en-US" sz="3200" b="1" dirty="0">
                <a:solidFill>
                  <a:srgbClr val="FFC000"/>
                </a:solidFill>
                <a:latin typeface="Comic Sans MS" panose="030F0702030302020204" pitchFamily="66" charset="0"/>
                <a:ea typeface="DengXian" panose="02010600030101010101" pitchFamily="2" charset="-122"/>
              </a:rPr>
              <a:t>與上帝的關係</a:t>
            </a:r>
            <a:r>
              <a:rPr lang="en-US" altLang="zh-CN" sz="3200" b="1" dirty="0">
                <a:solidFill>
                  <a:srgbClr val="FFC000"/>
                </a:solidFill>
                <a:latin typeface="Comic Sans MS" panose="030F0702030302020204" pitchFamily="66" charset="0"/>
                <a:ea typeface="DengXian" panose="02010600030101010101" pitchFamily="2" charset="-122"/>
              </a:rPr>
              <a:t>】</a:t>
            </a:r>
            <a:r>
              <a:rPr lang="zh-CN" altLang="en-US" sz="3200" b="1" dirty="0">
                <a:solidFill>
                  <a:srgbClr val="FFC000"/>
                </a:solidFill>
                <a:latin typeface="Comic Sans MS" panose="030F0702030302020204" pitchFamily="66" charset="0"/>
                <a:ea typeface="DengXian" panose="02010600030101010101" pitchFamily="2" charset="-122"/>
              </a:rPr>
              <a:t>：被造，而非進化而來</a:t>
            </a:r>
            <a:endParaRPr lang="en-US" altLang="en-US" sz="3200" b="1" dirty="0">
              <a:solidFill>
                <a:srgbClr val="FFC000"/>
              </a:solidFill>
              <a:latin typeface="Comic Sans MS" panose="030F0702030302020204" pitchFamily="66" charset="0"/>
              <a:ea typeface="DengXian" panose="02010600030101010101" pitchFamily="2" charset="-122"/>
            </a:endParaRPr>
          </a:p>
        </p:txBody>
      </p:sp>
      <p:sp>
        <p:nvSpPr>
          <p:cNvPr id="3" name="Content Placeholder 2">
            <a:extLst>
              <a:ext uri="{FF2B5EF4-FFF2-40B4-BE49-F238E27FC236}">
                <a16:creationId xmlns:a16="http://schemas.microsoft.com/office/drawing/2014/main" id="{B7E7679F-EAA0-4B86-BC9E-76414C391DE0}"/>
              </a:ext>
            </a:extLst>
          </p:cNvPr>
          <p:cNvSpPr>
            <a:spLocks noGrp="1"/>
          </p:cNvSpPr>
          <p:nvPr>
            <p:ph idx="1"/>
          </p:nvPr>
        </p:nvSpPr>
        <p:spPr>
          <a:xfrm>
            <a:off x="120650" y="1447800"/>
            <a:ext cx="11887200" cy="5257800"/>
          </a:xfrm>
        </p:spPr>
        <p:txBody>
          <a:bodyPr/>
          <a:lstStyle/>
          <a:p>
            <a:pPr>
              <a:defRPr/>
            </a:pPr>
            <a:r>
              <a:rPr lang="en-US" altLang="en-US" sz="2800" b="1" dirty="0">
                <a:latin typeface="Times New Roman" panose="02020603050405020304" pitchFamily="18" charset="0"/>
                <a:cs typeface="Times New Roman" panose="02020603050405020304" pitchFamily="18" charset="0"/>
              </a:rPr>
              <a:t>(Gen 1:26)</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FFFF99"/>
                </a:solidFill>
                <a:latin typeface="Times New Roman" panose="02020603050405020304" pitchFamily="18" charset="0"/>
                <a:cs typeface="Times New Roman" panose="02020603050405020304" pitchFamily="18" charset="0"/>
              </a:rPr>
              <a:t>God said</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Let us make</a:t>
            </a:r>
            <a:r>
              <a:rPr lang="en-US" altLang="en-US" b="1" dirty="0">
                <a:solidFill>
                  <a:srgbClr val="CCFFFF"/>
                </a:solidFill>
                <a:latin typeface="Times New Roman" panose="02020603050405020304" pitchFamily="18" charset="0"/>
                <a:cs typeface="Times New Roman" panose="02020603050405020304" pitchFamily="18" charset="0"/>
              </a:rPr>
              <a:t> man in </a:t>
            </a:r>
            <a:r>
              <a:rPr lang="en-US" altLang="en-US" b="1" u="sng" dirty="0">
                <a:solidFill>
                  <a:srgbClr val="FFFF99"/>
                </a:solidFill>
                <a:latin typeface="Times New Roman" panose="02020603050405020304" pitchFamily="18" charset="0"/>
                <a:cs typeface="Times New Roman" panose="02020603050405020304" pitchFamily="18" charset="0"/>
              </a:rPr>
              <a:t>our image</a:t>
            </a:r>
            <a:r>
              <a:rPr lang="en-US" altLang="en-US" b="1" dirty="0">
                <a:solidFill>
                  <a:srgbClr val="CCFFFF"/>
                </a:solidFill>
                <a:latin typeface="Times New Roman" panose="02020603050405020304" pitchFamily="18" charset="0"/>
                <a:cs typeface="Times New Roman" panose="02020603050405020304" pitchFamily="18" charset="0"/>
              </a:rPr>
              <a:t>, after </a:t>
            </a:r>
            <a:r>
              <a:rPr lang="en-US" altLang="en-US" b="1" u="sng" dirty="0">
                <a:solidFill>
                  <a:srgbClr val="FFFF99"/>
                </a:solidFill>
                <a:latin typeface="Times New Roman" panose="02020603050405020304" pitchFamily="18" charset="0"/>
                <a:cs typeface="Times New Roman" panose="02020603050405020304" pitchFamily="18" charset="0"/>
              </a:rPr>
              <a:t>our </a:t>
            </a:r>
            <a:r>
              <a:rPr lang="en-US" altLang="en-US" b="1" dirty="0">
                <a:solidFill>
                  <a:srgbClr val="FFFF99"/>
                </a:solidFill>
                <a:effectLst/>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likeness</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(1:27)</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So</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God created</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man in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his </a:t>
            </a:r>
            <a:r>
              <a:rPr lang="en-US" altLang="en-US" b="1" i="1" u="sng" dirty="0">
                <a:solidFill>
                  <a:srgbClr val="FFFF99"/>
                </a:solidFill>
                <a:latin typeface="Times New Roman" panose="02020603050405020304" pitchFamily="18" charset="0"/>
                <a:cs typeface="Times New Roman" panose="02020603050405020304" pitchFamily="18" charset="0"/>
              </a:rPr>
              <a:t>own</a:t>
            </a:r>
            <a:r>
              <a:rPr lang="en-US" altLang="en-US" b="1" u="sng" dirty="0">
                <a:solidFill>
                  <a:srgbClr val="FFFF99"/>
                </a:solidFill>
                <a:latin typeface="Times New Roman" panose="02020603050405020304" pitchFamily="18" charset="0"/>
                <a:cs typeface="Times New Roman" panose="02020603050405020304" pitchFamily="18" charset="0"/>
              </a:rPr>
              <a:t> image</a:t>
            </a:r>
            <a:r>
              <a:rPr lang="en-US" altLang="en-US" b="1" dirty="0">
                <a:solidFill>
                  <a:srgbClr val="FFFF99"/>
                </a:solidFill>
                <a:latin typeface="Times New Roman" panose="02020603050405020304" pitchFamily="18" charset="0"/>
                <a:cs typeface="Times New Roman" panose="02020603050405020304" pitchFamily="18" charset="0"/>
              </a:rPr>
              <a:t>…</a:t>
            </a:r>
            <a:r>
              <a:rPr lang="en-US" altLang="en-US" b="1" dirty="0">
                <a:solidFill>
                  <a:srgbClr val="CCFFFF"/>
                </a:solidFill>
                <a:latin typeface="Times New Roman" panose="02020603050405020304" pitchFamily="18" charset="0"/>
                <a:cs typeface="Times New Roman" panose="02020603050405020304" pitchFamily="18" charset="0"/>
              </a:rPr>
              <a:t> </a:t>
            </a:r>
          </a:p>
          <a:p>
            <a:pPr>
              <a:defRPr/>
            </a:pP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1</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26</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27 - </a:t>
            </a:r>
            <a:r>
              <a:rPr lang="zh-TW" altLang="en-US" b="1" dirty="0">
                <a:solidFill>
                  <a:srgbClr val="FFC000"/>
                </a:solidFill>
                <a:latin typeface="DengXian" panose="02010600030101010101" pitchFamily="2" charset="-122"/>
                <a:ea typeface="DengXian" panose="02010600030101010101" pitchFamily="2" charset="-122"/>
              </a:rPr>
              <a:t>神說：我們要照著我們的形像、按著我們的樣式</a:t>
            </a:r>
            <a:r>
              <a:rPr lang="en-US" altLang="zh-TW" b="1" dirty="0">
                <a:solidFill>
                  <a:srgbClr val="FFC000"/>
                </a:solidFill>
                <a:latin typeface="DengXian" panose="02010600030101010101" pitchFamily="2" charset="-122"/>
                <a:ea typeface="DengXian" panose="02010600030101010101" pitchFamily="2" charset="-122"/>
              </a:rPr>
              <a:t>	</a:t>
            </a:r>
            <a:r>
              <a:rPr lang="zh-TW" altLang="en-US" b="1" dirty="0">
                <a:solidFill>
                  <a:srgbClr val="FFC000"/>
                </a:solidFill>
                <a:latin typeface="DengXian" panose="02010600030101010101" pitchFamily="2" charset="-122"/>
                <a:ea typeface="DengXian" panose="02010600030101010101" pitchFamily="2" charset="-122"/>
              </a:rPr>
              <a:t>造</a:t>
            </a:r>
            <a:r>
              <a:rPr lang="zh-CN" altLang="en-US" b="1" dirty="0">
                <a:solidFill>
                  <a:srgbClr val="FFC000"/>
                </a:solidFill>
                <a:latin typeface="DengXian" panose="02010600030101010101" pitchFamily="2" charset="-122"/>
                <a:ea typeface="DengXian" panose="02010600030101010101" pitchFamily="2" charset="-122"/>
              </a:rPr>
              <a:t>人</a:t>
            </a:r>
            <a:r>
              <a:rPr lang="zh-TW" altLang="en-US" b="1" dirty="0">
                <a:solidFill>
                  <a:srgbClr val="FFC000"/>
                </a:solidFill>
                <a:latin typeface="DengXian" panose="02010600030101010101" pitchFamily="2" charset="-122"/>
                <a:ea typeface="DengXian" panose="02010600030101010101" pitchFamily="2" charset="-122"/>
              </a:rPr>
              <a:t>，神就照著自己的形像造人</a:t>
            </a:r>
            <a:r>
              <a:rPr lang="en-US" altLang="zh-TW" b="1" dirty="0">
                <a:solidFill>
                  <a:srgbClr val="FFC000"/>
                </a:solidFill>
                <a:latin typeface="DengXian" panose="02010600030101010101" pitchFamily="2" charset="-122"/>
                <a:ea typeface="DengXian" panose="02010600030101010101" pitchFamily="2" charset="-122"/>
              </a:rPr>
              <a:t>…</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u="sng" dirty="0">
                <a:solidFill>
                  <a:srgbClr val="FFCCFF"/>
                </a:solidFill>
                <a:latin typeface="Times New Roman" panose="02020603050405020304" pitchFamily="18" charset="0"/>
                <a:cs typeface="Times New Roman" panose="02020603050405020304" pitchFamily="18" charset="0"/>
              </a:rPr>
              <a:t>Man’s body is</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FFCC"/>
                </a:solidFill>
                <a:latin typeface="Times New Roman" panose="02020603050405020304" pitchFamily="18" charset="0"/>
                <a:cs typeface="Times New Roman" panose="02020603050405020304" pitchFamily="18" charset="0"/>
              </a:rPr>
              <a:t>formed</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CCFF"/>
                </a:solidFill>
                <a:latin typeface="Times New Roman" panose="02020603050405020304" pitchFamily="18" charset="0"/>
                <a:cs typeface="Times New Roman" panose="02020603050405020304" pitchFamily="18" charset="0"/>
              </a:rPr>
              <a:t>from the dust of the ground</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(Gen. 2:7).  </a:t>
            </a:r>
            <a:r>
              <a:rPr lang="en-US" altLang="en-US" b="1" u="sng" dirty="0">
                <a:solidFill>
                  <a:srgbClr val="FF99CC"/>
                </a:solidFill>
                <a:latin typeface="Times New Roman" panose="02020603050405020304" pitchFamily="18" charset="0"/>
                <a:cs typeface="Times New Roman" panose="02020603050405020304" pitchFamily="18" charset="0"/>
              </a:rPr>
              <a:t>Here the soul</a:t>
            </a:r>
            <a:r>
              <a:rPr lang="en-US" altLang="en-US" b="1" dirty="0">
                <a:solidFill>
                  <a:srgbClr val="FF99CC"/>
                </a:solidFill>
                <a:latin typeface="Times New Roman" panose="02020603050405020304" pitchFamily="18" charset="0"/>
                <a:cs typeface="Times New Roman" panose="02020603050405020304" pitchFamily="18" charset="0"/>
              </a:rPr>
              <a:t> (</a:t>
            </a:r>
            <a:r>
              <a:rPr lang="en-US" altLang="en-US" b="1" i="1" dirty="0">
                <a:solidFill>
                  <a:srgbClr val="FF99CC"/>
                </a:solidFill>
                <a:latin typeface="Times New Roman" panose="02020603050405020304" pitchFamily="18" charset="0"/>
                <a:cs typeface="Times New Roman" panose="02020603050405020304" pitchFamily="18" charset="0"/>
              </a:rPr>
              <a:t>both male &amp; female</a:t>
            </a:r>
            <a:r>
              <a:rPr lang="en-US" altLang="en-US" b="1" dirty="0">
                <a:solidFill>
                  <a:srgbClr val="FF99CC"/>
                </a:solidFill>
                <a:latin typeface="Times New Roman" panose="02020603050405020304" pitchFamily="18" charset="0"/>
                <a:cs typeface="Times New Roman" panose="02020603050405020304" pitchFamily="18" charset="0"/>
              </a:rPr>
              <a:t>) </a:t>
            </a:r>
            <a:r>
              <a:rPr lang="en-US" altLang="en-US" b="1" u="sng" dirty="0">
                <a:solidFill>
                  <a:srgbClr val="FF99CC"/>
                </a:solidFill>
                <a:latin typeface="Times New Roman" panose="02020603050405020304" pitchFamily="18" charset="0"/>
                <a:cs typeface="Times New Roman" panose="02020603050405020304" pitchFamily="18" charset="0"/>
              </a:rPr>
              <a:t>is</a:t>
            </a:r>
            <a:r>
              <a:rPr lang="en-US" altLang="en-US" b="1" dirty="0">
                <a:solidFill>
                  <a:srgbClr val="FF99CC"/>
                </a:solidFill>
                <a:latin typeface="Times New Roman" panose="02020603050405020304" pitchFamily="18" charset="0"/>
                <a:cs typeface="Times New Roman" panose="02020603050405020304" pitchFamily="18" charset="0"/>
              </a:rPr>
              <a:t> </a:t>
            </a:r>
            <a:r>
              <a:rPr lang="en-US" altLang="en-US" b="1" u="sng" dirty="0">
                <a:solidFill>
                  <a:srgbClr val="FFFFCC"/>
                </a:solidFill>
                <a:latin typeface="Times New Roman" panose="02020603050405020304" pitchFamily="18" charset="0"/>
                <a:cs typeface="Times New Roman" panose="02020603050405020304" pitchFamily="18" charset="0"/>
              </a:rPr>
              <a:t>created</a:t>
            </a:r>
            <a:r>
              <a:rPr lang="en-US" altLang="en-US" b="1" dirty="0">
                <a:solidFill>
                  <a:srgbClr val="FF99CC"/>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(Isa. 43:7; Eccl. 12:7)</a:t>
            </a:r>
          </a:p>
          <a:p>
            <a:pPr marL="0" indent="0">
              <a:buFont typeface="Wingdings" panose="05000000000000000000" pitchFamily="2" charset="2"/>
              <a:buNone/>
              <a:defRPr/>
            </a:pPr>
            <a:r>
              <a:rPr lang="en-US" altLang="en-US" sz="2800" b="1" dirty="0">
                <a:latin typeface="Times New Roman" panose="02020603050405020304" pitchFamily="18" charset="0"/>
                <a:cs typeface="Times New Roman" panose="02020603050405020304" pitchFamily="18" charset="0"/>
              </a:rPr>
              <a:t>    </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人的身體是從地裏的塵土造的（創</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7</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），在此，人的靈魂</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			</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（男性與女性）是創造出來的。</a:t>
            </a:r>
            <a:r>
              <a:rPr lang="en-US"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 </a:t>
            </a:r>
          </a:p>
          <a:p>
            <a:pPr>
              <a:defRPr/>
            </a:pPr>
            <a:r>
              <a:rPr lang="en-US" altLang="en-US" b="1" u="sng" dirty="0">
                <a:solidFill>
                  <a:srgbClr val="CCFFFF"/>
                </a:solidFill>
                <a:latin typeface="Times New Roman" panose="02020603050405020304" pitchFamily="18" charset="0"/>
                <a:cs typeface="Times New Roman" panose="02020603050405020304" pitchFamily="18" charset="0"/>
              </a:rPr>
              <a:t>The soul</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not physical bodies</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is the essence of man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(Matt. 10:28)</a:t>
            </a:r>
          </a:p>
          <a:p>
            <a:pPr marL="0" indent="0">
              <a:buFont typeface="Wingdings" panose="05000000000000000000" pitchFamily="2" charset="2"/>
              <a:buNone/>
              <a:defRPr/>
            </a:pPr>
            <a:r>
              <a:rPr lang="en-US" altLang="en-US" sz="2800" b="1" dirty="0">
                <a:latin typeface="Times New Roman" panose="02020603050405020304" pitchFamily="18" charset="0"/>
                <a:cs typeface="Times New Roman" panose="02020603050405020304" pitchFamily="18" charset="0"/>
              </a:rPr>
              <a:t>    </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靈魂，而非肉身，是人的本質（太</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10</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28</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endParaRPr lang="en-US"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588444-746A-4B35-A7E8-07DCB0447CE8}"/>
              </a:ext>
            </a:extLst>
          </p:cNvPr>
          <p:cNvSpPr>
            <a:spLocks noGrp="1" noChangeArrowheads="1"/>
          </p:cNvSpPr>
          <p:nvPr>
            <p:ph type="title"/>
          </p:nvPr>
        </p:nvSpPr>
        <p:spPr>
          <a:xfrm>
            <a:off x="152400" y="76200"/>
            <a:ext cx="11963400" cy="1066800"/>
          </a:xfrm>
        </p:spPr>
        <p:txBody>
          <a:bodyPr/>
          <a:lstStyle/>
          <a:p>
            <a:pPr algn="ctr" eaLnBrk="1" hangingPunct="1"/>
            <a:r>
              <a:rPr lang="en-US" altLang="en-US" sz="2800" b="1" u="sng">
                <a:solidFill>
                  <a:srgbClr val="FFFF00"/>
                </a:solidFill>
                <a:latin typeface="Times New Roman" panose="02020603050405020304" pitchFamily="18" charset="0"/>
                <a:cs typeface="Times New Roman" panose="02020603050405020304" pitchFamily="18" charset="0"/>
              </a:rPr>
              <a:t>Humans share</a:t>
            </a:r>
            <a:r>
              <a:rPr lang="en-US" altLang="en-US" sz="2800" b="1">
                <a:solidFill>
                  <a:srgbClr val="FFFF00"/>
                </a:solidFill>
                <a:latin typeface="Times New Roman" panose="02020603050405020304" pitchFamily="18" charset="0"/>
                <a:cs typeface="Times New Roman" panose="02020603050405020304" pitchFamily="18" charset="0"/>
              </a:rPr>
              <a:t> </a:t>
            </a:r>
            <a:r>
              <a:rPr lang="en-US" altLang="en-US" sz="2800" b="1" u="sng">
                <a:solidFill>
                  <a:srgbClr val="FFFF00"/>
                </a:solidFill>
                <a:latin typeface="Times New Roman" panose="02020603050405020304" pitchFamily="18" charset="0"/>
                <a:cs typeface="Times New Roman" panose="02020603050405020304" pitchFamily="18" charset="0"/>
              </a:rPr>
              <a:t>God’s Moral attributes</a:t>
            </a:r>
            <a:r>
              <a:rPr lang="en-US" altLang="en-US" sz="2800" b="1">
                <a:solidFill>
                  <a:srgbClr val="FFFF00"/>
                </a:solidFill>
                <a:latin typeface="Times New Roman" panose="02020603050405020304" pitchFamily="18" charset="0"/>
                <a:cs typeface="Times New Roman" panose="02020603050405020304" pitchFamily="18" charset="0"/>
              </a:rPr>
              <a:t> </a:t>
            </a:r>
            <a:r>
              <a:rPr lang="en-US" altLang="en-US" sz="2800" b="1" u="sng">
                <a:solidFill>
                  <a:srgbClr val="FFFF00"/>
                </a:solidFill>
                <a:latin typeface="Times New Roman" panose="02020603050405020304" pitchFamily="18" charset="0"/>
                <a:cs typeface="Times New Roman" panose="02020603050405020304" pitchFamily="18" charset="0"/>
              </a:rPr>
              <a:t>but not</a:t>
            </a:r>
            <a:r>
              <a:rPr lang="en-US" altLang="en-US" sz="2800" b="1">
                <a:solidFill>
                  <a:srgbClr val="FFFF00"/>
                </a:solidFill>
                <a:latin typeface="Times New Roman" panose="02020603050405020304" pitchFamily="18" charset="0"/>
                <a:cs typeface="Times New Roman" panose="02020603050405020304" pitchFamily="18" charset="0"/>
              </a:rPr>
              <a:t> </a:t>
            </a:r>
            <a:r>
              <a:rPr lang="en-US" altLang="en-US" sz="2800" b="1" u="sng">
                <a:solidFill>
                  <a:srgbClr val="FFFF00"/>
                </a:solidFill>
                <a:latin typeface="Times New Roman" panose="02020603050405020304" pitchFamily="18" charset="0"/>
                <a:cs typeface="Times New Roman" panose="02020603050405020304" pitchFamily="18" charset="0"/>
              </a:rPr>
              <a:t>God’s Natural attributes</a:t>
            </a:r>
            <a:br>
              <a:rPr lang="en-US" altLang="en-US" sz="2800" b="1">
                <a:solidFill>
                  <a:srgbClr val="FFFF00"/>
                </a:solidFill>
                <a:latin typeface="Times New Roman" panose="02020603050405020304" pitchFamily="18" charset="0"/>
                <a:cs typeface="Times New Roman" panose="02020603050405020304" pitchFamily="18" charset="0"/>
              </a:rPr>
            </a:br>
            <a:r>
              <a:rPr lang="zh-CN"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rPr>
              <a:t>人享有上帝的道德屬性而非上帝的自然屬性</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
        <p:nvSpPr>
          <p:cNvPr id="20483" name="Rectangle 3">
            <a:extLst>
              <a:ext uri="{FF2B5EF4-FFF2-40B4-BE49-F238E27FC236}">
                <a16:creationId xmlns:a16="http://schemas.microsoft.com/office/drawing/2014/main" id="{8300F3EE-BFC2-4C0F-A138-9E8C6EA223E3}"/>
              </a:ext>
            </a:extLst>
          </p:cNvPr>
          <p:cNvSpPr>
            <a:spLocks noGrp="1" noChangeArrowheads="1"/>
          </p:cNvSpPr>
          <p:nvPr>
            <p:ph idx="1"/>
          </p:nvPr>
        </p:nvSpPr>
        <p:spPr>
          <a:xfrm>
            <a:off x="5137150" y="1276350"/>
            <a:ext cx="1905000" cy="5048250"/>
          </a:xfrm>
        </p:spPr>
        <p:txBody>
          <a:bodyPr/>
          <a:lstStyle/>
          <a:p>
            <a:pPr algn="ctr" eaLnBrk="1" hangingPunct="1"/>
            <a:r>
              <a:rPr lang="en-US" altLang="en-US" sz="3200" b="1" u="sng">
                <a:solidFill>
                  <a:srgbClr val="CCFFFF"/>
                </a:solidFill>
                <a:latin typeface="Times New Roman" panose="02020603050405020304" pitchFamily="18" charset="0"/>
                <a:cs typeface="Times New Roman" panose="02020603050405020304" pitchFamily="18" charset="0"/>
              </a:rPr>
              <a:t>Apes lack all these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We are not related</a:t>
            </a:r>
            <a:r>
              <a:rPr lang="en-US" altLang="en-US" sz="3200" b="1">
                <a:solidFill>
                  <a:srgbClr val="99FFCC"/>
                </a:solidFill>
                <a:latin typeface="Times New Roman" panose="02020603050405020304" pitchFamily="18" charset="0"/>
                <a:cs typeface="Times New Roman" panose="02020603050405020304" pitchFamily="18" charset="0"/>
              </a:rPr>
              <a:t>!</a:t>
            </a:r>
          </a:p>
          <a:p>
            <a:pPr algn="ctr" eaLnBrk="1" hangingPunct="1"/>
            <a:r>
              <a:rPr lang="zh-CN" altLang="en-US" sz="3200" b="1">
                <a:solidFill>
                  <a:srgbClr val="FFC000"/>
                </a:solidFill>
                <a:latin typeface="DengXian" panose="02010600030101010101" pitchFamily="2" charset="-122"/>
                <a:cs typeface="Times New Roman" panose="02020603050405020304" pitchFamily="18" charset="0"/>
              </a:rPr>
              <a:t>猿猴缺少這些，我們不相關！</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20484" name="Picture 2" descr="A picture containing text, receipt&#10;&#10;Description automatically generated">
            <a:extLst>
              <a:ext uri="{FF2B5EF4-FFF2-40B4-BE49-F238E27FC236}">
                <a16:creationId xmlns:a16="http://schemas.microsoft.com/office/drawing/2014/main" id="{5762A72C-4EEF-4F6D-929F-AAE536A87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8088"/>
            <a:ext cx="5159375"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A picture containing text, receipt&#10;&#10;Description automatically generated">
            <a:extLst>
              <a:ext uri="{FF2B5EF4-FFF2-40B4-BE49-F238E27FC236}">
                <a16:creationId xmlns:a16="http://schemas.microsoft.com/office/drawing/2014/main" id="{A4A6605D-6409-4056-8953-FEA8DB735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1185863"/>
            <a:ext cx="5249862"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7C72D06-8365-4F62-B50C-2629BBEDDD0B}"/>
              </a:ext>
            </a:extLst>
          </p:cNvPr>
          <p:cNvSpPr/>
          <p:nvPr/>
        </p:nvSpPr>
        <p:spPr>
          <a:xfrm>
            <a:off x="304800" y="1905000"/>
            <a:ext cx="487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3E4871D-0ACC-437F-9941-1B341FCDAE9A}"/>
              </a:ext>
            </a:extLst>
          </p:cNvPr>
          <p:cNvSpPr/>
          <p:nvPr/>
        </p:nvSpPr>
        <p:spPr>
          <a:xfrm>
            <a:off x="304800" y="3429000"/>
            <a:ext cx="4876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2C6CB69D-D59D-418D-9508-E93941863436}"/>
              </a:ext>
            </a:extLst>
          </p:cNvPr>
          <p:cNvSpPr/>
          <p:nvPr/>
        </p:nvSpPr>
        <p:spPr>
          <a:xfrm>
            <a:off x="304800" y="4876800"/>
            <a:ext cx="487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351B7C5F-FC29-4DB0-9AC3-F44DC6FCF664}"/>
              </a:ext>
            </a:extLst>
          </p:cNvPr>
          <p:cNvSpPr/>
          <p:nvPr/>
        </p:nvSpPr>
        <p:spPr>
          <a:xfrm>
            <a:off x="7018338" y="1905000"/>
            <a:ext cx="4945062" cy="533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53B9F45-80BD-43CF-A0FD-D48699292D46}"/>
              </a:ext>
            </a:extLst>
          </p:cNvPr>
          <p:cNvSpPr/>
          <p:nvPr/>
        </p:nvSpPr>
        <p:spPr>
          <a:xfrm>
            <a:off x="7018338" y="4419600"/>
            <a:ext cx="4945062" cy="50006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2A40-B3DC-41DE-8019-6B4742F27E59}"/>
              </a:ext>
            </a:extLst>
          </p:cNvPr>
          <p:cNvSpPr>
            <a:spLocks noGrp="1"/>
          </p:cNvSpPr>
          <p:nvPr>
            <p:ph type="title"/>
          </p:nvPr>
        </p:nvSpPr>
        <p:spPr>
          <a:xfrm>
            <a:off x="0" y="76200"/>
            <a:ext cx="12192000" cy="1295400"/>
          </a:xfrm>
        </p:spPr>
        <p:txBody>
          <a:bodyPr/>
          <a:lstStyle/>
          <a:p>
            <a:pPr>
              <a:defRPr/>
            </a:pPr>
            <a:r>
              <a:rPr lang="en-US" altLang="en-US" sz="2800" b="1" dirty="0">
                <a:solidFill>
                  <a:schemeClr val="tx1"/>
                </a:solidFill>
                <a:latin typeface="Comic Sans MS" panose="030F0702030302020204" pitchFamily="66" charset="0"/>
                <a:ea typeface="DengXian" panose="02010600030101010101" pitchFamily="2" charset="-122"/>
              </a:rPr>
              <a:t>2. </a:t>
            </a:r>
            <a:r>
              <a:rPr lang="en-US" altLang="en-US" sz="3200" b="1" u="sng" dirty="0">
                <a:solidFill>
                  <a:srgbClr val="FFFF00"/>
                </a:solidFill>
                <a:latin typeface="Comic Sans MS" panose="030F0702030302020204" pitchFamily="66" charset="0"/>
                <a:ea typeface="DengXian" panose="02010600030101010101" pitchFamily="2" charset="-122"/>
              </a:rPr>
              <a:t>Man’s Being</a:t>
            </a:r>
            <a:r>
              <a:rPr lang="en-US" altLang="en-US" sz="3200" b="1" dirty="0">
                <a:solidFill>
                  <a:srgbClr val="FFFF00"/>
                </a:solidFill>
                <a:latin typeface="Comic Sans MS" panose="030F0702030302020204" pitchFamily="66" charset="0"/>
                <a:ea typeface="DengXian" panose="02010600030101010101" pitchFamily="2" charset="-122"/>
              </a:rPr>
              <a:t> [</a:t>
            </a:r>
            <a:r>
              <a:rPr lang="en-US" altLang="en-US" sz="3200" b="1" i="1" dirty="0">
                <a:solidFill>
                  <a:srgbClr val="FFFF99"/>
                </a:solidFill>
                <a:latin typeface="Comic Sans MS" panose="030F0702030302020204" pitchFamily="66" charset="0"/>
                <a:ea typeface="DengXian" panose="02010600030101010101" pitchFamily="2" charset="-122"/>
              </a:rPr>
              <a:t>relationship with self</a:t>
            </a:r>
            <a:r>
              <a:rPr lang="en-US" altLang="en-US" sz="3200" b="1" dirty="0">
                <a:solidFill>
                  <a:srgbClr val="FFFF00"/>
                </a:solidFill>
                <a:latin typeface="Comic Sans MS" panose="030F0702030302020204" pitchFamily="66" charset="0"/>
                <a:ea typeface="DengXian" panose="02010600030101010101" pitchFamily="2" charset="-122"/>
              </a:rPr>
              <a:t>]: </a:t>
            </a:r>
            <a:r>
              <a:rPr lang="en-US" altLang="en-US" sz="3200" b="1" u="sng" dirty="0">
                <a:solidFill>
                  <a:srgbClr val="FFFF00"/>
                </a:solidFill>
                <a:latin typeface="Comic Sans MS" panose="030F0702030302020204" pitchFamily="66" charset="0"/>
                <a:ea typeface="DengXian" panose="02010600030101010101" pitchFamily="2" charset="-122"/>
              </a:rPr>
              <a:t>man is self conscious</a:t>
            </a:r>
            <a:br>
              <a:rPr lang="en-US" altLang="en-US" sz="3200" b="1" dirty="0">
                <a:solidFill>
                  <a:srgbClr val="FFFF00"/>
                </a:solidFill>
                <a:latin typeface="Comic Sans MS" panose="030F0702030302020204" pitchFamily="66" charset="0"/>
                <a:ea typeface="DengXian" panose="02010600030101010101" pitchFamily="2" charset="-122"/>
              </a:rPr>
            </a:br>
            <a:r>
              <a:rPr lang="zh-CN" altLang="en-US" sz="3200" b="1" dirty="0">
                <a:solidFill>
                  <a:srgbClr val="FFC000"/>
                </a:solidFill>
                <a:latin typeface="Comic Sans MS" panose="030F0702030302020204" pitchFamily="66" charset="0"/>
                <a:ea typeface="DengXian" panose="02010600030101010101" pitchFamily="2" charset="-122"/>
              </a:rPr>
              <a:t>人的存在</a:t>
            </a:r>
            <a:r>
              <a:rPr lang="en-US" altLang="zh-CN" sz="3200" b="1" dirty="0">
                <a:solidFill>
                  <a:srgbClr val="FFC000"/>
                </a:solidFill>
                <a:latin typeface="Comic Sans MS" panose="030F0702030302020204" pitchFamily="66" charset="0"/>
                <a:ea typeface="DengXian" panose="02010600030101010101" pitchFamily="2" charset="-122"/>
              </a:rPr>
              <a:t>【</a:t>
            </a:r>
            <a:r>
              <a:rPr lang="zh-CN" altLang="en-US" sz="3200" b="1" dirty="0">
                <a:solidFill>
                  <a:srgbClr val="FFC000"/>
                </a:solidFill>
                <a:latin typeface="Comic Sans MS" panose="030F0702030302020204" pitchFamily="66" charset="0"/>
                <a:ea typeface="DengXian" panose="02010600030101010101" pitchFamily="2" charset="-122"/>
              </a:rPr>
              <a:t>與自我的關係</a:t>
            </a:r>
            <a:r>
              <a:rPr lang="en-US" altLang="zh-CN" sz="3200" b="1" dirty="0">
                <a:solidFill>
                  <a:srgbClr val="FFC000"/>
                </a:solidFill>
                <a:latin typeface="Comic Sans MS" panose="030F0702030302020204" pitchFamily="66" charset="0"/>
                <a:ea typeface="DengXian" panose="02010600030101010101" pitchFamily="2" charset="-122"/>
              </a:rPr>
              <a:t>】</a:t>
            </a:r>
            <a:r>
              <a:rPr lang="zh-CN" altLang="en-US" sz="3200" b="1" dirty="0">
                <a:solidFill>
                  <a:srgbClr val="FFC000"/>
                </a:solidFill>
                <a:latin typeface="Comic Sans MS" panose="030F0702030302020204" pitchFamily="66" charset="0"/>
                <a:ea typeface="DengXian" panose="02010600030101010101" pitchFamily="2" charset="-122"/>
              </a:rPr>
              <a:t>：有自知</a:t>
            </a:r>
            <a:endParaRPr lang="en-US" altLang="en-US" sz="3200" b="1" dirty="0">
              <a:solidFill>
                <a:srgbClr val="FFC000"/>
              </a:solidFill>
              <a:latin typeface="Comic Sans MS" panose="030F0702030302020204" pitchFamily="66" charset="0"/>
              <a:ea typeface="DengXian" panose="02010600030101010101" pitchFamily="2" charset="-122"/>
            </a:endParaRPr>
          </a:p>
        </p:txBody>
      </p:sp>
      <p:sp>
        <p:nvSpPr>
          <p:cNvPr id="3" name="Content Placeholder 2">
            <a:extLst>
              <a:ext uri="{FF2B5EF4-FFF2-40B4-BE49-F238E27FC236}">
                <a16:creationId xmlns:a16="http://schemas.microsoft.com/office/drawing/2014/main" id="{5994A327-0D83-4868-BF6A-D83FC4F223A9}"/>
              </a:ext>
            </a:extLst>
          </p:cNvPr>
          <p:cNvSpPr>
            <a:spLocks noGrp="1"/>
          </p:cNvSpPr>
          <p:nvPr>
            <p:ph idx="1"/>
          </p:nvPr>
        </p:nvSpPr>
        <p:spPr>
          <a:xfrm>
            <a:off x="228600" y="1752600"/>
            <a:ext cx="11887200" cy="4953000"/>
          </a:xfrm>
        </p:spPr>
        <p:txBody>
          <a:bodyPr/>
          <a:lstStyle/>
          <a:p>
            <a:pPr>
              <a:defRPr/>
            </a:pPr>
            <a:r>
              <a:rPr lang="en-US" altLang="en-US" sz="2800" b="1" dirty="0">
                <a:latin typeface="Times New Roman" panose="02020603050405020304" pitchFamily="18" charset="0"/>
                <a:cs typeface="Times New Roman" panose="02020603050405020304" pitchFamily="18" charset="0"/>
              </a:rPr>
              <a:t>(1:27)</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So</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God created</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man in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his </a:t>
            </a:r>
            <a:r>
              <a:rPr lang="en-US" altLang="en-US" b="1" i="1" u="sng" dirty="0">
                <a:solidFill>
                  <a:srgbClr val="FFFF99"/>
                </a:solidFill>
                <a:latin typeface="Times New Roman" panose="02020603050405020304" pitchFamily="18" charset="0"/>
                <a:cs typeface="Times New Roman" panose="02020603050405020304" pitchFamily="18" charset="0"/>
              </a:rPr>
              <a:t>own</a:t>
            </a:r>
            <a:r>
              <a:rPr lang="en-US" altLang="en-US" b="1" u="sng" dirty="0">
                <a:solidFill>
                  <a:srgbClr val="FFFF99"/>
                </a:solidFill>
                <a:latin typeface="Times New Roman" panose="02020603050405020304" pitchFamily="18" charset="0"/>
                <a:cs typeface="Times New Roman" panose="02020603050405020304" pitchFamily="18" charset="0"/>
              </a:rPr>
              <a:t> image</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in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the image of God created he</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him</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male &amp; female</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created he</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them</a:t>
            </a:r>
            <a:r>
              <a:rPr lang="en-US" altLang="en-US" b="1" dirty="0">
                <a:solidFill>
                  <a:srgbClr val="CCFFFF"/>
                </a:solidFill>
                <a:latin typeface="Times New Roman" panose="02020603050405020304" pitchFamily="18" charset="0"/>
                <a:cs typeface="Times New Roman" panose="02020603050405020304" pitchFamily="18" charset="0"/>
              </a:rPr>
              <a:t>. </a:t>
            </a:r>
          </a:p>
          <a:p>
            <a:pPr>
              <a:defRPr/>
            </a:pPr>
            <a:r>
              <a:rPr lang="en-US"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1</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27 - </a:t>
            </a:r>
            <a:r>
              <a:rPr lang="zh-TW" altLang="en-US" b="1" dirty="0">
                <a:solidFill>
                  <a:srgbClr val="FFC000"/>
                </a:solidFill>
                <a:latin typeface="DengXian" panose="02010600030101010101" pitchFamily="2" charset="-122"/>
                <a:ea typeface="DengXian" panose="02010600030101010101" pitchFamily="2" charset="-122"/>
              </a:rPr>
              <a:t>神就照著自己的形像造人，乃是照著他的形像造男造</a:t>
            </a:r>
            <a:r>
              <a:rPr lang="zh-CN" altLang="en-US" b="1" dirty="0">
                <a:solidFill>
                  <a:srgbClr val="FFC000"/>
                </a:solidFill>
                <a:latin typeface="DengXian" panose="02010600030101010101" pitchFamily="2" charset="-122"/>
                <a:ea typeface="DengXian" panose="02010600030101010101" pitchFamily="2" charset="-122"/>
              </a:rPr>
              <a:t>女</a:t>
            </a:r>
            <a:endParaRPr lang="en-US" altLang="zh-CN" b="1" dirty="0">
              <a:solidFill>
                <a:srgbClr val="FFC000"/>
              </a:solidFill>
              <a:latin typeface="DengXian" panose="02010600030101010101" pitchFamily="2" charset="-122"/>
              <a:ea typeface="DengXian" panose="02010600030101010101" pitchFamily="2" charset="-122"/>
            </a:endParaRPr>
          </a:p>
          <a:p>
            <a:pPr>
              <a:defRPr/>
            </a:pPr>
            <a:r>
              <a:rPr lang="en-US" b="1" u="sng" dirty="0">
                <a:solidFill>
                  <a:srgbClr val="FF99CC"/>
                </a:solidFill>
                <a:latin typeface="Times New Roman" panose="02020603050405020304" pitchFamily="18" charset="0"/>
                <a:cs typeface="Times New Roman" panose="02020603050405020304" pitchFamily="18" charset="0"/>
              </a:rPr>
              <a:t>Created in the image of</a:t>
            </a:r>
            <a:r>
              <a:rPr lang="en-US" b="1" dirty="0">
                <a:solidFill>
                  <a:srgbClr val="FF99CC"/>
                </a:solidFill>
                <a:latin typeface="Times New Roman" panose="02020603050405020304" pitchFamily="18" charset="0"/>
                <a:cs typeface="Times New Roman" panose="02020603050405020304" pitchFamily="18" charset="0"/>
              </a:rPr>
              <a:t> “</a:t>
            </a:r>
            <a:r>
              <a:rPr lang="en-US" b="1" u="sng" dirty="0">
                <a:solidFill>
                  <a:srgbClr val="FF99CC"/>
                </a:solidFill>
                <a:latin typeface="Times New Roman" panose="02020603050405020304" pitchFamily="18" charset="0"/>
                <a:cs typeface="Times New Roman" panose="02020603050405020304" pitchFamily="18" charset="0"/>
              </a:rPr>
              <a:t>I AM that I AM</a:t>
            </a:r>
            <a:r>
              <a:rPr lang="en-US" b="1" dirty="0">
                <a:solidFill>
                  <a:srgbClr val="FF99CC"/>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(Ex. 3:14-5)</a:t>
            </a:r>
            <a:r>
              <a:rPr lang="en-US" b="1" dirty="0">
                <a:latin typeface="Times New Roman" panose="02020603050405020304" pitchFamily="18" charset="0"/>
                <a:cs typeface="Times New Roman" panose="02020603050405020304" pitchFamily="18" charset="0"/>
              </a:rPr>
              <a:t> </a:t>
            </a:r>
            <a:r>
              <a:rPr lang="en-US" b="1" u="sng" dirty="0">
                <a:solidFill>
                  <a:srgbClr val="FFCCFF"/>
                </a:solidFill>
                <a:latin typeface="Times New Roman" panose="02020603050405020304" pitchFamily="18" charset="0"/>
                <a:cs typeface="Times New Roman" panose="02020603050405020304" pitchFamily="18" charset="0"/>
              </a:rPr>
              <a:t>man is self conscious &amp; wants to know</a:t>
            </a:r>
            <a:r>
              <a:rPr lang="en-US" b="1" dirty="0">
                <a:solidFill>
                  <a:srgbClr val="FFCCFF"/>
                </a:solidFill>
                <a:latin typeface="Times New Roman" panose="02020603050405020304" pitchFamily="18" charset="0"/>
                <a:cs typeface="Times New Roman" panose="02020603050405020304" pitchFamily="18" charset="0"/>
              </a:rPr>
              <a:t>: “</a:t>
            </a:r>
            <a:r>
              <a:rPr lang="en-US" b="1" u="sng" dirty="0">
                <a:solidFill>
                  <a:srgbClr val="FFCCFF"/>
                </a:solidFill>
                <a:latin typeface="Times New Roman" panose="02020603050405020304" pitchFamily="18" charset="0"/>
                <a:cs typeface="Times New Roman" panose="02020603050405020304" pitchFamily="18" charset="0"/>
              </a:rPr>
              <a:t>Who AM I</a:t>
            </a:r>
            <a:r>
              <a:rPr lang="en-US" b="1" dirty="0">
                <a:solidFill>
                  <a:srgbClr val="FFCCFF"/>
                </a:solidFill>
                <a:latin typeface="Times New Roman" panose="02020603050405020304" pitchFamily="18" charset="0"/>
                <a:cs typeface="Times New Roman" panose="02020603050405020304" pitchFamily="18" charset="0"/>
              </a:rPr>
              <a:t>?”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由“我是”（出</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3</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14-15</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）之上帝的形像所造，因此人是自知的，且要知道“我是誰？”。</a:t>
            </a:r>
            <a:endParaRPr 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endParaRPr lang="en-US" altLang="en-US"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1FE0813-DCF1-4F0F-A132-342F2F12E117}"/>
              </a:ext>
            </a:extLst>
          </p:cNvPr>
          <p:cNvSpPr>
            <a:spLocks noGrp="1" noChangeArrowheads="1"/>
          </p:cNvSpPr>
          <p:nvPr>
            <p:ph type="title"/>
          </p:nvPr>
        </p:nvSpPr>
        <p:spPr>
          <a:xfrm>
            <a:off x="1524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Both Male &amp; Female Created in the Image of God</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男女都按上帝形像所造</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1507" name="Rectangle 3">
            <a:extLst>
              <a:ext uri="{FF2B5EF4-FFF2-40B4-BE49-F238E27FC236}">
                <a16:creationId xmlns:a16="http://schemas.microsoft.com/office/drawing/2014/main" id="{AF9FA871-6F91-4D48-97C5-AF7D166F8F9C}"/>
              </a:ext>
            </a:extLst>
          </p:cNvPr>
          <p:cNvSpPr>
            <a:spLocks noGrp="1" noChangeArrowheads="1"/>
          </p:cNvSpPr>
          <p:nvPr>
            <p:ph idx="1"/>
          </p:nvPr>
        </p:nvSpPr>
        <p:spPr>
          <a:xfrm>
            <a:off x="152400" y="1447800"/>
            <a:ext cx="10744200" cy="52578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Men &amp; woman equally share God’s image &amp; infinite value</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男性與女性平等地享有上帝的形像與無限價值，</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Cultures that suppress Biblical worldview tended to make women</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2</a:t>
            </a:r>
            <a:r>
              <a:rPr lang="en-US" altLang="en-US" sz="3200" b="1" u="sng" baseline="30000">
                <a:solidFill>
                  <a:srgbClr val="FFCCFF"/>
                </a:solidFill>
                <a:latin typeface="Times New Roman" panose="02020603050405020304" pitchFamily="18" charset="0"/>
                <a:cs typeface="Times New Roman" panose="02020603050405020304" pitchFamily="18" charset="0"/>
              </a:rPr>
              <a:t>nd</a:t>
            </a:r>
            <a:r>
              <a:rPr lang="en-US" altLang="en-US" sz="3200" b="1" u="sng">
                <a:solidFill>
                  <a:srgbClr val="FFCCFF"/>
                </a:solidFill>
                <a:latin typeface="Times New Roman" panose="02020603050405020304" pitchFamily="18" charset="0"/>
                <a:cs typeface="Times New Roman" panose="02020603050405020304" pitchFamily="18" charset="0"/>
              </a:rPr>
              <a:t> class citizens</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even kill baby girls </a:t>
            </a:r>
          </a:p>
          <a:p>
            <a:pPr eaLnBrk="1" hangingPunct="1"/>
            <a:r>
              <a:rPr lang="zh-CN" altLang="en-US" sz="3200" b="1">
                <a:solidFill>
                  <a:srgbClr val="FFC000"/>
                </a:solidFill>
                <a:latin typeface="DengXian" panose="02010600030101010101" pitchFamily="2" charset="-122"/>
              </a:rPr>
              <a:t>壓制聖經世界觀的文化，傾向於使女性成爲二等公民；甚至殺死女嬰。</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Harriet Beecher Stowe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i="1">
                <a:solidFill>
                  <a:srgbClr val="99FFCC"/>
                </a:solidFill>
                <a:latin typeface="Times New Roman" panose="02020603050405020304" pitchFamily="18" charset="0"/>
                <a:cs typeface="Times New Roman" panose="02020603050405020304" pitchFamily="18" charset="0"/>
              </a:rPr>
              <a:t>Uncle Tom’s Cabin</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documented this in her book</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Woman in Sacred History</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en-US" altLang="en-US" sz="3200" b="1">
                <a:solidFill>
                  <a:srgbClr val="FFC000"/>
                </a:solidFill>
                <a:latin typeface="Times New Roman" panose="02020603050405020304" pitchFamily="18" charset="0"/>
                <a:cs typeface="Times New Roman" panose="02020603050405020304" pitchFamily="18" charset="0"/>
              </a:rPr>
              <a:t>Harriet Beecher </a:t>
            </a:r>
            <a:r>
              <a:rPr lang="en-US" altLang="en-US" sz="3200" b="1">
                <a:solidFill>
                  <a:srgbClr val="FFC000"/>
                </a:solidFill>
                <a:latin typeface="DengXian" panose="02010600030101010101" pitchFamily="2" charset="-122"/>
                <a:ea typeface="DengXian" panose="02010600030101010101" pitchFamily="2" charset="-122"/>
              </a:rPr>
              <a:t>Stowe </a:t>
            </a:r>
            <a:r>
              <a:rPr lang="zh-CN" altLang="en-US" sz="3200" b="1">
                <a:solidFill>
                  <a:srgbClr val="FFC000"/>
                </a:solidFill>
                <a:latin typeface="DengXian" panose="02010600030101010101" pitchFamily="2" charset="-122"/>
              </a:rPr>
              <a:t>（</a:t>
            </a:r>
            <a:r>
              <a:rPr lang="zh-CN" altLang="en-US" sz="3200" b="1" i="1">
                <a:solidFill>
                  <a:srgbClr val="FFC000"/>
                </a:solidFill>
                <a:latin typeface="DengXian" panose="02010600030101010101" pitchFamily="2" charset="-122"/>
              </a:rPr>
              <a:t>湯姆叔叔的小木屋作者</a:t>
            </a:r>
            <a:r>
              <a:rPr lang="zh-CN" altLang="en-US" sz="3200" b="1">
                <a:solidFill>
                  <a:srgbClr val="FFC000"/>
                </a:solidFill>
                <a:latin typeface="DengXian" panose="02010600030101010101" pitchFamily="2" charset="-122"/>
              </a:rPr>
              <a:t>）         在她的書本</a:t>
            </a:r>
            <a:r>
              <a:rPr lang="en-US" altLang="zh-CN" sz="3200" b="1">
                <a:solidFill>
                  <a:srgbClr val="FFC000"/>
                </a:solidFill>
                <a:latin typeface="DengXian" panose="02010600030101010101" pitchFamily="2" charset="-122"/>
              </a:rPr>
              <a:t>【</a:t>
            </a:r>
            <a:r>
              <a:rPr lang="zh-CN" altLang="en-US" sz="3200" b="1">
                <a:solidFill>
                  <a:srgbClr val="FFC000"/>
                </a:solidFill>
                <a:latin typeface="DengXian" panose="02010600030101010101" pitchFamily="2" charset="-122"/>
              </a:rPr>
              <a:t>神聖歷史中的婦女</a:t>
            </a:r>
            <a:r>
              <a:rPr lang="en-US" altLang="zh-CN" sz="3200" b="1">
                <a:solidFill>
                  <a:srgbClr val="FFC000"/>
                </a:solidFill>
                <a:latin typeface="DengXian" panose="02010600030101010101" pitchFamily="2" charset="-122"/>
              </a:rPr>
              <a:t>】</a:t>
            </a:r>
            <a:r>
              <a:rPr lang="zh-CN" altLang="en-US" sz="3200" b="1">
                <a:solidFill>
                  <a:srgbClr val="FFC000"/>
                </a:solidFill>
                <a:latin typeface="DengXian" panose="02010600030101010101" pitchFamily="2" charset="-122"/>
              </a:rPr>
              <a:t>記錄此事。</a:t>
            </a:r>
            <a:endParaRPr lang="en-US" altLang="en-US" sz="3200" b="1">
              <a:solidFill>
                <a:srgbClr val="FFC000"/>
              </a:solidFill>
              <a:latin typeface="DengXian" panose="02010600030101010101" pitchFamily="2" charset="-122"/>
              <a:ea typeface="DengXian" panose="02010600030101010101" pitchFamily="2" charset="-122"/>
            </a:endParaRPr>
          </a:p>
        </p:txBody>
      </p:sp>
      <p:pic>
        <p:nvPicPr>
          <p:cNvPr id="21508" name="Picture 2" descr="Close up of a bottle&#10;&#10;Description automatically generated with medium confidence">
            <a:extLst>
              <a:ext uri="{FF2B5EF4-FFF2-40B4-BE49-F238E27FC236}">
                <a16:creationId xmlns:a16="http://schemas.microsoft.com/office/drawing/2014/main" id="{DFA37F4F-0BDB-40A3-B119-138708779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143000"/>
            <a:ext cx="1447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A picture containing text, person, wall, posing&#10;&#10;Description automatically generated">
            <a:extLst>
              <a:ext uri="{FF2B5EF4-FFF2-40B4-BE49-F238E27FC236}">
                <a16:creationId xmlns:a16="http://schemas.microsoft.com/office/drawing/2014/main" id="{26953CEB-0A64-4B15-9E8A-666DF1D1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1975" y="5257800"/>
            <a:ext cx="1470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BC2A3AA-13F7-405E-A31C-3355EF72FB7E}"/>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rgbClr val="FFFF00"/>
                </a:solidFill>
                <a:latin typeface="Comic Sans MS" panose="030F0702030302020204" pitchFamily="66" charset="0"/>
              </a:rPr>
              <a:t>Quick Review of our last Study</a:t>
            </a:r>
            <a:br>
              <a:rPr lang="en-US" altLang="en-US" sz="3200" b="1">
                <a:solidFill>
                  <a:srgbClr val="FFFF00"/>
                </a:solidFill>
                <a:latin typeface="Comic Sans MS" panose="030F0702030302020204" pitchFamily="66" charset="0"/>
              </a:rPr>
            </a:br>
            <a:r>
              <a:rPr lang="zh-CN" altLang="en-US" sz="3200" b="1">
                <a:solidFill>
                  <a:srgbClr val="FFC000"/>
                </a:solidFill>
                <a:latin typeface="UD Digi Kyokasho N-B" panose="020B0400000000000000" pitchFamily="18" charset="-128"/>
                <a:ea typeface="UD Digi Kyokasho N-B" panose="020B0400000000000000" pitchFamily="18" charset="-128"/>
              </a:rPr>
              <a:t>回顧上篇信息</a:t>
            </a:r>
            <a:endParaRPr lang="en-US" altLang="en-US" sz="3200" b="1">
              <a:solidFill>
                <a:srgbClr val="FFC000"/>
              </a:solidFill>
              <a:latin typeface="UD Digi Kyokasho N-B" panose="020B0400000000000000" pitchFamily="18" charset="-128"/>
              <a:ea typeface="UD Digi Kyokasho N-B" panose="020B0400000000000000" pitchFamily="18" charset="-128"/>
            </a:endParaRPr>
          </a:p>
        </p:txBody>
      </p:sp>
      <p:sp>
        <p:nvSpPr>
          <p:cNvPr id="4099" name="Rectangle 3">
            <a:extLst>
              <a:ext uri="{FF2B5EF4-FFF2-40B4-BE49-F238E27FC236}">
                <a16:creationId xmlns:a16="http://schemas.microsoft.com/office/drawing/2014/main" id="{3B2E6593-12BB-4401-BB72-F8BEC20D94AC}"/>
              </a:ext>
            </a:extLst>
          </p:cNvPr>
          <p:cNvSpPr>
            <a:spLocks noGrp="1" noChangeArrowheads="1"/>
          </p:cNvSpPr>
          <p:nvPr>
            <p:ph idx="1"/>
          </p:nvPr>
        </p:nvSpPr>
        <p:spPr>
          <a:xfrm>
            <a:off x="152400" y="1524000"/>
            <a:ext cx="11887200" cy="2971800"/>
          </a:xfrm>
        </p:spPr>
        <p:txBody>
          <a:bodyPr rtlCol="0">
            <a:normAutofit/>
          </a:bodyPr>
          <a:lstStyle/>
          <a:p>
            <a:pPr algn="ctr" eaLnBrk="1" fontAlgn="auto" hangingPunct="1">
              <a:spcAft>
                <a:spcPts val="0"/>
              </a:spcAft>
              <a:defRPr/>
            </a:pPr>
            <a:r>
              <a:rPr lang="en-US" altLang="en-US" sz="3200" dirty="0">
                <a:solidFill>
                  <a:srgbClr val="CCFFFF"/>
                </a:solidFill>
                <a:latin typeface="Algerian" panose="04020705040A02060702" pitchFamily="82" charset="0"/>
                <a:cs typeface="Times New Roman" panose="02020603050405020304" pitchFamily="18" charset="0"/>
              </a:rPr>
              <a:t>We quoted honest Evolutionists who admit there is no real empirical scientific evidence (</a:t>
            </a:r>
            <a:r>
              <a:rPr lang="en-US" altLang="en-US" sz="3200" i="1" dirty="0">
                <a:solidFill>
                  <a:srgbClr val="CCFFFF"/>
                </a:solidFill>
                <a:latin typeface="Algerian" panose="04020705040A02060702" pitchFamily="82" charset="0"/>
                <a:cs typeface="Times New Roman" panose="02020603050405020304" pitchFamily="18" charset="0"/>
              </a:rPr>
              <a:t>real proof</a:t>
            </a:r>
            <a:r>
              <a:rPr lang="en-US" altLang="en-US" sz="3200" dirty="0">
                <a:solidFill>
                  <a:srgbClr val="CCFFFF"/>
                </a:solidFill>
                <a:latin typeface="Algerian" panose="04020705040A02060702" pitchFamily="82" charset="0"/>
                <a:cs typeface="Times New Roman" panose="02020603050405020304" pitchFamily="18" charset="0"/>
              </a:rPr>
              <a:t>)      for the evolution of man.</a:t>
            </a:r>
            <a:r>
              <a:rPr lang="en-US" altLang="en-US" sz="3200" b="1" dirty="0">
                <a:solidFill>
                  <a:srgbClr val="CCFFFF"/>
                </a:solidFill>
                <a:latin typeface="Times New Roman" panose="02020603050405020304" pitchFamily="18" charset="0"/>
                <a:cs typeface="Times New Roman" panose="02020603050405020304" pitchFamily="18" charset="0"/>
              </a:rPr>
              <a:t>  </a:t>
            </a:r>
          </a:p>
          <a:p>
            <a:pPr algn="ct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我們引述了一些進化論者，他們承認關於人的進化</a:t>
            </a:r>
            <a:endParaRPr lang="en-US" altLang="zh-CN" sz="3200" b="1" dirty="0">
              <a:solidFill>
                <a:srgbClr val="FFC000"/>
              </a:solidFill>
              <a:latin typeface="DengXian" panose="02010600030101010101" pitchFamily="2" charset="-122"/>
              <a:cs typeface="Times New Roman" panose="02020603050405020304" pitchFamily="18" charset="0"/>
            </a:endParaRPr>
          </a:p>
          <a:p>
            <a:pPr marL="0" indent="0" algn="ctr" eaLnBrk="1" fontAlgn="auto" hangingPunct="1">
              <a:spcAft>
                <a:spcPts val="0"/>
              </a:spcAft>
              <a:buFontTx/>
              <a:buNone/>
              <a:defRPr/>
            </a:pPr>
            <a:r>
              <a:rPr lang="zh-CN" altLang="en-US" sz="3200" b="1" dirty="0">
                <a:solidFill>
                  <a:srgbClr val="FFC000"/>
                </a:solidFill>
                <a:latin typeface="DengXian" panose="02010600030101010101" pitchFamily="2" charset="-122"/>
                <a:cs typeface="Times New Roman" panose="02020603050405020304" pitchFamily="18" charset="0"/>
              </a:rPr>
              <a:t>沒有確著的科學證據。</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5124" name="Picture 2" descr="A white pickup truck&#10;&#10;Description automatically generated">
            <a:extLst>
              <a:ext uri="{FF2B5EF4-FFF2-40B4-BE49-F238E27FC236}">
                <a16:creationId xmlns:a16="http://schemas.microsoft.com/office/drawing/2014/main" id="{DA6C0376-C88E-42C1-8912-88FE33FD3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4875213"/>
            <a:ext cx="32004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A clock on a box&#10;&#10;Description automatically generated with low confidence">
            <a:extLst>
              <a:ext uri="{FF2B5EF4-FFF2-40B4-BE49-F238E27FC236}">
                <a16:creationId xmlns:a16="http://schemas.microsoft.com/office/drawing/2014/main" id="{38565A2A-3CBE-4319-B50A-6E8695059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1400"/>
            <a:ext cx="2133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a:extLst>
              <a:ext uri="{FF2B5EF4-FFF2-40B4-BE49-F238E27FC236}">
                <a16:creationId xmlns:a16="http://schemas.microsoft.com/office/drawing/2014/main" id="{B091130F-3455-44A2-A246-48BE50605E00}"/>
              </a:ext>
            </a:extLst>
          </p:cNvPr>
          <p:cNvSpPr txBox="1">
            <a:spLocks noChangeArrowheads="1"/>
          </p:cNvSpPr>
          <p:nvPr/>
        </p:nvSpPr>
        <p:spPr bwMode="auto">
          <a:xfrm>
            <a:off x="2667000" y="4649788"/>
            <a:ext cx="6096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u="sng">
                <a:solidFill>
                  <a:srgbClr val="FFCCFF"/>
                </a:solidFill>
                <a:latin typeface="Times New Roman" panose="02020603050405020304" pitchFamily="18" charset="0"/>
                <a:cs typeface="Times New Roman" panose="02020603050405020304" pitchFamily="18" charset="0"/>
              </a:rPr>
              <a:t>Some experts said all the evidence could fit in a shoebox &amp; pick up truck</a:t>
            </a:r>
          </a:p>
          <a:p>
            <a:pPr algn="ctr">
              <a:lnSpc>
                <a:spcPct val="100000"/>
              </a:lnSpc>
              <a:spcBef>
                <a:spcPct val="0"/>
              </a:spcBef>
              <a:buFontTx/>
              <a:buNone/>
            </a:pPr>
            <a:r>
              <a:rPr lang="zh-CN" altLang="en-US" b="1">
                <a:solidFill>
                  <a:srgbClr val="FFC000"/>
                </a:solidFill>
                <a:latin typeface="DengXian" panose="02010600030101010101" pitchFamily="2" charset="-122"/>
                <a:cs typeface="Times New Roman" panose="02020603050405020304" pitchFamily="18" charset="0"/>
              </a:rPr>
              <a:t>某些專家說，所有的證據能夠放進一鞋盒與小型載貨卡車</a:t>
            </a:r>
            <a:endParaRPr lang="en-US" altLang="en-US"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430AC10-B5F5-4676-ACB9-F7583F7B7634}"/>
              </a:ext>
            </a:extLst>
          </p:cNvPr>
          <p:cNvSpPr>
            <a:spLocks noGrp="1" noChangeArrowheads="1"/>
          </p:cNvSpPr>
          <p:nvPr>
            <p:ph type="title"/>
          </p:nvPr>
        </p:nvSpPr>
        <p:spPr>
          <a:xfrm>
            <a:off x="1524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The evils</a:t>
            </a:r>
            <a:r>
              <a:rPr lang="en-US" altLang="en-US" sz="3200" b="1">
                <a:solidFill>
                  <a:srgbClr val="FFFF00"/>
                </a:solidFill>
                <a:latin typeface="Comic Sans MS" panose="030F0702030302020204" pitchFamily="66" charset="0"/>
              </a:rPr>
              <a:t> (</a:t>
            </a:r>
            <a:r>
              <a:rPr lang="en-US" altLang="en-US" sz="3600" b="1">
                <a:solidFill>
                  <a:srgbClr val="D9D9D9"/>
                </a:solidFill>
                <a:latin typeface="Curlz MT" panose="04040404050702020202" pitchFamily="82" charset="0"/>
              </a:rPr>
              <a:t>Dirty Laundry</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of Darwinian Evolution</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達爾文進化論的邪惡（醜事）</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2531" name="Rectangle 3">
            <a:extLst>
              <a:ext uri="{FF2B5EF4-FFF2-40B4-BE49-F238E27FC236}">
                <a16:creationId xmlns:a16="http://schemas.microsoft.com/office/drawing/2014/main" id="{8E217F75-4BE5-477D-89C8-99ADFF9F8044}"/>
              </a:ext>
            </a:extLst>
          </p:cNvPr>
          <p:cNvSpPr>
            <a:spLocks noGrp="1" noChangeArrowheads="1"/>
          </p:cNvSpPr>
          <p:nvPr>
            <p:ph idx="1"/>
          </p:nvPr>
        </p:nvSpPr>
        <p:spPr>
          <a:xfrm>
            <a:off x="304800" y="1676400"/>
            <a:ext cx="11734800" cy="5029200"/>
          </a:xfrm>
        </p:spPr>
        <p:txBody>
          <a:bodyPr/>
          <a:lstStyle/>
          <a:p>
            <a:pPr eaLnBrk="1" hangingPunct="1">
              <a:defRPr/>
            </a:pPr>
            <a:r>
              <a:rPr lang="en-US" altLang="en-US" sz="3200" b="1" u="sng" dirty="0">
                <a:solidFill>
                  <a:srgbClr val="CCFFFF"/>
                </a:solidFill>
                <a:latin typeface="Times New Roman" panose="02020603050405020304" pitchFamily="18" charset="0"/>
                <a:cs typeface="Times New Roman" panose="02020603050405020304" pitchFamily="18" charset="0"/>
              </a:rPr>
              <a:t>Darwin argued women were inferior to men</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b="1" dirty="0">
                <a:solidFill>
                  <a:schemeClr val="bg1"/>
                </a:solidFill>
                <a:latin typeface="Times New Roman" panose="02020603050405020304" pitchFamily="18" charset="0"/>
                <a:cs typeface="Times New Roman" panose="02020603050405020304" pitchFamily="18" charset="0"/>
              </a:rPr>
              <a:t>(J. Bergman, The history of the teaching of human female inferiority in Darwinism, </a:t>
            </a:r>
            <a:r>
              <a:rPr lang="en-US" altLang="en-US" b="1" i="1" dirty="0">
                <a:solidFill>
                  <a:schemeClr val="bg1"/>
                </a:solidFill>
                <a:latin typeface="Times New Roman" panose="02020603050405020304" pitchFamily="18" charset="0"/>
                <a:cs typeface="Times New Roman" panose="02020603050405020304" pitchFamily="18" charset="0"/>
              </a:rPr>
              <a:t>J. Creation </a:t>
            </a:r>
            <a:r>
              <a:rPr lang="en-US" altLang="en-US" b="1" dirty="0">
                <a:solidFill>
                  <a:schemeClr val="bg1"/>
                </a:solidFill>
                <a:latin typeface="Times New Roman" panose="02020603050405020304" pitchFamily="18" charset="0"/>
                <a:cs typeface="Times New Roman" panose="02020603050405020304" pitchFamily="18" charset="0"/>
              </a:rPr>
              <a:t>14(1):117-126, 2000)  </a:t>
            </a:r>
            <a:endParaRPr lang="en-US" altLang="en-US" sz="3200" b="1" dirty="0">
              <a:solidFill>
                <a:schemeClr val="bg1"/>
              </a:solidFill>
              <a:latin typeface="Times New Roman" panose="02020603050405020304" pitchFamily="18" charset="0"/>
              <a:cs typeface="Times New Roman" panose="02020603050405020304" pitchFamily="18" charset="0"/>
            </a:endParaRPr>
          </a:p>
          <a:p>
            <a:pPr eaLnBrk="1" hangingPunct="1">
              <a:defRPr/>
            </a:pPr>
            <a:r>
              <a:rPr lang="zh-CN" altLang="en-US" sz="3200" b="1" dirty="0">
                <a:solidFill>
                  <a:srgbClr val="FFC000"/>
                </a:solidFill>
                <a:latin typeface="DengXian" panose="02010600030101010101" pitchFamily="2" charset="-122"/>
                <a:cs typeface="Times New Roman" panose="02020603050405020304" pitchFamily="18" charset="0"/>
              </a:rPr>
              <a:t>達爾文辯稱女性低於男性，</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defRPr/>
            </a:pPr>
            <a:r>
              <a:rPr lang="en-US" altLang="en-US" sz="3200" b="1" u="sng" dirty="0">
                <a:solidFill>
                  <a:srgbClr val="FFCCFF"/>
                </a:solidFill>
                <a:latin typeface="Times New Roman" panose="02020603050405020304" pitchFamily="18" charset="0"/>
                <a:cs typeface="Times New Roman" panose="02020603050405020304" pitchFamily="18" charset="0"/>
              </a:rPr>
              <a:t>Some evolutionists claim rape was a means for men to propagate their genes</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b="1" dirty="0">
                <a:solidFill>
                  <a:schemeClr val="bg1"/>
                </a:solidFill>
                <a:latin typeface="Times New Roman" panose="02020603050405020304" pitchFamily="18" charset="0"/>
                <a:cs typeface="Times New Roman" panose="02020603050405020304" pitchFamily="18" charset="0"/>
              </a:rPr>
              <a:t>(R. Thornhill, &amp; C.T. Palmer, </a:t>
            </a:r>
            <a:r>
              <a:rPr lang="en-US" altLang="en-US" b="1" i="1" dirty="0">
                <a:solidFill>
                  <a:schemeClr val="bg1"/>
                </a:solidFill>
                <a:latin typeface="Times New Roman" panose="02020603050405020304" pitchFamily="18" charset="0"/>
                <a:cs typeface="Times New Roman" panose="02020603050405020304" pitchFamily="18" charset="0"/>
              </a:rPr>
              <a:t>A Natural History of Rape: Biological Bases of Sexual Coercion</a:t>
            </a:r>
            <a:r>
              <a:rPr lang="en-US" altLang="en-US" b="1" dirty="0">
                <a:solidFill>
                  <a:schemeClr val="bg1"/>
                </a:solidFill>
                <a:latin typeface="Times New Roman" panose="02020603050405020304" pitchFamily="18" charset="0"/>
                <a:cs typeface="Times New Roman" panose="02020603050405020304" pitchFamily="18" charset="0"/>
              </a:rPr>
              <a:t>, 2000)</a:t>
            </a:r>
          </a:p>
          <a:p>
            <a:pPr eaLnBrk="1" hangingPunct="1">
              <a:defRPr/>
            </a:pPr>
            <a:r>
              <a:rPr lang="zh-CN" altLang="en-US" sz="3200" b="1" dirty="0">
                <a:solidFill>
                  <a:srgbClr val="FFC000"/>
                </a:solidFill>
                <a:latin typeface="DengXian" panose="02010600030101010101" pitchFamily="2" charset="-122"/>
              </a:rPr>
              <a:t>某些進化論者聲稱，强奸是男性繁衍他們基因的途徑。</a:t>
            </a:r>
            <a:endParaRPr lang="en-US" altLang="en-US" sz="3200" b="1" dirty="0">
              <a:solidFill>
                <a:srgbClr val="FFC000"/>
              </a:solidFill>
              <a:latin typeface="DengXian" panose="02010600030101010101" pitchFamily="2" charset="-122"/>
              <a:ea typeface="DengXian" panose="02010600030101010101" pitchFamily="2" charset="-122"/>
            </a:endParaRPr>
          </a:p>
          <a:p>
            <a:pPr marL="0" indent="0" eaLnBrk="1" hangingPunct="1">
              <a:buFont typeface="Arial" panose="020B0604020202020204" pitchFamily="34" charset="0"/>
              <a:buNone/>
              <a:defRPr/>
            </a:pPr>
            <a:endParaRPr lang="en-US"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F7A-8C6D-4A90-8DC3-9F5C17FA409F}"/>
              </a:ext>
            </a:extLst>
          </p:cNvPr>
          <p:cNvSpPr>
            <a:spLocks noGrp="1"/>
          </p:cNvSpPr>
          <p:nvPr>
            <p:ph type="title"/>
          </p:nvPr>
        </p:nvSpPr>
        <p:spPr>
          <a:xfrm>
            <a:off x="152400" y="76200"/>
            <a:ext cx="11963400" cy="1676400"/>
          </a:xfrm>
        </p:spPr>
        <p:txBody>
          <a:bodyPr/>
          <a:lstStyle/>
          <a:p>
            <a:pPr>
              <a:defRPr/>
            </a:pPr>
            <a:r>
              <a:rPr lang="en-US" sz="3200" b="1" dirty="0">
                <a:solidFill>
                  <a:schemeClr val="tx1"/>
                </a:solidFill>
                <a:latin typeface="Comic Sans MS" pitchFamily="66" charset="0"/>
              </a:rPr>
              <a:t>3. </a:t>
            </a:r>
            <a:r>
              <a:rPr lang="en-US" sz="3200" b="1" u="sng" dirty="0">
                <a:solidFill>
                  <a:srgbClr val="FFFF00"/>
                </a:solidFill>
                <a:latin typeface="Comic Sans MS" pitchFamily="66" charset="0"/>
              </a:rPr>
              <a:t>Man’s Vocation</a:t>
            </a:r>
            <a:r>
              <a:rPr lang="en-US" sz="3200" b="1" dirty="0">
                <a:solidFill>
                  <a:srgbClr val="FFFF00"/>
                </a:solidFill>
                <a:latin typeface="Comic Sans MS" pitchFamily="66" charset="0"/>
              </a:rPr>
              <a:t> [</a:t>
            </a:r>
            <a:r>
              <a:rPr lang="en-US" sz="3200" b="1" i="1" dirty="0">
                <a:solidFill>
                  <a:srgbClr val="FFFF99"/>
                </a:solidFill>
                <a:latin typeface="Comic Sans MS" pitchFamily="66" charset="0"/>
              </a:rPr>
              <a:t>relationship with nature</a:t>
            </a:r>
            <a:r>
              <a:rPr lang="en-US" sz="3200" b="1" dirty="0">
                <a:solidFill>
                  <a:srgbClr val="FFFF00"/>
                </a:solidFill>
                <a:latin typeface="Comic Sans MS" pitchFamily="66" charset="0"/>
              </a:rPr>
              <a:t>]: </a:t>
            </a:r>
            <a:r>
              <a:rPr lang="en-US" sz="3200" b="1" u="sng" dirty="0">
                <a:solidFill>
                  <a:srgbClr val="FFFF00"/>
                </a:solidFill>
                <a:latin typeface="Comic Sans MS" pitchFamily="66" charset="0"/>
              </a:rPr>
              <a:t>Dominion over all life forms except other Men</a:t>
            </a:r>
            <a:r>
              <a:rPr lang="en-US" sz="3200" b="1" dirty="0">
                <a:solidFill>
                  <a:srgbClr val="FFFF00"/>
                </a:solidFill>
                <a:latin typeface="Comic Sans MS" pitchFamily="66" charset="0"/>
              </a:rPr>
              <a:t> </a:t>
            </a:r>
            <a:r>
              <a:rPr lang="en-US" sz="2800" b="1" dirty="0">
                <a:solidFill>
                  <a:schemeClr val="tx1"/>
                </a:solidFill>
                <a:latin typeface="Times New Roman" panose="02020603050405020304" pitchFamily="18" charset="0"/>
                <a:cs typeface="Times New Roman" panose="02020603050405020304" pitchFamily="18" charset="0"/>
              </a:rPr>
              <a:t>(Ex. 21:16; Deut. 24:7)</a:t>
            </a:r>
            <a:br>
              <a:rPr lang="en-US" sz="2800" b="1" dirty="0">
                <a:solidFill>
                  <a:schemeClr val="tx1"/>
                </a:solidFill>
                <a:latin typeface="Times New Roman" panose="02020603050405020304" pitchFamily="18" charset="0"/>
                <a:cs typeface="Times New Roman" panose="02020603050405020304" pitchFamily="18" charset="0"/>
              </a:rPr>
            </a:br>
            <a:r>
              <a:rPr lang="zh-CN"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人的職責（與大自然的關係）：管理所有生物，除了其他人</a:t>
            </a:r>
            <a:r>
              <a:rPr lang="en-US" sz="3600" b="1" dirty="0">
                <a:solidFill>
                  <a:srgbClr val="FFC000"/>
                </a:solidFill>
                <a:latin typeface="DengXian" panose="02010600030101010101" pitchFamily="2" charset="-122"/>
                <a:ea typeface="DengXian" panose="02010600030101010101" pitchFamily="2" charset="-122"/>
              </a:rPr>
              <a:t> </a:t>
            </a:r>
            <a:endParaRPr 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06304BEC-827D-4108-8318-BB74542EF75B}"/>
              </a:ext>
            </a:extLst>
          </p:cNvPr>
          <p:cNvSpPr>
            <a:spLocks noGrp="1"/>
          </p:cNvSpPr>
          <p:nvPr>
            <p:ph idx="1"/>
          </p:nvPr>
        </p:nvSpPr>
        <p:spPr>
          <a:xfrm>
            <a:off x="166688" y="1962150"/>
            <a:ext cx="11887200" cy="3033713"/>
          </a:xfrm>
        </p:spPr>
        <p:txBody>
          <a:bodyPr/>
          <a:lstStyle/>
          <a:p>
            <a:pPr>
              <a:defRPr/>
            </a:pPr>
            <a:r>
              <a:rPr lang="en-US" altLang="en-US" sz="2800" b="1" dirty="0">
                <a:latin typeface="Times New Roman" panose="02020603050405020304" pitchFamily="18" charset="0"/>
                <a:cs typeface="Times New Roman" panose="02020603050405020304" pitchFamily="18" charset="0"/>
              </a:rPr>
              <a:t>(1:26) </a:t>
            </a:r>
            <a:r>
              <a:rPr lang="en-US" altLang="en-US" b="1" dirty="0">
                <a:solidFill>
                  <a:srgbClr val="CCFFFF"/>
                </a:solidFill>
                <a:latin typeface="Times New Roman" panose="02020603050405020304" pitchFamily="18" charset="0"/>
                <a:cs typeface="Times New Roman" panose="02020603050405020304" pitchFamily="18" charset="0"/>
              </a:rPr>
              <a:t>&amp; </a:t>
            </a:r>
            <a:r>
              <a:rPr lang="en-US" altLang="en-US" b="1" u="sng" dirty="0">
                <a:solidFill>
                  <a:srgbClr val="CCFFFF"/>
                </a:solidFill>
                <a:latin typeface="Times New Roman" panose="02020603050405020304" pitchFamily="18" charset="0"/>
                <a:cs typeface="Times New Roman" panose="02020603050405020304" pitchFamily="18" charset="0"/>
              </a:rPr>
              <a:t>let them have dominion over the fish of the sea</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CCFFFF"/>
                </a:solidFill>
                <a:latin typeface="Times New Roman" panose="02020603050405020304" pitchFamily="18" charset="0"/>
                <a:cs typeface="Times New Roman" panose="02020603050405020304" pitchFamily="18" charset="0"/>
              </a:rPr>
              <a:t>over the fowl of the air</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CCFFFF"/>
                </a:solidFill>
                <a:latin typeface="Times New Roman" panose="02020603050405020304" pitchFamily="18" charset="0"/>
                <a:cs typeface="Times New Roman" panose="02020603050405020304" pitchFamily="18" charset="0"/>
              </a:rPr>
              <a:t>over the cattle</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CCFFFF"/>
                </a:solidFill>
                <a:latin typeface="Times New Roman" panose="02020603050405020304" pitchFamily="18" charset="0"/>
                <a:cs typeface="Times New Roman" panose="02020603050405020304" pitchFamily="18" charset="0"/>
              </a:rPr>
              <a:t>over all the earth</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66FFCC"/>
                </a:solidFill>
                <a:latin typeface="Times New Roman" panose="02020603050405020304" pitchFamily="18" charset="0"/>
                <a:cs typeface="Times New Roman" panose="02020603050405020304" pitchFamily="18" charset="0"/>
              </a:rPr>
              <a:t>over every creeping thing that </a:t>
            </a:r>
            <a:r>
              <a:rPr lang="en-US" altLang="en-US" b="1" u="sng" dirty="0" err="1">
                <a:solidFill>
                  <a:srgbClr val="66FFCC"/>
                </a:solidFill>
                <a:latin typeface="Times New Roman" panose="02020603050405020304" pitchFamily="18" charset="0"/>
                <a:cs typeface="Times New Roman" panose="02020603050405020304" pitchFamily="18" charset="0"/>
              </a:rPr>
              <a:t>creepeth</a:t>
            </a:r>
            <a:r>
              <a:rPr lang="en-US" altLang="en-US" b="1" u="sng" dirty="0">
                <a:solidFill>
                  <a:srgbClr val="66FFCC"/>
                </a:solidFill>
                <a:latin typeface="Times New Roman" panose="02020603050405020304" pitchFamily="18" charset="0"/>
                <a:cs typeface="Times New Roman" panose="02020603050405020304" pitchFamily="18" charset="0"/>
              </a:rPr>
              <a:t> upon the earth</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i="1" dirty="0">
                <a:solidFill>
                  <a:srgbClr val="CCFFFF"/>
                </a:solidFill>
                <a:latin typeface="Times New Roman" panose="02020603050405020304" pitchFamily="18" charset="0"/>
                <a:cs typeface="Times New Roman" panose="02020603050405020304" pitchFamily="18" charset="0"/>
              </a:rPr>
              <a:t>[fleas?]</a:t>
            </a:r>
          </a:p>
          <a:p>
            <a:pPr>
              <a:buFont typeface="Wingdings" panose="05000000000000000000" pitchFamily="2" charset="2"/>
              <a:buNone/>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1</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26 - </a:t>
            </a:r>
            <a:r>
              <a:rPr lang="zh-TW" altLang="en-US" sz="2800" b="1" dirty="0">
                <a:solidFill>
                  <a:srgbClr val="FFC000"/>
                </a:solidFill>
                <a:latin typeface="DengXian" panose="02010600030101010101" pitchFamily="2" charset="-122"/>
                <a:ea typeface="DengXian" panose="02010600030101010101" pitchFamily="2" charset="-122"/>
              </a:rPr>
              <a:t>神說：「我們要照著我們的形像、按著我們的樣式造人，使他們管理海裡的魚、空中的鳥、地上的牲畜，和全地，並地上所爬的一切昆蟲。</a:t>
            </a:r>
            <a:r>
              <a:rPr lang="en-US" altLang="zh-TW" sz="2800" b="1" dirty="0">
                <a:solidFill>
                  <a:srgbClr val="FFC000"/>
                </a:solidFill>
                <a:latin typeface="DengXian" panose="02010600030101010101" pitchFamily="2" charset="-122"/>
                <a:ea typeface="DengXian" panose="02010600030101010101" pitchFamily="2" charset="-122"/>
              </a:rPr>
              <a:t>(</a:t>
            </a:r>
            <a:r>
              <a:rPr lang="zh-CN" altLang="en-US" sz="2800" b="1" dirty="0">
                <a:solidFill>
                  <a:srgbClr val="FFC000"/>
                </a:solidFill>
                <a:latin typeface="DengXian" panose="02010600030101010101" pitchFamily="2" charset="-122"/>
                <a:ea typeface="DengXian" panose="02010600030101010101" pitchFamily="2" charset="-122"/>
              </a:rPr>
              <a:t>跳蚤</a:t>
            </a:r>
            <a:r>
              <a:rPr lang="en-US" altLang="zh-CN" sz="2800" b="1" dirty="0">
                <a:solidFill>
                  <a:srgbClr val="FFC000"/>
                </a:solidFill>
                <a:latin typeface="DengXian" panose="02010600030101010101" pitchFamily="2" charset="-122"/>
                <a:ea typeface="DengXian" panose="02010600030101010101" pitchFamily="2" charset="-122"/>
              </a:rPr>
              <a:t>?)</a:t>
            </a:r>
            <a:r>
              <a:rPr lang="zh-TW" altLang="en-US" sz="2800" b="1" dirty="0">
                <a:solidFill>
                  <a:srgbClr val="FFC000"/>
                </a:solidFill>
                <a:latin typeface="DengXian" panose="02010600030101010101" pitchFamily="2" charset="-122"/>
                <a:ea typeface="DengXian" panose="02010600030101010101" pitchFamily="2" charset="-122"/>
              </a:rPr>
              <a:t>」</a:t>
            </a:r>
            <a:r>
              <a:rPr lang="zh-TW" altLang="en-US" sz="2800" b="1" dirty="0">
                <a:solidFill>
                  <a:srgbClr val="FFC000"/>
                </a:solidFill>
                <a:latin typeface="Verdana" panose="020B0604030504040204" pitchFamily="34" charset="0"/>
                <a:ea typeface="新細明體" panose="02020500000000000000" pitchFamily="18" charset="-120"/>
              </a:rPr>
              <a:t> </a:t>
            </a:r>
            <a:endParaRPr lang="en-US" altLang="en-US" b="1" dirty="0">
              <a:solidFill>
                <a:srgbClr val="FFC000"/>
              </a:solidFill>
              <a:latin typeface="Times New Roman" panose="02020603050405020304" pitchFamily="18" charset="0"/>
              <a:cs typeface="Times New Roman" panose="02020603050405020304" pitchFamily="18" charset="0"/>
            </a:endParaRPr>
          </a:p>
          <a:p>
            <a:pPr>
              <a:defRPr/>
            </a:pPr>
            <a:endParaRPr lang="en-US" dirty="0">
              <a:solidFill>
                <a:srgbClr val="66FFCC"/>
              </a:solidFill>
              <a:latin typeface="Times New Roman" pitchFamily="18" charset="0"/>
              <a:cs typeface="Times New Roman" pitchFamily="18" charset="0"/>
            </a:endParaRPr>
          </a:p>
        </p:txBody>
      </p:sp>
      <p:pic>
        <p:nvPicPr>
          <p:cNvPr id="23556" name="Picture 4" descr="A picture containing bird&#10;&#10;Description automatically generated">
            <a:extLst>
              <a:ext uri="{FF2B5EF4-FFF2-40B4-BE49-F238E27FC236}">
                <a16:creationId xmlns:a16="http://schemas.microsoft.com/office/drawing/2014/main" id="{44DC1250-C561-48A9-8BAB-566FD3F78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588" y="5018088"/>
            <a:ext cx="26844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A picture containing grass, cow, outdoor, field&#10;&#10;Description automatically generated">
            <a:extLst>
              <a:ext uri="{FF2B5EF4-FFF2-40B4-BE49-F238E27FC236}">
                <a16:creationId xmlns:a16="http://schemas.microsoft.com/office/drawing/2014/main" id="{D3260C0A-24E3-4E36-A0E8-3381A887D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4886325"/>
            <a:ext cx="2055812"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A picture containing blue&#10;&#10;Description automatically generated">
            <a:extLst>
              <a:ext uri="{FF2B5EF4-FFF2-40B4-BE49-F238E27FC236}">
                <a16:creationId xmlns:a16="http://schemas.microsoft.com/office/drawing/2014/main" id="{AB2DE119-96A3-4D95-93AF-D622C83CD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4802188"/>
            <a:ext cx="20574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A picture containing text&#10;&#10;Description automatically generated">
            <a:extLst>
              <a:ext uri="{FF2B5EF4-FFF2-40B4-BE49-F238E27FC236}">
                <a16:creationId xmlns:a16="http://schemas.microsoft.com/office/drawing/2014/main" id="{A8AEFD86-16AB-48F0-8FF5-DF384E772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4488" y="4651375"/>
            <a:ext cx="29559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3">
            <a:extLst>
              <a:ext uri="{FF2B5EF4-FFF2-40B4-BE49-F238E27FC236}">
                <a16:creationId xmlns:a16="http://schemas.microsoft.com/office/drawing/2014/main" id="{9EFED1F6-CDF9-4D21-A50D-B98AF8A2FC25}"/>
              </a:ext>
            </a:extLst>
          </p:cNvPr>
          <p:cNvSpPr txBox="1">
            <a:spLocks noChangeArrowheads="1"/>
          </p:cNvSpPr>
          <p:nvPr/>
        </p:nvSpPr>
        <p:spPr bwMode="auto">
          <a:xfrm>
            <a:off x="8289925" y="5160963"/>
            <a:ext cx="1068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latin typeface="Times New Roman" panose="02020603050405020304" pitchFamily="18" charset="0"/>
                <a:cs typeface="Times New Roman" panose="02020603050405020304" pitchFamily="18" charset="0"/>
              </a:rPr>
              <a:t>A flea circus 1949</a:t>
            </a:r>
          </a:p>
        </p:txBody>
      </p:sp>
      <p:pic>
        <p:nvPicPr>
          <p:cNvPr id="5" name="Picture 4" descr="A yellow and black fish&#10;&#10;Description automatically generated with low confidence">
            <a:extLst>
              <a:ext uri="{FF2B5EF4-FFF2-40B4-BE49-F238E27FC236}">
                <a16:creationId xmlns:a16="http://schemas.microsoft.com/office/drawing/2014/main" id="{E87B7FE6-2EF0-4190-9594-EE00789F10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008563"/>
            <a:ext cx="249078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C184-39F2-4BBF-9574-18DDF4AD59A2}"/>
              </a:ext>
            </a:extLst>
          </p:cNvPr>
          <p:cNvSpPr>
            <a:spLocks noGrp="1"/>
          </p:cNvSpPr>
          <p:nvPr>
            <p:ph type="title"/>
          </p:nvPr>
        </p:nvSpPr>
        <p:spPr>
          <a:xfrm>
            <a:off x="0" y="76200"/>
            <a:ext cx="12115800" cy="1752600"/>
          </a:xfrm>
        </p:spPr>
        <p:txBody>
          <a:bodyPr/>
          <a:lstStyle/>
          <a:p>
            <a:pPr>
              <a:defRPr/>
            </a:pPr>
            <a:r>
              <a:rPr lang="en-US" sz="3200" b="1" dirty="0">
                <a:solidFill>
                  <a:schemeClr val="tx1"/>
                </a:solidFill>
                <a:latin typeface="Comic Sans MS" pitchFamily="66" charset="0"/>
              </a:rPr>
              <a:t>3. </a:t>
            </a:r>
            <a:r>
              <a:rPr lang="en-US" sz="3200" b="1" u="sng" dirty="0">
                <a:solidFill>
                  <a:srgbClr val="FFFF00"/>
                </a:solidFill>
                <a:latin typeface="Comic Sans MS" pitchFamily="66" charset="0"/>
              </a:rPr>
              <a:t>Man’s Vocation</a:t>
            </a:r>
            <a:r>
              <a:rPr lang="en-US" sz="3200" b="1" dirty="0">
                <a:solidFill>
                  <a:srgbClr val="FFFF00"/>
                </a:solidFill>
                <a:latin typeface="Comic Sans MS" pitchFamily="66" charset="0"/>
              </a:rPr>
              <a:t> [</a:t>
            </a:r>
            <a:r>
              <a:rPr lang="en-US" sz="3200" b="1" i="1" dirty="0">
                <a:solidFill>
                  <a:srgbClr val="FFFF99"/>
                </a:solidFill>
                <a:latin typeface="Comic Sans MS" pitchFamily="66" charset="0"/>
              </a:rPr>
              <a:t>relationship with nature</a:t>
            </a:r>
            <a:r>
              <a:rPr lang="en-US" sz="3200" b="1" dirty="0">
                <a:solidFill>
                  <a:srgbClr val="FFFF00"/>
                </a:solidFill>
                <a:latin typeface="Comic Sans MS" pitchFamily="66" charset="0"/>
              </a:rPr>
              <a:t>]: </a:t>
            </a:r>
            <a:r>
              <a:rPr lang="en-US" sz="3200" b="1" u="sng" dirty="0">
                <a:solidFill>
                  <a:srgbClr val="FFFF00"/>
                </a:solidFill>
                <a:latin typeface="Comic Sans MS" pitchFamily="66" charset="0"/>
              </a:rPr>
              <a:t>Dominion over the earth</a:t>
            </a:r>
            <a:r>
              <a:rPr lang="en-US" sz="3200" b="1" dirty="0">
                <a:solidFill>
                  <a:srgbClr val="FFFF00"/>
                </a:solidFill>
                <a:latin typeface="Comic Sans MS" pitchFamily="66" charset="0"/>
              </a:rPr>
              <a:t> </a:t>
            </a:r>
            <a:r>
              <a:rPr lang="en-US" sz="3200" b="1" dirty="0">
                <a:solidFill>
                  <a:srgbClr val="FFFF99"/>
                </a:solidFill>
                <a:latin typeface="Comic Sans MS" pitchFamily="66" charset="0"/>
              </a:rPr>
              <a:t>(</a:t>
            </a:r>
            <a:r>
              <a:rPr lang="en-US" sz="3200" b="1" u="sng" dirty="0">
                <a:solidFill>
                  <a:srgbClr val="FFFF99"/>
                </a:solidFill>
                <a:latin typeface="Comic Sans MS" pitchFamily="66" charset="0"/>
              </a:rPr>
              <a:t>Preserving God’s ecological wonders</a:t>
            </a:r>
            <a:r>
              <a:rPr lang="en-US" sz="3200" b="1" dirty="0">
                <a:solidFill>
                  <a:srgbClr val="FFFF99"/>
                </a:solidFill>
                <a:latin typeface="Comic Sans MS" pitchFamily="66" charset="0"/>
              </a:rPr>
              <a:t>)</a:t>
            </a:r>
            <a:br>
              <a:rPr lang="en-US" sz="3200" b="1" dirty="0">
                <a:solidFill>
                  <a:srgbClr val="FFFF99"/>
                </a:solidFill>
                <a:latin typeface="Comic Sans MS" pitchFamily="66" charset="0"/>
              </a:rPr>
            </a:br>
            <a:r>
              <a:rPr lang="zh-CN"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人的職責（與大自然的關係）：管理地球（保存上帝的生態奇觀）</a:t>
            </a:r>
            <a:r>
              <a:rPr lang="en-US" sz="3200" b="1" dirty="0">
                <a:solidFill>
                  <a:srgbClr val="FFFF99"/>
                </a:solidFill>
                <a:latin typeface="Comic Sans MS" pitchFamily="66" charset="0"/>
              </a:rPr>
              <a:t> </a:t>
            </a:r>
          </a:p>
        </p:txBody>
      </p:sp>
      <p:sp>
        <p:nvSpPr>
          <p:cNvPr id="3" name="Content Placeholder 2">
            <a:extLst>
              <a:ext uri="{FF2B5EF4-FFF2-40B4-BE49-F238E27FC236}">
                <a16:creationId xmlns:a16="http://schemas.microsoft.com/office/drawing/2014/main" id="{51D3EC00-CFBA-4AEF-902F-287B32B578D5}"/>
              </a:ext>
            </a:extLst>
          </p:cNvPr>
          <p:cNvSpPr>
            <a:spLocks noGrp="1"/>
          </p:cNvSpPr>
          <p:nvPr>
            <p:ph idx="1"/>
          </p:nvPr>
        </p:nvSpPr>
        <p:spPr>
          <a:xfrm>
            <a:off x="266700" y="1863725"/>
            <a:ext cx="11658600" cy="4841875"/>
          </a:xfrm>
        </p:spPr>
        <p:txBody>
          <a:bodyPr/>
          <a:lstStyle/>
          <a:p>
            <a:pPr>
              <a:defRPr/>
            </a:pPr>
            <a:r>
              <a:rPr lang="en-US" altLang="en-US" b="1" dirty="0">
                <a:latin typeface="Times New Roman" panose="02020603050405020304" pitchFamily="18" charset="0"/>
                <a:cs typeface="Times New Roman" panose="02020603050405020304" pitchFamily="18" charset="0"/>
              </a:rPr>
              <a:t>(1:28) </a:t>
            </a:r>
            <a:r>
              <a:rPr lang="en-US" altLang="en-US" b="1" u="sng" dirty="0">
                <a:solidFill>
                  <a:srgbClr val="66FFCC"/>
                </a:solidFill>
                <a:latin typeface="Times New Roman" panose="02020603050405020304" pitchFamily="18" charset="0"/>
                <a:cs typeface="Times New Roman" panose="02020603050405020304" pitchFamily="18" charset="0"/>
              </a:rPr>
              <a:t>replenish</a:t>
            </a:r>
            <a:r>
              <a:rPr lang="en-US" altLang="en-US" b="1" dirty="0">
                <a:solidFill>
                  <a:srgbClr val="CCFFFF"/>
                </a:solidFill>
                <a:latin typeface="Times New Roman" panose="02020603050405020304" pitchFamily="18" charset="0"/>
                <a:cs typeface="Times New Roman" panose="02020603050405020304" pitchFamily="18" charset="0"/>
              </a:rPr>
              <a:t> the earth, &amp; </a:t>
            </a:r>
            <a:r>
              <a:rPr lang="en-US" altLang="en-US" b="1" u="sng" dirty="0">
                <a:solidFill>
                  <a:srgbClr val="99FFCC"/>
                </a:solidFill>
                <a:latin typeface="Times New Roman" panose="02020603050405020304" pitchFamily="18" charset="0"/>
                <a:cs typeface="Times New Roman" panose="02020603050405020304" pitchFamily="18" charset="0"/>
              </a:rPr>
              <a:t>subdue it</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dirty="0">
                <a:solidFill>
                  <a:srgbClr val="FFCCFF"/>
                </a:solidFill>
                <a:latin typeface="Times New Roman" panose="02020603050405020304" pitchFamily="18" charset="0"/>
                <a:cs typeface="Times New Roman" panose="02020603050405020304" pitchFamily="18" charset="0"/>
              </a:rPr>
              <a:t>&amp; </a:t>
            </a:r>
            <a:r>
              <a:rPr lang="en-US" altLang="en-US" b="1" u="sng" dirty="0">
                <a:solidFill>
                  <a:srgbClr val="FFCCFF"/>
                </a:solidFill>
                <a:latin typeface="Times New Roman" panose="02020603050405020304" pitchFamily="18" charset="0"/>
                <a:cs typeface="Times New Roman" panose="02020603050405020304" pitchFamily="18" charset="0"/>
              </a:rPr>
              <a:t>have dominion</a:t>
            </a:r>
            <a:r>
              <a:rPr lang="en-US" altLang="en-US" b="1" dirty="0">
                <a:solidFill>
                  <a:srgbClr val="FFCCFF"/>
                </a:solidFill>
                <a:latin typeface="Times New Roman" panose="02020603050405020304" pitchFamily="18" charset="0"/>
                <a:cs typeface="Times New Roman" panose="02020603050405020304" pitchFamily="18" charset="0"/>
              </a:rPr>
              <a:t> over </a:t>
            </a:r>
            <a:r>
              <a:rPr lang="en-US" altLang="en-US" b="1" u="sng" dirty="0">
                <a:solidFill>
                  <a:srgbClr val="FF99CC"/>
                </a:solidFill>
                <a:latin typeface="Times New Roman" panose="02020603050405020304" pitchFamily="18" charset="0"/>
                <a:cs typeface="Times New Roman" panose="02020603050405020304" pitchFamily="18" charset="0"/>
              </a:rPr>
              <a:t>the fish</a:t>
            </a:r>
            <a:r>
              <a:rPr lang="en-US" altLang="en-US" b="1" dirty="0">
                <a:solidFill>
                  <a:srgbClr val="FFCCFF"/>
                </a:solidFill>
                <a:latin typeface="Times New Roman" panose="02020603050405020304" pitchFamily="18" charset="0"/>
                <a:cs typeface="Times New Roman" panose="02020603050405020304" pitchFamily="18" charset="0"/>
              </a:rPr>
              <a:t> of the sea, &amp; over </a:t>
            </a:r>
            <a:r>
              <a:rPr lang="en-US" altLang="en-US" b="1" u="sng" dirty="0">
                <a:solidFill>
                  <a:srgbClr val="FF99CC"/>
                </a:solidFill>
                <a:latin typeface="Times New Roman" panose="02020603050405020304" pitchFamily="18" charset="0"/>
                <a:cs typeface="Times New Roman" panose="02020603050405020304" pitchFamily="18" charset="0"/>
              </a:rPr>
              <a:t>the fowl</a:t>
            </a:r>
            <a:r>
              <a:rPr lang="en-US" altLang="en-US" b="1" dirty="0">
                <a:solidFill>
                  <a:srgbClr val="FFCCFF"/>
                </a:solidFill>
                <a:latin typeface="Times New Roman" panose="02020603050405020304" pitchFamily="18" charset="0"/>
                <a:cs typeface="Times New Roman" panose="02020603050405020304" pitchFamily="18" charset="0"/>
              </a:rPr>
              <a:t> of the air, &amp; over </a:t>
            </a:r>
            <a:r>
              <a:rPr lang="en-US" altLang="en-US" b="1" u="sng" dirty="0">
                <a:solidFill>
                  <a:srgbClr val="FF99CC"/>
                </a:solidFill>
                <a:latin typeface="Times New Roman" panose="02020603050405020304" pitchFamily="18" charset="0"/>
                <a:cs typeface="Times New Roman" panose="02020603050405020304" pitchFamily="18" charset="0"/>
              </a:rPr>
              <a:t>every living thing</a:t>
            </a:r>
            <a:r>
              <a:rPr lang="en-US" altLang="en-US" b="1" dirty="0">
                <a:solidFill>
                  <a:srgbClr val="FFCCFF"/>
                </a:solidFill>
                <a:latin typeface="Times New Roman" panose="02020603050405020304" pitchFamily="18" charset="0"/>
                <a:cs typeface="Times New Roman" panose="02020603050405020304" pitchFamily="18" charset="0"/>
              </a:rPr>
              <a:t> that </a:t>
            </a:r>
            <a:r>
              <a:rPr lang="en-US" altLang="en-US" b="1" dirty="0" err="1">
                <a:solidFill>
                  <a:srgbClr val="FFCCFF"/>
                </a:solidFill>
                <a:latin typeface="Times New Roman" panose="02020603050405020304" pitchFamily="18" charset="0"/>
                <a:cs typeface="Times New Roman" panose="02020603050405020304" pitchFamily="18" charset="0"/>
              </a:rPr>
              <a:t>moveth</a:t>
            </a:r>
            <a:r>
              <a:rPr lang="en-US" altLang="en-US" b="1" dirty="0">
                <a:solidFill>
                  <a:srgbClr val="FFCCFF"/>
                </a:solidFill>
                <a:latin typeface="Times New Roman" panose="02020603050405020304" pitchFamily="18" charset="0"/>
                <a:cs typeface="Times New Roman" panose="02020603050405020304" pitchFamily="18" charset="0"/>
              </a:rPr>
              <a:t> upon the earth. </a:t>
            </a:r>
            <a:r>
              <a:rPr lang="en-US" altLang="en-US" sz="2800" b="1" dirty="0">
                <a:latin typeface="Times New Roman" panose="02020603050405020304" pitchFamily="18" charset="0"/>
                <a:cs typeface="Times New Roman" panose="02020603050405020304" pitchFamily="18" charset="0"/>
              </a:rPr>
              <a:t>(Ps. 8:6-8; Heb. 2:5-9)</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28 -</a:t>
            </a:r>
            <a:r>
              <a:rPr lang="zh-TW" altLang="en-US" b="1" dirty="0">
                <a:solidFill>
                  <a:srgbClr val="FFC000"/>
                </a:solidFill>
                <a:latin typeface="DengXian" panose="02010600030101010101" pitchFamily="2" charset="-122"/>
                <a:ea typeface="DengXian" panose="02010600030101010101" pitchFamily="2" charset="-122"/>
              </a:rPr>
              <a:t>神</a:t>
            </a:r>
            <a:r>
              <a:rPr lang="en-US" altLang="zh-TW" b="1" dirty="0">
                <a:solidFill>
                  <a:srgbClr val="FFC000"/>
                </a:solidFill>
                <a:latin typeface="DengXian" panose="02010600030101010101" pitchFamily="2" charset="-122"/>
                <a:ea typeface="DengXian" panose="02010600030101010101" pitchFamily="2" charset="-122"/>
              </a:rPr>
              <a:t>…</a:t>
            </a:r>
            <a:r>
              <a:rPr lang="zh-TW" altLang="en-US" b="1" dirty="0">
                <a:solidFill>
                  <a:srgbClr val="FFC000"/>
                </a:solidFill>
                <a:latin typeface="DengXian" panose="02010600030101010101" pitchFamily="2" charset="-122"/>
                <a:ea typeface="DengXian" panose="02010600030101010101" pitchFamily="2" charset="-122"/>
              </a:rPr>
              <a:t>對他們說：「要生養眾多，遍滿地面，治理這地，也要管理海裡的魚、空中的鳥，和地上各樣行動的活物。」</a:t>
            </a:r>
            <a:endParaRPr lang="en-US" altLang="en-US" b="1" dirty="0">
              <a:solidFill>
                <a:srgbClr val="FFC000"/>
              </a:solidFill>
              <a:latin typeface="DengXian" panose="02010600030101010101" pitchFamily="2" charset="-122"/>
              <a:ea typeface="DengXian" panose="02010600030101010101" pitchFamily="2" charset="-122"/>
            </a:endParaRPr>
          </a:p>
          <a:p>
            <a:pPr>
              <a:defRPr/>
            </a:pPr>
            <a:r>
              <a:rPr lang="en-US" altLang="en-US" b="1" i="1" u="sng" dirty="0">
                <a:solidFill>
                  <a:srgbClr val="CCFFFF"/>
                </a:solidFill>
                <a:latin typeface="Times New Roman" panose="02020603050405020304" pitchFamily="18" charset="0"/>
                <a:cs typeface="Times New Roman" panose="02020603050405020304" pitchFamily="18" charset="0"/>
              </a:rPr>
              <a:t>Nature is not our</a:t>
            </a:r>
            <a:r>
              <a:rPr lang="en-US" altLang="en-US" b="1" i="1" dirty="0">
                <a:solidFill>
                  <a:srgbClr val="CCFFFF"/>
                </a:solidFill>
                <a:latin typeface="Times New Roman" panose="02020603050405020304" pitchFamily="18" charset="0"/>
                <a:cs typeface="Times New Roman" panose="02020603050405020304" pitchFamily="18" charset="0"/>
              </a:rPr>
              <a:t> ‘</a:t>
            </a:r>
            <a:r>
              <a:rPr lang="en-US" altLang="en-US" b="1" i="1" u="sng" dirty="0">
                <a:solidFill>
                  <a:srgbClr val="CCFFFF"/>
                </a:solidFill>
                <a:latin typeface="Times New Roman" panose="02020603050405020304" pitchFamily="18" charset="0"/>
                <a:cs typeface="Times New Roman" panose="02020603050405020304" pitchFamily="18" charset="0"/>
              </a:rPr>
              <a:t>mother</a:t>
            </a:r>
            <a:r>
              <a:rPr lang="en-US" altLang="en-US" b="1" i="1" dirty="0">
                <a:solidFill>
                  <a:srgbClr val="CCFFFF"/>
                </a:solidFill>
                <a:latin typeface="Times New Roman" panose="02020603050405020304" pitchFamily="18" charset="0"/>
                <a:cs typeface="Times New Roman" panose="02020603050405020304" pitchFamily="18" charset="0"/>
              </a:rPr>
              <a:t>.’  </a:t>
            </a:r>
            <a:r>
              <a:rPr lang="en-US" altLang="en-US" b="1" i="1" u="sng" dirty="0">
                <a:solidFill>
                  <a:srgbClr val="CCFFFF"/>
                </a:solidFill>
                <a:latin typeface="Times New Roman" panose="02020603050405020304" pitchFamily="18" charset="0"/>
                <a:cs typeface="Times New Roman" panose="02020603050405020304" pitchFamily="18" charset="0"/>
              </a:rPr>
              <a:t>We do not imitate her or act like animals</a:t>
            </a:r>
            <a:r>
              <a:rPr lang="en-US" altLang="en-US" b="1" i="1" dirty="0">
                <a:solidFill>
                  <a:srgbClr val="CCFFFF"/>
                </a:solidFill>
                <a:latin typeface="Times New Roman" panose="02020603050405020304" pitchFamily="18" charset="0"/>
                <a:cs typeface="Times New Roman" panose="02020603050405020304" pitchFamily="18" charset="0"/>
              </a:rPr>
              <a:t>! </a:t>
            </a:r>
            <a:r>
              <a:rPr lang="en-US" altLang="en-US" b="1" i="1" u="sng" dirty="0">
                <a:solidFill>
                  <a:srgbClr val="99FFCC"/>
                </a:solidFill>
                <a:latin typeface="Times New Roman" panose="02020603050405020304" pitchFamily="18" charset="0"/>
                <a:cs typeface="Times New Roman" panose="02020603050405020304" pitchFamily="18" charset="0"/>
              </a:rPr>
              <a:t>We are to take care of it</a:t>
            </a:r>
            <a:r>
              <a:rPr lang="en-US" altLang="en-US" b="1" i="1" dirty="0">
                <a:solidFill>
                  <a:srgbClr val="99FFCC"/>
                </a:solidFill>
                <a:latin typeface="Times New Roman" panose="02020603050405020304" pitchFamily="18" charset="0"/>
                <a:cs typeface="Times New Roman" panose="02020603050405020304" pitchFamily="18" charset="0"/>
              </a:rPr>
              <a:t>.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大自然不是我們的“母親”，我們不模仿她，舉止也不像動物！我們要照管它。</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endParaRPr lang="en-US" altLang="en-US" dirty="0">
              <a:solidFill>
                <a:srgbClr val="66FF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0AF0662-7591-4622-B302-030286E7E6B7}"/>
              </a:ext>
            </a:extLst>
          </p:cNvPr>
          <p:cNvSpPr>
            <a:spLocks noGrp="1" noChangeArrowheads="1"/>
          </p:cNvSpPr>
          <p:nvPr>
            <p:ph type="title"/>
          </p:nvPr>
        </p:nvSpPr>
        <p:spPr>
          <a:xfrm>
            <a:off x="152400" y="82550"/>
            <a:ext cx="11963400" cy="1517650"/>
          </a:xfrm>
        </p:spPr>
        <p:txBody>
          <a:bodyPr/>
          <a:lstStyle/>
          <a:p>
            <a:pPr algn="ctr" eaLnBrk="1" hangingPunct="1"/>
            <a:r>
              <a:rPr lang="en-US" altLang="en-US" sz="3200" b="1" u="sng">
                <a:solidFill>
                  <a:srgbClr val="FFFF00"/>
                </a:solidFill>
                <a:latin typeface="Comic Sans MS" panose="030F0702030302020204" pitchFamily="66" charset="0"/>
              </a:rPr>
              <a:t>Man’s Faith in the Divine Lawgiver &amp; the Dominion Mandate made the modern scientific revolution possible</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人對神聖賜律法者與管理命令的信念，使現代科學革命成爲可能</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5603" name="Rectangle 3">
            <a:extLst>
              <a:ext uri="{FF2B5EF4-FFF2-40B4-BE49-F238E27FC236}">
                <a16:creationId xmlns:a16="http://schemas.microsoft.com/office/drawing/2014/main" id="{25DD4D53-7720-4E83-A339-03666AB59EAB}"/>
              </a:ext>
            </a:extLst>
          </p:cNvPr>
          <p:cNvSpPr>
            <a:spLocks noGrp="1" noChangeArrowheads="1"/>
          </p:cNvSpPr>
          <p:nvPr>
            <p:ph idx="1"/>
          </p:nvPr>
        </p:nvSpPr>
        <p:spPr>
          <a:xfrm>
            <a:off x="381000" y="1981200"/>
            <a:ext cx="11658600" cy="46482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There is such a thing as objective truth</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(John 14:6)</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有所謂的客觀真理存在（約</a:t>
            </a:r>
            <a:r>
              <a:rPr lang="en-US" altLang="zh-CN" sz="3200" b="1">
                <a:solidFill>
                  <a:srgbClr val="FFC000"/>
                </a:solidFill>
                <a:latin typeface="DengXian" panose="02010600030101010101" pitchFamily="2" charset="-122"/>
                <a:cs typeface="Times New Roman" panose="02020603050405020304" pitchFamily="18" charset="0"/>
              </a:rPr>
              <a:t>14</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6</a:t>
            </a:r>
            <a:r>
              <a:rPr lang="zh-CN" altLang="en-US" sz="3200" b="1">
                <a:solidFill>
                  <a:srgbClr val="FFC000"/>
                </a:solidFill>
                <a:latin typeface="DengXian" panose="02010600030101010101" pitchFamily="2" charset="-122"/>
                <a:cs typeface="Times New Roman" panose="02020603050405020304" pitchFamily="18" charset="0"/>
              </a:rPr>
              <a:t>），</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The Universe is real</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i="1">
                <a:solidFill>
                  <a:srgbClr val="FFCCFF"/>
                </a:solidFill>
                <a:latin typeface="Times New Roman" panose="02020603050405020304" pitchFamily="18" charset="0"/>
                <a:cs typeface="Times New Roman" panose="02020603050405020304" pitchFamily="18" charset="0"/>
              </a:rPr>
              <a:t>to Eastern philosophies it is illusion</a:t>
            </a:r>
            <a:r>
              <a:rPr lang="en-US" altLang="en-US" sz="3200" b="1">
                <a:solidFill>
                  <a:srgbClr val="FFCC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rPr>
              <a:t>宇宙是真實的（東方哲學認爲它是幻象），</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The Universe is orderly</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governed by Laws</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(I Cor. 14:33)</a:t>
            </a:r>
          </a:p>
          <a:p>
            <a:pPr eaLnBrk="1" hangingPunct="1"/>
            <a:r>
              <a:rPr lang="zh-CN" altLang="en-US" sz="3200" b="1">
                <a:solidFill>
                  <a:srgbClr val="FFC000"/>
                </a:solidFill>
                <a:latin typeface="DengXian" panose="02010600030101010101" pitchFamily="2" charset="-122"/>
              </a:rPr>
              <a:t>宇宙有秩序，被法則管理（林前</a:t>
            </a:r>
            <a:r>
              <a:rPr lang="en-US" altLang="zh-CN" sz="3200" b="1">
                <a:solidFill>
                  <a:srgbClr val="FFC000"/>
                </a:solidFill>
                <a:latin typeface="DengXian" panose="02010600030101010101" pitchFamily="2" charset="-122"/>
              </a:rPr>
              <a:t>14</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33</a:t>
            </a:r>
            <a:r>
              <a:rPr lang="zh-CN" altLang="en-US" sz="3200" b="1">
                <a:solidFill>
                  <a:srgbClr val="FFC000"/>
                </a:solidFill>
                <a:latin typeface="DengXian" panose="02010600030101010101" pitchFamily="2" charset="-122"/>
              </a:rPr>
              <a:t>），</a:t>
            </a:r>
            <a:r>
              <a:rPr lang="en-US" altLang="en-US" sz="3200" b="1">
                <a:solidFill>
                  <a:srgbClr val="FFC000"/>
                </a:solidFill>
                <a:latin typeface="DengXian" panose="02010600030101010101" pitchFamily="2" charset="-122"/>
                <a:ea typeface="DengXian" panose="02010600030101010101" pitchFamily="2" charset="-122"/>
              </a:rPr>
              <a:t> </a:t>
            </a:r>
          </a:p>
          <a:p>
            <a:pPr eaLnBrk="1" hangingPunct="1"/>
            <a:r>
              <a:rPr lang="en-US" altLang="en-US" sz="3200" b="1" u="sng">
                <a:solidFill>
                  <a:srgbClr val="FF99CC"/>
                </a:solidFill>
                <a:latin typeface="Times New Roman" panose="02020603050405020304" pitchFamily="18" charset="0"/>
                <a:cs typeface="Times New Roman" panose="02020603050405020304" pitchFamily="18" charset="0"/>
              </a:rPr>
              <a:t>Science studies &amp; experiments to discover the laws that govern orderly reality</a:t>
            </a:r>
            <a:r>
              <a:rPr lang="en-US" altLang="en-US" sz="3200" b="1">
                <a:solidFill>
                  <a:srgbClr val="FF99CC"/>
                </a:solidFill>
                <a:latin typeface="Times New Roman" panose="02020603050405020304" pitchFamily="18" charset="0"/>
                <a:cs typeface="Times New Roman" panose="02020603050405020304" pitchFamily="18" charset="0"/>
              </a:rPr>
              <a:t>   </a:t>
            </a:r>
            <a:r>
              <a:rPr lang="zh-CN" altLang="en-US" sz="3200" b="1">
                <a:solidFill>
                  <a:srgbClr val="FFC000"/>
                </a:solidFill>
                <a:latin typeface="DengXian" panose="02010600030101010101" pitchFamily="2" charset="-122"/>
              </a:rPr>
              <a:t>科學研究與實驗，發掘掌管秩序的法則。</a:t>
            </a:r>
            <a:endParaRPr lang="en-US" altLang="en-US" sz="3200" b="1">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7BA1160-0815-45A2-A208-55EE4DA4BEE4}"/>
              </a:ext>
            </a:extLst>
          </p:cNvPr>
          <p:cNvSpPr>
            <a:spLocks noGrp="1" noChangeArrowheads="1"/>
          </p:cNvSpPr>
          <p:nvPr>
            <p:ph type="title"/>
          </p:nvPr>
        </p:nvSpPr>
        <p:spPr>
          <a:xfrm>
            <a:off x="1524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Scientific Disciplines founded by Bible Believing Scientists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由相信聖經的科學家們創設的科學學科</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7651" name="Rectangle 3">
            <a:extLst>
              <a:ext uri="{FF2B5EF4-FFF2-40B4-BE49-F238E27FC236}">
                <a16:creationId xmlns:a16="http://schemas.microsoft.com/office/drawing/2014/main" id="{575DB9B8-01EC-4FE8-817D-DD9F844D3470}"/>
              </a:ext>
            </a:extLst>
          </p:cNvPr>
          <p:cNvSpPr>
            <a:spLocks noGrp="1" noChangeArrowheads="1"/>
          </p:cNvSpPr>
          <p:nvPr>
            <p:ph idx="1"/>
          </p:nvPr>
        </p:nvSpPr>
        <p:spPr>
          <a:xfrm>
            <a:off x="304800" y="1600200"/>
            <a:ext cx="11734800" cy="51054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Bacteriology </a:t>
            </a:r>
            <a:r>
              <a:rPr lang="zh-CN" altLang="en-US" sz="3200" b="1">
                <a:solidFill>
                  <a:srgbClr val="FFC000"/>
                </a:solidFill>
                <a:latin typeface="DengXian" panose="02010600030101010101" pitchFamily="2" charset="-122"/>
                <a:cs typeface="Times New Roman" panose="02020603050405020304" pitchFamily="18" charset="0"/>
              </a:rPr>
              <a:t>細菌學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Louis Pasteur</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(1822-1895)</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Calculus </a:t>
            </a:r>
            <a:r>
              <a:rPr lang="zh-CN" altLang="en-US" sz="3200" b="1">
                <a:solidFill>
                  <a:srgbClr val="FFC000"/>
                </a:solidFill>
                <a:latin typeface="DengXian" panose="02010600030101010101" pitchFamily="2" charset="-122"/>
              </a:rPr>
              <a:t>微積分學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Isaac Newton</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(1642-1727)</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Celestial Mechanics </a:t>
            </a:r>
            <a:r>
              <a:rPr lang="zh-CN" altLang="en-US" sz="3200" b="1">
                <a:solidFill>
                  <a:srgbClr val="FFC000"/>
                </a:solidFill>
                <a:latin typeface="DengXian" panose="02010600030101010101" pitchFamily="2" charset="-122"/>
              </a:rPr>
              <a:t>天體力學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Johann Kepler</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(1571-1630)</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Chemistry </a:t>
            </a:r>
            <a:r>
              <a:rPr lang="zh-CN" altLang="en-US" sz="3200" b="1">
                <a:solidFill>
                  <a:srgbClr val="FFC000"/>
                </a:solidFill>
                <a:latin typeface="DengXian" panose="02010600030101010101" pitchFamily="2" charset="-122"/>
              </a:rPr>
              <a:t>化學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Robert Boyle </a:t>
            </a:r>
            <a:r>
              <a:rPr lang="en-US" altLang="en-US" sz="3200" b="1">
                <a:solidFill>
                  <a:srgbClr val="CCFFFF"/>
                </a:solidFill>
                <a:latin typeface="Times New Roman" panose="02020603050405020304" pitchFamily="18" charset="0"/>
                <a:cs typeface="Times New Roman" panose="02020603050405020304" pitchFamily="18" charset="0"/>
              </a:rPr>
              <a:t>(1627-1691)</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Comparative Anatomy </a:t>
            </a:r>
            <a:r>
              <a:rPr lang="zh-CN" altLang="en-US" sz="3200" b="1">
                <a:solidFill>
                  <a:srgbClr val="FFC000"/>
                </a:solidFill>
                <a:latin typeface="DengXian" panose="02010600030101010101" pitchFamily="2" charset="-122"/>
              </a:rPr>
              <a:t>比較解剖學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George Cuvier </a:t>
            </a:r>
            <a:r>
              <a:rPr lang="en-US" altLang="en-US" sz="3200" b="1">
                <a:solidFill>
                  <a:srgbClr val="CCFFFF"/>
                </a:solidFill>
                <a:latin typeface="Times New Roman" panose="02020603050405020304" pitchFamily="18" charset="0"/>
                <a:cs typeface="Times New Roman" panose="02020603050405020304" pitchFamily="18" charset="0"/>
              </a:rPr>
              <a:t>(1769-1832)</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Electrodynamics </a:t>
            </a:r>
            <a:r>
              <a:rPr lang="zh-CN" altLang="en-US" sz="3200" b="1">
                <a:solidFill>
                  <a:srgbClr val="FFC000"/>
                </a:solidFill>
                <a:latin typeface="DengXian" panose="02010600030101010101" pitchFamily="2" charset="-122"/>
              </a:rPr>
              <a:t>電動力學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James Clerk Maxwell </a:t>
            </a:r>
            <a:r>
              <a:rPr lang="en-US" altLang="en-US" sz="3200" b="1">
                <a:solidFill>
                  <a:srgbClr val="CCFFFF"/>
                </a:solidFill>
                <a:latin typeface="Times New Roman" panose="02020603050405020304" pitchFamily="18" charset="0"/>
                <a:cs typeface="Times New Roman" panose="02020603050405020304" pitchFamily="18" charset="0"/>
              </a:rPr>
              <a:t>(1831-1879)</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Electromagnetics </a:t>
            </a:r>
            <a:r>
              <a:rPr lang="zh-CN" altLang="en-US" sz="3200" b="1">
                <a:solidFill>
                  <a:srgbClr val="FFC000"/>
                </a:solidFill>
                <a:latin typeface="DengXian" panose="02010600030101010101" pitchFamily="2" charset="-122"/>
              </a:rPr>
              <a:t>電磁學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Michael Faraday</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(1791-1867)</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Electronics </a:t>
            </a:r>
            <a:r>
              <a:rPr lang="zh-CN" altLang="en-US" sz="3200" b="1">
                <a:solidFill>
                  <a:srgbClr val="FFC000"/>
                </a:solidFill>
                <a:latin typeface="DengXian" panose="02010600030101010101" pitchFamily="2" charset="-122"/>
              </a:rPr>
              <a:t>電子產品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Ambrose Fleming </a:t>
            </a:r>
            <a:r>
              <a:rPr lang="en-US" altLang="en-US" sz="3200" b="1">
                <a:solidFill>
                  <a:srgbClr val="CCFFFF"/>
                </a:solidFill>
                <a:latin typeface="Times New Roman" panose="02020603050405020304" pitchFamily="18" charset="0"/>
                <a:cs typeface="Times New Roman" panose="02020603050405020304" pitchFamily="18" charset="0"/>
              </a:rPr>
              <a:t>(1849-1945)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0F1D677-8457-43CC-A10A-7611C8B072EA}"/>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rgbClr val="FFFF00"/>
                </a:solidFill>
                <a:latin typeface="Comic Sans MS" panose="030F0702030302020204" pitchFamily="66" charset="0"/>
              </a:rPr>
              <a:t>Scientific Disciplines founded by Bible Believing Scientists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由相信聖經的科學家們創設的科學學科</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8675" name="Rectangle 3">
            <a:extLst>
              <a:ext uri="{FF2B5EF4-FFF2-40B4-BE49-F238E27FC236}">
                <a16:creationId xmlns:a16="http://schemas.microsoft.com/office/drawing/2014/main" id="{DF3F8B21-065E-40ED-BA3C-2C99CA730D9C}"/>
              </a:ext>
            </a:extLst>
          </p:cNvPr>
          <p:cNvSpPr>
            <a:spLocks noGrp="1" noChangeArrowheads="1"/>
          </p:cNvSpPr>
          <p:nvPr>
            <p:ph idx="1"/>
          </p:nvPr>
        </p:nvSpPr>
        <p:spPr>
          <a:xfrm>
            <a:off x="381000" y="1447800"/>
            <a:ext cx="11658600" cy="52578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Energetics </a:t>
            </a:r>
            <a:r>
              <a:rPr lang="zh-CN" altLang="en-US" sz="3200" b="1">
                <a:solidFill>
                  <a:srgbClr val="FFC000"/>
                </a:solidFill>
                <a:latin typeface="DengXian" panose="02010600030101010101" pitchFamily="2" charset="-122"/>
                <a:cs typeface="Times New Roman" panose="02020603050405020304" pitchFamily="18" charset="0"/>
              </a:rPr>
              <a:t>能量學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Lord Kelvin</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(1824-1907)</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Fluid Mechanics </a:t>
            </a:r>
            <a:r>
              <a:rPr lang="zh-CN" altLang="en-US" sz="3200" b="1">
                <a:solidFill>
                  <a:srgbClr val="FFC000"/>
                </a:solidFill>
                <a:latin typeface="DengXian" panose="02010600030101010101" pitchFamily="2" charset="-122"/>
              </a:rPr>
              <a:t>流體力學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George Stokes </a:t>
            </a:r>
            <a:r>
              <a:rPr lang="en-US" altLang="en-US" sz="3200" b="1">
                <a:solidFill>
                  <a:srgbClr val="CCFFFF"/>
                </a:solidFill>
                <a:latin typeface="Times New Roman" panose="02020603050405020304" pitchFamily="18" charset="0"/>
                <a:cs typeface="Times New Roman" panose="02020603050405020304" pitchFamily="18" charset="0"/>
              </a:rPr>
              <a:t>(1819-1903)</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Galactic Astronomy </a:t>
            </a:r>
            <a:r>
              <a:rPr lang="zh-CN" altLang="en-US" sz="3200" b="1">
                <a:solidFill>
                  <a:srgbClr val="FFC000"/>
                </a:solidFill>
                <a:latin typeface="DengXian" panose="02010600030101010101" pitchFamily="2" charset="-122"/>
              </a:rPr>
              <a:t>銀河天文學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William Herschel </a:t>
            </a:r>
            <a:r>
              <a:rPr lang="en-US" altLang="en-US" sz="3200" b="1">
                <a:solidFill>
                  <a:srgbClr val="CCFFFF"/>
                </a:solidFill>
                <a:latin typeface="Times New Roman" panose="02020603050405020304" pitchFamily="18" charset="0"/>
                <a:cs typeface="Times New Roman" panose="02020603050405020304" pitchFamily="18" charset="0"/>
              </a:rPr>
              <a:t>(1738-1822)</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Gas Dynamics </a:t>
            </a:r>
            <a:r>
              <a:rPr lang="zh-CN" altLang="en-US" sz="3200" b="1">
                <a:solidFill>
                  <a:srgbClr val="FFC000"/>
                </a:solidFill>
                <a:latin typeface="DengXian" panose="02010600030101010101" pitchFamily="2" charset="-122"/>
              </a:rPr>
              <a:t>氣體動力學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Robert Boyle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(1627-1691)</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Genetics </a:t>
            </a:r>
            <a:r>
              <a:rPr lang="zh-CN" altLang="en-US" sz="3200" b="1">
                <a:solidFill>
                  <a:srgbClr val="FFC000"/>
                </a:solidFill>
                <a:latin typeface="DengXian" panose="02010600030101010101" pitchFamily="2" charset="-122"/>
              </a:rPr>
              <a:t>遺傳學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Gregor Mendel</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(1822-1884)</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Glacial Geology </a:t>
            </a:r>
            <a:r>
              <a:rPr lang="zh-CN" altLang="en-US" sz="3200" b="1">
                <a:solidFill>
                  <a:srgbClr val="FFC000"/>
                </a:solidFill>
                <a:latin typeface="DengXian" panose="02010600030101010101" pitchFamily="2" charset="-122"/>
              </a:rPr>
              <a:t>冰川地質學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Louis Agassiz </a:t>
            </a:r>
            <a:r>
              <a:rPr lang="en-US" altLang="en-US" sz="3200" b="1">
                <a:solidFill>
                  <a:srgbClr val="CCFFFF"/>
                </a:solidFill>
                <a:latin typeface="Times New Roman" panose="02020603050405020304" pitchFamily="18" charset="0"/>
                <a:cs typeface="Times New Roman" panose="02020603050405020304" pitchFamily="18" charset="0"/>
              </a:rPr>
              <a:t>(1807-1873)</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Gynecology </a:t>
            </a:r>
            <a:r>
              <a:rPr lang="zh-CN" altLang="en-US" sz="3200" b="1">
                <a:solidFill>
                  <a:srgbClr val="FFC000"/>
                </a:solidFill>
                <a:latin typeface="DengXian" panose="02010600030101010101" pitchFamily="2" charset="-122"/>
              </a:rPr>
              <a:t>婦科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James Simpson </a:t>
            </a:r>
            <a:r>
              <a:rPr lang="en-US" altLang="en-US" sz="3200" b="1">
                <a:solidFill>
                  <a:srgbClr val="CCFFFF"/>
                </a:solidFill>
                <a:latin typeface="Times New Roman" panose="02020603050405020304" pitchFamily="18" charset="0"/>
                <a:cs typeface="Times New Roman" panose="02020603050405020304" pitchFamily="18" charset="0"/>
              </a:rPr>
              <a:t>(1811-1870)</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Hydrography </a:t>
            </a:r>
            <a:r>
              <a:rPr lang="zh-CN" altLang="en-US" sz="3200" b="1">
                <a:solidFill>
                  <a:srgbClr val="FFC000"/>
                </a:solidFill>
                <a:latin typeface="DengXian" panose="02010600030101010101" pitchFamily="2" charset="-122"/>
              </a:rPr>
              <a:t>水文學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Matthew Maury</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(1806-1873)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D6A8505-9DB3-424A-8EE5-1975665B5662}"/>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rgbClr val="FFFF00"/>
                </a:solidFill>
                <a:latin typeface="Comic Sans MS" panose="030F0702030302020204" pitchFamily="66" charset="0"/>
              </a:rPr>
              <a:t>Scientific Disciplines founded by Bible Believing Scie</a:t>
            </a:r>
            <a:r>
              <a:rPr lang="en-US" altLang="en-US" sz="3200" b="1">
                <a:solidFill>
                  <a:srgbClr val="FFFF00"/>
                </a:solidFill>
                <a:latin typeface="Comic Sans MS" panose="030F0702030302020204" pitchFamily="66" charset="0"/>
              </a:rPr>
              <a:t>ntists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由相信聖經的科學家們創設的科學學科</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29699" name="Rectangle 3">
            <a:extLst>
              <a:ext uri="{FF2B5EF4-FFF2-40B4-BE49-F238E27FC236}">
                <a16:creationId xmlns:a16="http://schemas.microsoft.com/office/drawing/2014/main" id="{7E94B895-D816-47D5-850F-C2A277F48CBF}"/>
              </a:ext>
            </a:extLst>
          </p:cNvPr>
          <p:cNvSpPr>
            <a:spLocks noGrp="1" noChangeArrowheads="1"/>
          </p:cNvSpPr>
          <p:nvPr>
            <p:ph idx="1"/>
          </p:nvPr>
        </p:nvSpPr>
        <p:spPr>
          <a:xfrm>
            <a:off x="228600" y="1828800"/>
            <a:ext cx="11887200" cy="4308475"/>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Ichthyology </a:t>
            </a:r>
            <a:r>
              <a:rPr lang="zh-CN" altLang="en-US" sz="3200" b="1">
                <a:solidFill>
                  <a:srgbClr val="FFC000"/>
                </a:solidFill>
                <a:latin typeface="DengXian" panose="02010600030101010101" pitchFamily="2" charset="-122"/>
                <a:cs typeface="Times New Roman" panose="02020603050405020304" pitchFamily="18" charset="0"/>
              </a:rPr>
              <a:t>魚類學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Louis Agassiz </a:t>
            </a:r>
            <a:r>
              <a:rPr lang="en-US" altLang="en-US" sz="3200" b="1">
                <a:solidFill>
                  <a:srgbClr val="CCFFFF"/>
                </a:solidFill>
                <a:latin typeface="Times New Roman" panose="02020603050405020304" pitchFamily="18" charset="0"/>
                <a:cs typeface="Times New Roman" panose="02020603050405020304" pitchFamily="18" charset="0"/>
              </a:rPr>
              <a:t>(1807-1873)</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Isotopic Chemistry </a:t>
            </a:r>
            <a:r>
              <a:rPr lang="zh-CN" altLang="en-US" sz="3200" b="1">
                <a:solidFill>
                  <a:srgbClr val="FFC000"/>
                </a:solidFill>
                <a:latin typeface="DengXian" panose="02010600030101010101" pitchFamily="2" charset="-122"/>
              </a:rPr>
              <a:t>同位素化學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William Ramsay </a:t>
            </a:r>
            <a:r>
              <a:rPr lang="en-US" altLang="en-US" sz="3200" b="1">
                <a:solidFill>
                  <a:srgbClr val="CCFFFF"/>
                </a:solidFill>
                <a:latin typeface="Times New Roman" panose="02020603050405020304" pitchFamily="18" charset="0"/>
                <a:cs typeface="Times New Roman" panose="02020603050405020304" pitchFamily="18" charset="0"/>
              </a:rPr>
              <a:t>(1852-1916)</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Natural History </a:t>
            </a:r>
            <a:r>
              <a:rPr lang="zh-CN" altLang="en-US" sz="3200" b="1">
                <a:solidFill>
                  <a:srgbClr val="FFC000"/>
                </a:solidFill>
                <a:latin typeface="DengXian" panose="02010600030101010101" pitchFamily="2" charset="-122"/>
              </a:rPr>
              <a:t>自然歷史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John Ray </a:t>
            </a:r>
            <a:r>
              <a:rPr lang="en-US" altLang="en-US" sz="3200" b="1">
                <a:solidFill>
                  <a:srgbClr val="CCFFFF"/>
                </a:solidFill>
                <a:latin typeface="Times New Roman" panose="02020603050405020304" pitchFamily="18" charset="0"/>
                <a:cs typeface="Times New Roman" panose="02020603050405020304" pitchFamily="18" charset="0"/>
              </a:rPr>
              <a:t>(1627-1705)</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Non-Euclidean Geometry </a:t>
            </a:r>
            <a:r>
              <a:rPr lang="zh-CN" altLang="en-US" sz="3200" b="1">
                <a:solidFill>
                  <a:srgbClr val="FFC000"/>
                </a:solidFill>
                <a:latin typeface="DengXian" panose="02010600030101010101" pitchFamily="2" charset="-122"/>
              </a:rPr>
              <a:t>非歐幾何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Bernhard Riemann </a:t>
            </a:r>
            <a:r>
              <a:rPr lang="en-US" altLang="en-US" sz="3200" b="1">
                <a:solidFill>
                  <a:srgbClr val="CCFFFF"/>
                </a:solidFill>
                <a:latin typeface="Times New Roman" panose="02020603050405020304" pitchFamily="18" charset="0"/>
                <a:cs typeface="Times New Roman" panose="02020603050405020304" pitchFamily="18" charset="0"/>
              </a:rPr>
              <a:t>(1826-1866)</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Oceanography </a:t>
            </a:r>
            <a:r>
              <a:rPr lang="zh-CN" altLang="en-US" sz="3200" b="1">
                <a:solidFill>
                  <a:srgbClr val="FFC000"/>
                </a:solidFill>
                <a:latin typeface="DengXian" panose="02010600030101010101" pitchFamily="2" charset="-122"/>
              </a:rPr>
              <a:t>海洋學</a:t>
            </a:r>
            <a:r>
              <a:rPr lang="en-US" altLang="en-US" sz="3200" b="1">
                <a:solidFill>
                  <a:srgbClr val="CCFFFF"/>
                </a:solidFill>
                <a:latin typeface="Times New Roman" panose="02020603050405020304" pitchFamily="18" charset="0"/>
                <a:cs typeface="Times New Roman" panose="02020603050405020304" pitchFamily="18" charset="0"/>
              </a:rPr>
              <a:t> – </a:t>
            </a:r>
            <a:r>
              <a:rPr lang="en-US" altLang="en-US" sz="3200" b="1">
                <a:solidFill>
                  <a:srgbClr val="99FFCC"/>
                </a:solidFill>
                <a:latin typeface="Times New Roman" panose="02020603050405020304" pitchFamily="18" charset="0"/>
                <a:cs typeface="Times New Roman" panose="02020603050405020304" pitchFamily="18" charset="0"/>
              </a:rPr>
              <a:t>Matthew Maury </a:t>
            </a:r>
            <a:r>
              <a:rPr lang="en-US" altLang="en-US" sz="3200" b="1">
                <a:solidFill>
                  <a:srgbClr val="CCFFFF"/>
                </a:solidFill>
                <a:latin typeface="Times New Roman" panose="02020603050405020304" pitchFamily="18" charset="0"/>
                <a:cs typeface="Times New Roman" panose="02020603050405020304" pitchFamily="18" charset="0"/>
              </a:rPr>
              <a:t>(1806-1873)</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Paleontology </a:t>
            </a:r>
            <a:r>
              <a:rPr lang="zh-CN" altLang="en-US" sz="3200" b="1">
                <a:solidFill>
                  <a:srgbClr val="FFC000"/>
                </a:solidFill>
                <a:latin typeface="DengXian" panose="02010600030101010101" pitchFamily="2" charset="-122"/>
              </a:rPr>
              <a:t>古化石學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John Woodward </a:t>
            </a:r>
            <a:r>
              <a:rPr lang="en-US" altLang="en-US" sz="3200" b="1">
                <a:solidFill>
                  <a:srgbClr val="CCFFFF"/>
                </a:solidFill>
                <a:latin typeface="Times New Roman" panose="02020603050405020304" pitchFamily="18" charset="0"/>
                <a:cs typeface="Times New Roman" panose="02020603050405020304" pitchFamily="18" charset="0"/>
              </a:rPr>
              <a:t>(1665-1728)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2CB996B-4D1E-44C1-B373-A14926A83AEF}"/>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a:solidFill>
                  <a:srgbClr val="FFFF00"/>
                </a:solidFill>
                <a:latin typeface="Comic Sans MS" panose="030F0702030302020204" pitchFamily="66" charset="0"/>
              </a:rPr>
              <a:t>Scientific Disciplines founded by Bible Believing Scientists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由相信聖經的科學家們創設的科學學科</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30723" name="Rectangle 3">
            <a:extLst>
              <a:ext uri="{FF2B5EF4-FFF2-40B4-BE49-F238E27FC236}">
                <a16:creationId xmlns:a16="http://schemas.microsoft.com/office/drawing/2014/main" id="{AD2AA0AB-BE22-4906-8C7B-FF0277C0B211}"/>
              </a:ext>
            </a:extLst>
          </p:cNvPr>
          <p:cNvSpPr>
            <a:spLocks noGrp="1" noChangeArrowheads="1"/>
          </p:cNvSpPr>
          <p:nvPr>
            <p:ph idx="1"/>
          </p:nvPr>
        </p:nvSpPr>
        <p:spPr>
          <a:xfrm>
            <a:off x="304800" y="1828800"/>
            <a:ext cx="11701463" cy="38100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Pathology </a:t>
            </a:r>
            <a:r>
              <a:rPr lang="zh-CN" altLang="en-US" sz="3200" b="1">
                <a:solidFill>
                  <a:srgbClr val="FFC000"/>
                </a:solidFill>
                <a:latin typeface="DengXian" panose="02010600030101010101" pitchFamily="2" charset="-122"/>
                <a:cs typeface="Times New Roman" panose="02020603050405020304" pitchFamily="18" charset="0"/>
              </a:rPr>
              <a:t>病理學</a:t>
            </a:r>
            <a:r>
              <a:rPr lang="en-US" altLang="en-US" sz="3200" b="1">
                <a:solidFill>
                  <a:srgbClr val="CCFFFF"/>
                </a:solidFill>
                <a:latin typeface="DengXian" panose="02010600030101010101" pitchFamily="2" charset="-122"/>
                <a:ea typeface="DengXian" panose="02010600030101010101" pitchFamily="2" charset="-122"/>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Rudolph Virchow </a:t>
            </a:r>
            <a:r>
              <a:rPr lang="en-US" altLang="en-US" sz="3200" b="1">
                <a:solidFill>
                  <a:srgbClr val="CCFFFF"/>
                </a:solidFill>
                <a:latin typeface="Times New Roman" panose="02020603050405020304" pitchFamily="18" charset="0"/>
                <a:cs typeface="Times New Roman" panose="02020603050405020304" pitchFamily="18" charset="0"/>
              </a:rPr>
              <a:t>(1821-1902)</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Reversible Thermodynamics </a:t>
            </a:r>
            <a:r>
              <a:rPr lang="zh-CN" altLang="en-US" sz="3200" b="1">
                <a:solidFill>
                  <a:srgbClr val="FFC000"/>
                </a:solidFill>
                <a:latin typeface="DengXian" panose="02010600030101010101" pitchFamily="2" charset="-122"/>
              </a:rPr>
              <a:t>可逆熱力學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James Joule </a:t>
            </a:r>
            <a:r>
              <a:rPr lang="en-US" altLang="en-US" sz="3200" b="1">
                <a:solidFill>
                  <a:srgbClr val="CCFFFF"/>
                </a:solidFill>
                <a:latin typeface="Times New Roman" panose="02020603050405020304" pitchFamily="18" charset="0"/>
                <a:cs typeface="Times New Roman" panose="02020603050405020304" pitchFamily="18" charset="0"/>
              </a:rPr>
              <a:t>(1818-1889)</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Stratigraphy </a:t>
            </a:r>
            <a:r>
              <a:rPr lang="zh-CN" altLang="en-US" sz="3200" b="1">
                <a:solidFill>
                  <a:srgbClr val="FFC000"/>
                </a:solidFill>
                <a:latin typeface="DengXian" panose="02010600030101010101" pitchFamily="2" charset="-122"/>
              </a:rPr>
              <a:t>地層學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Nicholas Steno </a:t>
            </a:r>
            <a:r>
              <a:rPr lang="en-US" altLang="en-US" sz="3200" b="1">
                <a:solidFill>
                  <a:srgbClr val="CCFFFF"/>
                </a:solidFill>
                <a:latin typeface="Times New Roman" panose="02020603050405020304" pitchFamily="18" charset="0"/>
                <a:cs typeface="Times New Roman" panose="02020603050405020304" pitchFamily="18" charset="0"/>
              </a:rPr>
              <a:t>(1631-1686)</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Statistical Thermodynamics </a:t>
            </a:r>
            <a:r>
              <a:rPr lang="zh-CN" altLang="en-US" sz="3200" b="1">
                <a:solidFill>
                  <a:srgbClr val="FFC000"/>
                </a:solidFill>
                <a:latin typeface="DengXian" panose="02010600030101010101" pitchFamily="2" charset="-122"/>
              </a:rPr>
              <a:t>統計熱力學</a:t>
            </a:r>
            <a:r>
              <a:rPr lang="en-US" altLang="en-US" sz="3200" b="1">
                <a:solidFill>
                  <a:srgbClr val="CCFFFF"/>
                </a:solidFill>
                <a:latin typeface="Times New Roman" panose="02020603050405020304" pitchFamily="18" charset="0"/>
                <a:cs typeface="Times New Roman" panose="02020603050405020304" pitchFamily="18" charset="0"/>
              </a:rPr>
              <a:t> – </a:t>
            </a:r>
            <a:r>
              <a:rPr lang="en-US" altLang="en-US" sz="3200" b="1">
                <a:solidFill>
                  <a:srgbClr val="99FFCC"/>
                </a:solidFill>
                <a:latin typeface="Times New Roman" panose="02020603050405020304" pitchFamily="18" charset="0"/>
                <a:cs typeface="Times New Roman" panose="02020603050405020304" pitchFamily="18" charset="0"/>
              </a:rPr>
              <a:t>James Clerk Maxwell </a:t>
            </a:r>
            <a:r>
              <a:rPr lang="en-US" altLang="en-US" sz="3200" b="1">
                <a:solidFill>
                  <a:srgbClr val="CCFFFF"/>
                </a:solidFill>
                <a:latin typeface="Times New Roman" panose="02020603050405020304" pitchFamily="18" charset="0"/>
                <a:cs typeface="Times New Roman" panose="02020603050405020304" pitchFamily="18" charset="0"/>
              </a:rPr>
              <a:t>(1831-1879)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1D70FE1-68DF-4244-A8CB-120E45D9250E}"/>
              </a:ext>
            </a:extLst>
          </p:cNvPr>
          <p:cNvSpPr>
            <a:spLocks noGrp="1" noChangeArrowheads="1"/>
          </p:cNvSpPr>
          <p:nvPr>
            <p:ph type="title"/>
          </p:nvPr>
        </p:nvSpPr>
        <p:spPr>
          <a:xfrm>
            <a:off x="152400" y="76200"/>
            <a:ext cx="11963400" cy="1219200"/>
          </a:xfrm>
        </p:spPr>
        <p:txBody>
          <a:bodyPr/>
          <a:lstStyle/>
          <a:p>
            <a:pPr algn="ctr" eaLnBrk="1" hangingPunct="1"/>
            <a:r>
              <a:rPr lang="en-US" altLang="en-US" sz="3200" b="1" u="sng">
                <a:solidFill>
                  <a:srgbClr val="FFFF00"/>
                </a:solidFill>
                <a:latin typeface="Comic Sans MS" panose="030F0702030302020204" pitchFamily="66" charset="0"/>
              </a:rPr>
              <a:t>Scientific Disciplines founded by Bible Believing Scientists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由相信聖經的科學家們創設的科學學科</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30723" name="Rectangle 3">
            <a:extLst>
              <a:ext uri="{FF2B5EF4-FFF2-40B4-BE49-F238E27FC236}">
                <a16:creationId xmlns:a16="http://schemas.microsoft.com/office/drawing/2014/main" id="{B1E7BA96-7266-40BC-8210-143A535BFBDB}"/>
              </a:ext>
            </a:extLst>
          </p:cNvPr>
          <p:cNvSpPr>
            <a:spLocks noGrp="1" noChangeArrowheads="1"/>
          </p:cNvSpPr>
          <p:nvPr>
            <p:ph idx="1"/>
          </p:nvPr>
        </p:nvSpPr>
        <p:spPr>
          <a:xfrm>
            <a:off x="152400" y="1447800"/>
            <a:ext cx="11887200" cy="52578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Systematic Biology </a:t>
            </a:r>
            <a:r>
              <a:rPr lang="zh-CN" altLang="en-US" sz="3200" b="1">
                <a:solidFill>
                  <a:srgbClr val="FFC000"/>
                </a:solidFill>
                <a:latin typeface="DengXian" panose="02010600030101010101" pitchFamily="2" charset="-122"/>
                <a:cs typeface="Times New Roman" panose="02020603050405020304" pitchFamily="18" charset="0"/>
              </a:rPr>
              <a:t>系統生物學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Carolus Linnaeus</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(1707-1778)</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Thermodynamics </a:t>
            </a:r>
            <a:r>
              <a:rPr lang="zh-CN" altLang="en-US" sz="3200" b="1">
                <a:solidFill>
                  <a:srgbClr val="FFC000"/>
                </a:solidFill>
                <a:latin typeface="DengXian" panose="02010600030101010101" pitchFamily="2" charset="-122"/>
              </a:rPr>
              <a:t>熱力學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Lord Kelvin </a:t>
            </a:r>
            <a:r>
              <a:rPr lang="en-US" altLang="en-US" sz="3200" b="1">
                <a:solidFill>
                  <a:srgbClr val="CCFFFF"/>
                </a:solidFill>
                <a:latin typeface="Times New Roman" panose="02020603050405020304" pitchFamily="18" charset="0"/>
                <a:cs typeface="Times New Roman" panose="02020603050405020304" pitchFamily="18" charset="0"/>
              </a:rPr>
              <a:t>(1824-1907)</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Thermokinetics </a:t>
            </a:r>
            <a:r>
              <a:rPr lang="zh-CN" altLang="en-US" sz="3200" b="1">
                <a:solidFill>
                  <a:srgbClr val="FFC000"/>
                </a:solidFill>
                <a:latin typeface="DengXian" panose="02010600030101010101" pitchFamily="2" charset="-122"/>
              </a:rPr>
              <a:t>熱動力學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Humprey Davy </a:t>
            </a:r>
            <a:r>
              <a:rPr lang="en-US" altLang="en-US" sz="3200" b="1">
                <a:solidFill>
                  <a:srgbClr val="CCFFFF"/>
                </a:solidFill>
                <a:latin typeface="Times New Roman" panose="02020603050405020304" pitchFamily="18" charset="0"/>
                <a:cs typeface="Times New Roman" panose="02020603050405020304" pitchFamily="18" charset="0"/>
              </a:rPr>
              <a:t>(1778-1829)</a:t>
            </a:r>
          </a:p>
          <a:p>
            <a:pPr eaLnBrk="1" hangingPunct="1"/>
            <a:r>
              <a:rPr lang="en-US" altLang="en-US" sz="3200" b="1">
                <a:solidFill>
                  <a:srgbClr val="CCFFFF"/>
                </a:solidFill>
                <a:latin typeface="Times New Roman" panose="02020603050405020304" pitchFamily="18" charset="0"/>
                <a:cs typeface="Times New Roman" panose="02020603050405020304" pitchFamily="18" charset="0"/>
              </a:rPr>
              <a:t>Vertebrate Paleontology </a:t>
            </a:r>
            <a:r>
              <a:rPr lang="zh-CN" altLang="en-US" sz="3200" b="1">
                <a:solidFill>
                  <a:srgbClr val="FFC000"/>
                </a:solidFill>
                <a:latin typeface="DengXian" panose="02010600030101010101" pitchFamily="2" charset="-122"/>
              </a:rPr>
              <a:t>脊椎動物古化石學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99FFCC"/>
                </a:solidFill>
                <a:latin typeface="Times New Roman" panose="02020603050405020304" pitchFamily="18" charset="0"/>
                <a:cs typeface="Times New Roman" panose="02020603050405020304" pitchFamily="18" charset="0"/>
              </a:rPr>
              <a:t>Georges Cuvier </a:t>
            </a:r>
            <a:r>
              <a:rPr lang="en-US" altLang="en-US" sz="3200" b="1">
                <a:solidFill>
                  <a:srgbClr val="CCFFFF"/>
                </a:solidFill>
                <a:latin typeface="Times New Roman" panose="02020603050405020304" pitchFamily="18" charset="0"/>
                <a:cs typeface="Times New Roman" panose="02020603050405020304" pitchFamily="18" charset="0"/>
              </a:rPr>
              <a:t>(1769-1832)</a:t>
            </a:r>
          </a:p>
          <a:p>
            <a:pPr eaLnBrk="1" hangingPunct="1"/>
            <a:r>
              <a:rPr lang="en-US" altLang="en-US" b="1">
                <a:solidFill>
                  <a:schemeClr val="bg1"/>
                </a:solidFill>
                <a:latin typeface="Times New Roman" panose="02020603050405020304" pitchFamily="18" charset="0"/>
                <a:cs typeface="Times New Roman" panose="02020603050405020304" pitchFamily="18" charset="0"/>
              </a:rPr>
              <a:t>Henry M. Morris, </a:t>
            </a:r>
            <a:r>
              <a:rPr lang="en-US" altLang="en-US" b="1" i="1">
                <a:solidFill>
                  <a:schemeClr val="bg1"/>
                </a:solidFill>
                <a:latin typeface="Times New Roman" panose="02020603050405020304" pitchFamily="18" charset="0"/>
                <a:cs typeface="Times New Roman" panose="02020603050405020304" pitchFamily="18" charset="0"/>
              </a:rPr>
              <a:t>The Defenders Study Bible</a:t>
            </a:r>
            <a:r>
              <a:rPr lang="en-US" altLang="en-US" b="1">
                <a:solidFill>
                  <a:schemeClr val="bg1"/>
                </a:solidFill>
                <a:latin typeface="Times New Roman" panose="02020603050405020304" pitchFamily="18" charset="0"/>
                <a:cs typeface="Times New Roman" panose="02020603050405020304" pitchFamily="18" charset="0"/>
              </a:rPr>
              <a:t>, 1995, Appendix 7. He lists 41 total Scientific Disciplines on pages 1518-1520).  </a:t>
            </a:r>
            <a:r>
              <a:rPr lang="en-US" altLang="en-US" b="1" i="1" u="sng">
                <a:solidFill>
                  <a:srgbClr val="CCFFFF"/>
                </a:solidFill>
                <a:latin typeface="Times New Roman" panose="02020603050405020304" pitchFamily="18" charset="0"/>
                <a:cs typeface="Times New Roman" panose="02020603050405020304" pitchFamily="18" charset="0"/>
              </a:rPr>
              <a:t>A great Study Bible if you are looking for Scientific explanations to some tough questions</a:t>
            </a:r>
            <a:r>
              <a:rPr lang="en-US" altLang="en-US" b="1" i="1">
                <a:solidFill>
                  <a:srgbClr val="CCFFFF"/>
                </a:solidFill>
                <a:latin typeface="Times New Roman" panose="02020603050405020304" pitchFamily="18" charset="0"/>
                <a:cs typeface="Times New Roman" panose="02020603050405020304" pitchFamily="18" charset="0"/>
              </a:rPr>
              <a:t>.</a:t>
            </a:r>
          </a:p>
          <a:p>
            <a:pPr eaLnBrk="1" hangingPunct="1"/>
            <a:r>
              <a:rPr lang="en-US" altLang="en-US" b="1">
                <a:solidFill>
                  <a:schemeClr val="bg1"/>
                </a:solidFill>
                <a:latin typeface="Times New Roman" panose="02020603050405020304" pitchFamily="18" charset="0"/>
                <a:cs typeface="Times New Roman" panose="02020603050405020304" pitchFamily="18" charset="0"/>
              </a:rPr>
              <a:t>Also: Henry M. Morris, </a:t>
            </a:r>
            <a:r>
              <a:rPr lang="en-US" altLang="en-US" b="1" i="1">
                <a:solidFill>
                  <a:schemeClr val="bg1"/>
                </a:solidFill>
                <a:latin typeface="Times New Roman" panose="02020603050405020304" pitchFamily="18" charset="0"/>
                <a:cs typeface="Times New Roman" panose="02020603050405020304" pitchFamily="18" charset="0"/>
              </a:rPr>
              <a:t>Men of Science Men of God, 1982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55FA-C35B-4019-A4CA-778945805DE0}"/>
              </a:ext>
            </a:extLst>
          </p:cNvPr>
          <p:cNvSpPr>
            <a:spLocks noGrp="1"/>
          </p:cNvSpPr>
          <p:nvPr>
            <p:ph type="title"/>
          </p:nvPr>
        </p:nvSpPr>
        <p:spPr>
          <a:xfrm>
            <a:off x="76200" y="76200"/>
            <a:ext cx="12039600" cy="1676400"/>
          </a:xfrm>
        </p:spPr>
        <p:txBody>
          <a:bodyPr/>
          <a:lstStyle/>
          <a:p>
            <a:pPr>
              <a:defRPr/>
            </a:pPr>
            <a:r>
              <a:rPr lang="en-US" altLang="en-US" sz="3200" b="1" dirty="0">
                <a:solidFill>
                  <a:schemeClr val="tx1"/>
                </a:solidFill>
                <a:latin typeface="Comic Sans MS" panose="030F0702030302020204" pitchFamily="66" charset="0"/>
              </a:rPr>
              <a:t>4. </a:t>
            </a:r>
            <a:r>
              <a:rPr lang="en-US" altLang="en-US" sz="3200" b="1" u="sng" dirty="0">
                <a:solidFill>
                  <a:srgbClr val="FFFF00"/>
                </a:solidFill>
                <a:latin typeface="Comic Sans MS" panose="030F0702030302020204" pitchFamily="66" charset="0"/>
              </a:rPr>
              <a:t>Man’s Purpose</a:t>
            </a:r>
            <a:r>
              <a:rPr lang="en-US" altLang="en-US" sz="3200" b="1" dirty="0">
                <a:solidFill>
                  <a:srgbClr val="FFFF00"/>
                </a:solidFill>
                <a:latin typeface="Comic Sans MS" panose="030F0702030302020204" pitchFamily="66" charset="0"/>
              </a:rPr>
              <a:t> [</a:t>
            </a:r>
            <a:r>
              <a:rPr lang="en-US" altLang="en-US" sz="3200" b="1" i="1" dirty="0">
                <a:solidFill>
                  <a:srgbClr val="FFFF99"/>
                </a:solidFill>
                <a:latin typeface="Comic Sans MS" panose="030F0702030302020204" pitchFamily="66" charset="0"/>
              </a:rPr>
              <a:t>relationship with Family</a:t>
            </a: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Both Heavenly &amp; earthly Families</a:t>
            </a:r>
            <a:r>
              <a:rPr lang="en-US" altLang="en-US" sz="3200" b="1" dirty="0">
                <a:solidFill>
                  <a:srgbClr val="FFFF00"/>
                </a:solidFill>
                <a:latin typeface="Comic Sans MS" panose="030F0702030302020204" pitchFamily="66" charset="0"/>
              </a:rPr>
              <a:t> </a:t>
            </a:r>
            <a:r>
              <a:rPr lang="en-US" altLang="en-US" sz="2800" b="1" dirty="0">
                <a:solidFill>
                  <a:schemeClr val="tx1"/>
                </a:solidFill>
                <a:latin typeface="Times New Roman" panose="02020603050405020304" pitchFamily="18" charset="0"/>
                <a:cs typeface="Times New Roman" panose="02020603050405020304" pitchFamily="18" charset="0"/>
              </a:rPr>
              <a:t>(Eph. 3:15)</a:t>
            </a:r>
            <a:r>
              <a:rPr lang="en-US" altLang="en-US" sz="3200" b="1" dirty="0">
                <a:solidFill>
                  <a:srgbClr val="FFFF00"/>
                </a:solidFill>
                <a:latin typeface="Comic Sans MS" panose="030F0702030302020204" pitchFamily="66" charset="0"/>
              </a:rPr>
              <a:t> </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人的目的</a:t>
            </a:r>
            <a:r>
              <a:rPr lang="en-US" altLang="zh-CN" sz="3200" b="1" dirty="0">
                <a:solidFill>
                  <a:srgbClr val="FFC000"/>
                </a:solidFill>
                <a:latin typeface="DengXian" panose="02010600030101010101" pitchFamily="2" charset="-122"/>
                <a:ea typeface="DengXian" panose="02010600030101010101" pitchFamily="2" charset="-122"/>
              </a:rPr>
              <a:t>【</a:t>
            </a:r>
            <a:r>
              <a:rPr lang="zh-CN" altLang="en-US" sz="3200" b="1" dirty="0">
                <a:solidFill>
                  <a:srgbClr val="FFC000"/>
                </a:solidFill>
                <a:latin typeface="DengXian" panose="02010600030101010101" pitchFamily="2" charset="-122"/>
                <a:ea typeface="DengXian" panose="02010600030101010101" pitchFamily="2" charset="-122"/>
              </a:rPr>
              <a:t>與家人的關係</a:t>
            </a:r>
            <a:r>
              <a:rPr lang="en-US" altLang="zh-CN" sz="3200" b="1" dirty="0">
                <a:solidFill>
                  <a:srgbClr val="FFC000"/>
                </a:solidFill>
                <a:latin typeface="DengXian" panose="02010600030101010101" pitchFamily="2" charset="-122"/>
                <a:ea typeface="DengXian" panose="02010600030101010101" pitchFamily="2" charset="-122"/>
              </a:rPr>
              <a:t>】</a:t>
            </a:r>
            <a:r>
              <a:rPr lang="zh-CN" altLang="en-US" sz="3200" b="1" dirty="0">
                <a:solidFill>
                  <a:srgbClr val="FFC000"/>
                </a:solidFill>
                <a:latin typeface="DengXian" panose="02010600030101010101" pitchFamily="2" charset="-122"/>
                <a:ea typeface="DengXian" panose="02010600030101010101" pitchFamily="2" charset="-122"/>
              </a:rPr>
              <a:t>：天上的與地上的家人</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DAB4DA10-4594-4162-A7CF-29D84936CAC6}"/>
              </a:ext>
            </a:extLst>
          </p:cNvPr>
          <p:cNvSpPr>
            <a:spLocks noGrp="1"/>
          </p:cNvSpPr>
          <p:nvPr>
            <p:ph idx="1"/>
          </p:nvPr>
        </p:nvSpPr>
        <p:spPr>
          <a:xfrm>
            <a:off x="152400" y="2133600"/>
            <a:ext cx="11887200" cy="4572000"/>
          </a:xfrm>
        </p:spPr>
        <p:txBody>
          <a:bodyPr/>
          <a:lstStyle/>
          <a:p>
            <a:pPr>
              <a:defRPr/>
            </a:pPr>
            <a:r>
              <a:rPr lang="en-US" altLang="en-US" sz="2800" b="1" dirty="0">
                <a:latin typeface="Times New Roman" panose="02020603050405020304" pitchFamily="18" charset="0"/>
                <a:cs typeface="Times New Roman" panose="02020603050405020304" pitchFamily="18" charset="0"/>
              </a:rPr>
              <a:t>(Gen 1:28)</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CC"/>
                </a:solidFill>
                <a:latin typeface="Times New Roman" panose="02020603050405020304" pitchFamily="18" charset="0"/>
                <a:cs typeface="Times New Roman" panose="02020603050405020304" pitchFamily="18" charset="0"/>
              </a:rPr>
              <a:t>God blessed</a:t>
            </a:r>
            <a:r>
              <a:rPr lang="en-US" altLang="en-US" b="1" dirty="0">
                <a:solidFill>
                  <a:srgbClr val="CCFFFF"/>
                </a:solidFill>
                <a:latin typeface="Times New Roman" panose="02020603050405020304" pitchFamily="18" charset="0"/>
                <a:cs typeface="Times New Roman" panose="02020603050405020304" pitchFamily="18" charset="0"/>
              </a:rPr>
              <a:t> them, &amp; </a:t>
            </a:r>
            <a:r>
              <a:rPr lang="en-US" altLang="en-US" b="1" u="sng" dirty="0">
                <a:solidFill>
                  <a:srgbClr val="FFFFCC"/>
                </a:solidFill>
                <a:latin typeface="Times New Roman" panose="02020603050405020304" pitchFamily="18" charset="0"/>
                <a:cs typeface="Times New Roman" panose="02020603050405020304" pitchFamily="18" charset="0"/>
              </a:rPr>
              <a:t>God said</a:t>
            </a:r>
            <a:r>
              <a:rPr lang="en-US" altLang="en-US" b="1" dirty="0">
                <a:solidFill>
                  <a:srgbClr val="CCFFFF"/>
                </a:solidFill>
                <a:latin typeface="Times New Roman" panose="02020603050405020304" pitchFamily="18" charset="0"/>
                <a:cs typeface="Times New Roman" panose="02020603050405020304" pitchFamily="18" charset="0"/>
              </a:rPr>
              <a:t> unto them, </a:t>
            </a:r>
            <a:r>
              <a:rPr lang="en-US" altLang="en-US" b="1" u="sng" dirty="0">
                <a:solidFill>
                  <a:srgbClr val="66FFCC"/>
                </a:solidFill>
                <a:latin typeface="Times New Roman" panose="02020603050405020304" pitchFamily="18" charset="0"/>
                <a:cs typeface="Times New Roman" panose="02020603050405020304" pitchFamily="18" charset="0"/>
              </a:rPr>
              <a:t>Be fruitful</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66FFCC"/>
                </a:solidFill>
                <a:latin typeface="Times New Roman" panose="02020603050405020304" pitchFamily="18" charset="0"/>
                <a:cs typeface="Times New Roman" panose="02020603050405020304" pitchFamily="18" charset="0"/>
              </a:rPr>
              <a:t>multiply</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66FFCC"/>
                </a:solidFill>
                <a:latin typeface="Times New Roman" panose="02020603050405020304" pitchFamily="18" charset="0"/>
                <a:cs typeface="Times New Roman" panose="02020603050405020304" pitchFamily="18" charset="0"/>
              </a:rPr>
              <a:t>replenish</a:t>
            </a:r>
            <a:r>
              <a:rPr lang="en-US" altLang="en-US" b="1" dirty="0">
                <a:solidFill>
                  <a:srgbClr val="CCFFFF"/>
                </a:solidFill>
                <a:latin typeface="Times New Roman" panose="02020603050405020304" pitchFamily="18" charset="0"/>
                <a:cs typeface="Times New Roman" panose="02020603050405020304" pitchFamily="18" charset="0"/>
              </a:rPr>
              <a:t> the earth,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28 -</a:t>
            </a:r>
            <a:r>
              <a:rPr lang="zh-TW" altLang="en-US" sz="2800" b="1" dirty="0">
                <a:solidFill>
                  <a:srgbClr val="FFC000"/>
                </a:solidFill>
                <a:latin typeface="DengXian" panose="02010600030101010101" pitchFamily="2" charset="-122"/>
                <a:ea typeface="DengXian" panose="02010600030101010101" pitchFamily="2" charset="-122"/>
              </a:rPr>
              <a:t>神就賜福給他們，又對他們說：「要生養眾多，遍滿地面</a:t>
            </a:r>
            <a:r>
              <a:rPr lang="en-US" altLang="zh-TW" sz="2800" b="1" dirty="0">
                <a:solidFill>
                  <a:srgbClr val="FFC000"/>
                </a:solidFill>
                <a:latin typeface="DengXian" panose="02010600030101010101" pitchFamily="2" charset="-122"/>
                <a:ea typeface="DengXian" panose="02010600030101010101" pitchFamily="2" charset="-122"/>
              </a:rPr>
              <a:t>…</a:t>
            </a:r>
            <a:endParaRPr lang="en-US" altLang="en-US" sz="44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u="sng" dirty="0">
                <a:solidFill>
                  <a:srgbClr val="FFCCFF"/>
                </a:solidFill>
                <a:latin typeface="Times New Roman" panose="02020603050405020304" pitchFamily="18" charset="0"/>
                <a:cs typeface="Times New Roman" panose="02020603050405020304" pitchFamily="18" charset="0"/>
              </a:rPr>
              <a:t>God creates Family</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i="1" dirty="0">
                <a:solidFill>
                  <a:srgbClr val="FFCCFF"/>
                </a:solidFill>
                <a:latin typeface="Times New Roman" panose="02020603050405020304" pitchFamily="18" charset="0"/>
                <a:cs typeface="Times New Roman" panose="02020603050405020304" pitchFamily="18" charset="0"/>
              </a:rPr>
              <a:t>male &amp; female</a:t>
            </a:r>
            <a:r>
              <a:rPr lang="en-US" altLang="en-US" b="1" dirty="0">
                <a:solidFill>
                  <a:srgbClr val="FFCCFF"/>
                </a:solidFill>
                <a:latin typeface="Times New Roman" panose="02020603050405020304" pitchFamily="18" charset="0"/>
                <a:cs typeface="Times New Roman" panose="02020603050405020304" pitchFamily="18" charset="0"/>
              </a:rPr>
              <a:t>) with </a:t>
            </a:r>
            <a:r>
              <a:rPr lang="en-US" altLang="en-US" b="1" u="sng" dirty="0">
                <a:solidFill>
                  <a:srgbClr val="FF99CC"/>
                </a:solidFill>
                <a:latin typeface="Times New Roman" panose="02020603050405020304" pitchFamily="18" charset="0"/>
                <a:cs typeface="Times New Roman" panose="02020603050405020304" pitchFamily="18" charset="0"/>
              </a:rPr>
              <a:t>the blessing of sex</a:t>
            </a:r>
            <a:r>
              <a:rPr lang="en-US" altLang="en-US" b="1" dirty="0">
                <a:solidFill>
                  <a:srgbClr val="FFCCFF"/>
                </a:solidFill>
                <a:latin typeface="Times New Roman" panose="02020603050405020304" pitchFamily="18" charset="0"/>
                <a:cs typeface="Times New Roman" panose="02020603050405020304" pitchFamily="18" charset="0"/>
              </a:rPr>
              <a:t> in </a:t>
            </a:r>
            <a:r>
              <a:rPr lang="en-US" altLang="en-US" b="1" u="sng" dirty="0">
                <a:solidFill>
                  <a:srgbClr val="FF99CC"/>
                </a:solidFill>
                <a:latin typeface="Times New Roman" panose="02020603050405020304" pitchFamily="18" charset="0"/>
                <a:cs typeface="Times New Roman" panose="02020603050405020304" pitchFamily="18" charset="0"/>
              </a:rPr>
              <a:t>monogamous marriage</a:t>
            </a:r>
            <a:r>
              <a:rPr lang="en-US" altLang="en-US" b="1" dirty="0">
                <a:solidFill>
                  <a:srgbClr val="FFCCFF"/>
                </a:solidFill>
                <a:latin typeface="Times New Roman" panose="02020603050405020304" pitchFamily="18" charset="0"/>
                <a:cs typeface="Times New Roman" panose="02020603050405020304" pitchFamily="18" charset="0"/>
              </a:rPr>
              <a:t> to </a:t>
            </a:r>
            <a:r>
              <a:rPr lang="en-US" altLang="en-US" b="1" u="sng" dirty="0">
                <a:solidFill>
                  <a:srgbClr val="FF99CC"/>
                </a:solidFill>
                <a:latin typeface="Times New Roman" panose="02020603050405020304" pitchFamily="18" charset="0"/>
                <a:cs typeface="Times New Roman" panose="02020603050405020304" pitchFamily="18" charset="0"/>
              </a:rPr>
              <a:t>raise children</a:t>
            </a:r>
            <a:r>
              <a:rPr lang="en-US" altLang="en-US" b="1" dirty="0">
                <a:solidFill>
                  <a:srgbClr val="FFCCFF"/>
                </a:solidFill>
                <a:latin typeface="Times New Roman" panose="02020603050405020304" pitchFamily="18" charset="0"/>
                <a:cs typeface="Times New Roman" panose="02020603050405020304" pitchFamily="18" charset="0"/>
              </a:rPr>
              <a:t> &amp; “</a:t>
            </a:r>
            <a:r>
              <a:rPr lang="en-US" altLang="en-US" b="1" u="sng" dirty="0">
                <a:solidFill>
                  <a:srgbClr val="FF99CC"/>
                </a:solidFill>
                <a:latin typeface="Times New Roman" panose="02020603050405020304" pitchFamily="18" charset="0"/>
                <a:cs typeface="Times New Roman" panose="02020603050405020304" pitchFamily="18" charset="0"/>
              </a:rPr>
              <a:t>fill the earth</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(Gen. 33:5; Josh. 24:2-4; I Sam. 1:27; I Chron. 28:5; Ps. 127:3).  </a:t>
            </a:r>
          </a:p>
          <a:p>
            <a:pPr>
              <a:defRPr/>
            </a:pPr>
            <a:r>
              <a:rPr lang="zh-CN" altLang="en-US" sz="2800" b="1" dirty="0">
                <a:solidFill>
                  <a:srgbClr val="FFC000"/>
                </a:solidFill>
                <a:latin typeface="DengXian" panose="02010600030101010101" pitchFamily="2" charset="-122"/>
                <a:ea typeface="DengXian" panose="02010600030101010101" pitchFamily="2" charset="-122"/>
              </a:rPr>
              <a:t>上帝創造家庭</a:t>
            </a:r>
            <a:r>
              <a:rPr lang="en-US" altLang="zh-CN" sz="2800" b="1" dirty="0">
                <a:solidFill>
                  <a:srgbClr val="FFC000"/>
                </a:solidFill>
                <a:latin typeface="DengXian" panose="02010600030101010101" pitchFamily="2" charset="-122"/>
                <a:ea typeface="DengXian" panose="02010600030101010101" pitchFamily="2" charset="-122"/>
              </a:rPr>
              <a:t>(</a:t>
            </a:r>
            <a:r>
              <a:rPr lang="zh-CN" altLang="en-US" sz="2800" b="1" dirty="0">
                <a:solidFill>
                  <a:srgbClr val="FFC000"/>
                </a:solidFill>
                <a:latin typeface="DengXian" panose="02010600030101010101" pitchFamily="2" charset="-122"/>
                <a:ea typeface="DengXian" panose="02010600030101010101" pitchFamily="2" charset="-122"/>
              </a:rPr>
              <a:t>男性與女性</a:t>
            </a:r>
            <a:r>
              <a:rPr lang="en-US" altLang="zh-CN" sz="2800" b="1" dirty="0">
                <a:solidFill>
                  <a:srgbClr val="FFC000"/>
                </a:solidFill>
                <a:latin typeface="DengXian" panose="02010600030101010101" pitchFamily="2" charset="-122"/>
                <a:ea typeface="DengXian" panose="02010600030101010101" pitchFamily="2" charset="-122"/>
              </a:rPr>
              <a:t>), </a:t>
            </a:r>
            <a:r>
              <a:rPr lang="zh-CN" altLang="en-US" sz="2800" b="1" dirty="0">
                <a:solidFill>
                  <a:srgbClr val="FFC000"/>
                </a:solidFill>
                <a:latin typeface="DengXian" panose="02010600030101010101" pitchFamily="2" charset="-122"/>
                <a:ea typeface="DengXian" panose="02010600030101010101" pitchFamily="2" charset="-122"/>
              </a:rPr>
              <a:t>賜福他們一夫一妻的婚姻</a:t>
            </a:r>
            <a:r>
              <a:rPr lang="en-US" altLang="zh-CN" sz="2800" b="1" dirty="0">
                <a:solidFill>
                  <a:srgbClr val="FFC000"/>
                </a:solidFill>
                <a:latin typeface="DengXian" panose="02010600030101010101" pitchFamily="2" charset="-122"/>
                <a:ea typeface="DengXian" panose="02010600030101010101" pitchFamily="2" charset="-122"/>
              </a:rPr>
              <a:t>,</a:t>
            </a:r>
            <a:r>
              <a:rPr lang="zh-CN" altLang="en-US" sz="2800" b="1" dirty="0">
                <a:solidFill>
                  <a:srgbClr val="FFC000"/>
                </a:solidFill>
                <a:latin typeface="DengXian" panose="02010600030101010101" pitchFamily="2" charset="-122"/>
                <a:ea typeface="DengXian" panose="02010600030101010101" pitchFamily="2" charset="-122"/>
              </a:rPr>
              <a:t>有性生活</a:t>
            </a:r>
            <a:r>
              <a:rPr lang="en-US" altLang="zh-CN" sz="2800" b="1" dirty="0">
                <a:solidFill>
                  <a:srgbClr val="FFC000"/>
                </a:solidFill>
                <a:latin typeface="DengXian" panose="02010600030101010101" pitchFamily="2" charset="-122"/>
                <a:ea typeface="DengXian" panose="02010600030101010101" pitchFamily="2" charset="-122"/>
              </a:rPr>
              <a:t>,</a:t>
            </a:r>
            <a:r>
              <a:rPr lang="zh-CN" altLang="en-US" sz="2800" b="1" dirty="0">
                <a:solidFill>
                  <a:srgbClr val="FFC000"/>
                </a:solidFill>
                <a:latin typeface="DengXian" panose="02010600030101010101" pitchFamily="2" charset="-122"/>
                <a:ea typeface="DengXian" panose="02010600030101010101" pitchFamily="2" charset="-122"/>
              </a:rPr>
              <a:t>生養兒女</a:t>
            </a:r>
            <a:r>
              <a:rPr lang="en-US" altLang="zh-CN" sz="2800" b="1" dirty="0">
                <a:solidFill>
                  <a:srgbClr val="FFC000"/>
                </a:solidFill>
                <a:latin typeface="DengXian" panose="02010600030101010101" pitchFamily="2" charset="-122"/>
                <a:ea typeface="DengXian" panose="02010600030101010101" pitchFamily="2" charset="-122"/>
              </a:rPr>
              <a:t>,</a:t>
            </a:r>
            <a:r>
              <a:rPr lang="zh-CN" altLang="en-US" sz="2800" b="1" dirty="0">
                <a:solidFill>
                  <a:srgbClr val="FFC000"/>
                </a:solidFill>
                <a:latin typeface="DengXian" panose="02010600030101010101" pitchFamily="2" charset="-122"/>
                <a:ea typeface="DengXian" panose="02010600030101010101" pitchFamily="2" charset="-122"/>
              </a:rPr>
              <a:t>遍滿全地。</a:t>
            </a:r>
            <a:endParaRPr lang="en-US" altLang="en-US" sz="2800" b="1" dirty="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man evolution skulls">
            <a:extLst>
              <a:ext uri="{FF2B5EF4-FFF2-40B4-BE49-F238E27FC236}">
                <a16:creationId xmlns:a16="http://schemas.microsoft.com/office/drawing/2014/main" id="{76BFBA9B-0581-4A5A-A6F5-90CC826222D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88" y="9525"/>
            <a:ext cx="10915651" cy="6848475"/>
          </a:xfrm>
          <a:noFill/>
        </p:spPr>
      </p:pic>
      <p:sp>
        <p:nvSpPr>
          <p:cNvPr id="6147" name="Content Placeholder 1">
            <a:extLst>
              <a:ext uri="{FF2B5EF4-FFF2-40B4-BE49-F238E27FC236}">
                <a16:creationId xmlns:a16="http://schemas.microsoft.com/office/drawing/2014/main" id="{998B490E-727B-4C42-B7CD-F50706CC462A}"/>
              </a:ext>
            </a:extLst>
          </p:cNvPr>
          <p:cNvSpPr>
            <a:spLocks noGrp="1" noChangeArrowheads="1"/>
          </p:cNvSpPr>
          <p:nvPr>
            <p:ph sz="half" idx="2"/>
          </p:nvPr>
        </p:nvSpPr>
        <p:spPr>
          <a:xfrm>
            <a:off x="10668000" y="152400"/>
            <a:ext cx="1524000" cy="6248400"/>
          </a:xfrm>
        </p:spPr>
        <p:txBody>
          <a:bodyPr/>
          <a:lstStyle/>
          <a:p>
            <a:pPr eaLnBrk="1" hangingPunct="1"/>
            <a:r>
              <a:rPr lang="en-US" altLang="en-US" sz="2400" b="1" u="sng">
                <a:solidFill>
                  <a:schemeClr val="bg1"/>
                </a:solidFill>
                <a:latin typeface="Times New Roman" panose="02020603050405020304" pitchFamily="18" charset="0"/>
                <a:cs typeface="Times New Roman" panose="02020603050405020304" pitchFamily="18" charset="0"/>
              </a:rPr>
              <a:t>This is why 60% of Americadon’t believe man evolved from an ape like ancestor     </a:t>
            </a:r>
          </a:p>
          <a:p>
            <a:pPr eaLnBrk="1" hangingPunct="1"/>
            <a:endParaRPr lang="en-US" altLang="en-US" sz="2000" b="1" u="sng">
              <a:solidFill>
                <a:schemeClr val="bg1"/>
              </a:solidFill>
              <a:latin typeface="Times New Roman" panose="02020603050405020304" pitchFamily="18" charset="0"/>
              <a:cs typeface="Times New Roman" panose="02020603050405020304" pitchFamily="18" charset="0"/>
            </a:endParaRPr>
          </a:p>
          <a:p>
            <a:pPr eaLnBrk="1" hangingPunct="1"/>
            <a:r>
              <a:rPr lang="zh-CN" altLang="en-US" sz="2000" b="1">
                <a:solidFill>
                  <a:srgbClr val="FFC000"/>
                </a:solidFill>
                <a:latin typeface="DengXian" panose="02010600030101010101" pitchFamily="2" charset="-122"/>
                <a:cs typeface="Times New Roman" panose="02020603050405020304" pitchFamily="18" charset="0"/>
              </a:rPr>
              <a:t>這就是爲何</a:t>
            </a:r>
            <a:r>
              <a:rPr lang="en-US" altLang="zh-CN" sz="2000" b="1">
                <a:solidFill>
                  <a:srgbClr val="FFC000"/>
                </a:solidFill>
                <a:latin typeface="DengXian" panose="02010600030101010101" pitchFamily="2" charset="-122"/>
                <a:cs typeface="Times New Roman" panose="02020603050405020304" pitchFamily="18" charset="0"/>
              </a:rPr>
              <a:t>60%</a:t>
            </a:r>
            <a:r>
              <a:rPr lang="zh-CN" altLang="en-US" sz="2000" b="1">
                <a:solidFill>
                  <a:srgbClr val="FFC000"/>
                </a:solidFill>
                <a:latin typeface="DengXian" panose="02010600030101010101" pitchFamily="2" charset="-122"/>
                <a:cs typeface="Times New Roman" panose="02020603050405020304" pitchFamily="18" charset="0"/>
              </a:rPr>
              <a:t>的美國人不相信人是從猿猴類的始祖進化來的。</a:t>
            </a:r>
            <a:endParaRPr lang="en-US" altLang="en-US" sz="20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endParaRPr lang="en-US" altLang="en-US"/>
          </a:p>
        </p:txBody>
      </p:sp>
      <p:sp>
        <p:nvSpPr>
          <p:cNvPr id="6148" name="Text Box 5">
            <a:extLst>
              <a:ext uri="{FF2B5EF4-FFF2-40B4-BE49-F238E27FC236}">
                <a16:creationId xmlns:a16="http://schemas.microsoft.com/office/drawing/2014/main" id="{51C45794-9E5E-41D6-A5C2-5EEC45A7512D}"/>
              </a:ext>
            </a:extLst>
          </p:cNvPr>
          <p:cNvSpPr txBox="1">
            <a:spLocks noChangeArrowheads="1"/>
          </p:cNvSpPr>
          <p:nvPr/>
        </p:nvSpPr>
        <p:spPr bwMode="auto">
          <a:xfrm>
            <a:off x="2514600" y="4572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p>
        </p:txBody>
      </p:sp>
      <p:sp>
        <p:nvSpPr>
          <p:cNvPr id="97286" name="Rectangle 6">
            <a:extLst>
              <a:ext uri="{FF2B5EF4-FFF2-40B4-BE49-F238E27FC236}">
                <a16:creationId xmlns:a16="http://schemas.microsoft.com/office/drawing/2014/main" id="{B764CB22-A629-4C9F-A696-7BA4F1E6309C}"/>
              </a:ext>
            </a:extLst>
          </p:cNvPr>
          <p:cNvSpPr>
            <a:spLocks noChangeArrowheads="1"/>
          </p:cNvSpPr>
          <p:nvPr/>
        </p:nvSpPr>
        <p:spPr bwMode="auto">
          <a:xfrm>
            <a:off x="1277938" y="5364163"/>
            <a:ext cx="1541462" cy="7620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150" name="Oval 17">
            <a:extLst>
              <a:ext uri="{FF2B5EF4-FFF2-40B4-BE49-F238E27FC236}">
                <a16:creationId xmlns:a16="http://schemas.microsoft.com/office/drawing/2014/main" id="{E0E9BB6A-9604-4A20-845E-04DFD859F368}"/>
              </a:ext>
            </a:extLst>
          </p:cNvPr>
          <p:cNvSpPr>
            <a:spLocks noChangeArrowheads="1"/>
          </p:cNvSpPr>
          <p:nvPr/>
        </p:nvSpPr>
        <p:spPr bwMode="auto">
          <a:xfrm>
            <a:off x="2030413" y="76200"/>
            <a:ext cx="2770187" cy="457200"/>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4" name="Rectangle 3">
            <a:extLst>
              <a:ext uri="{FF2B5EF4-FFF2-40B4-BE49-F238E27FC236}">
                <a16:creationId xmlns:a16="http://schemas.microsoft.com/office/drawing/2014/main" id="{323E198F-9DA6-4B98-BBE7-D50A46BBCB4B}"/>
              </a:ext>
            </a:extLst>
          </p:cNvPr>
          <p:cNvSpPr/>
          <p:nvPr/>
        </p:nvSpPr>
        <p:spPr>
          <a:xfrm>
            <a:off x="1277938" y="1828800"/>
            <a:ext cx="1389062"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32BFC4D-4197-4B37-94D3-F63D6AEBF573}"/>
              </a:ext>
            </a:extLst>
          </p:cNvPr>
          <p:cNvSpPr/>
          <p:nvPr/>
        </p:nvSpPr>
        <p:spPr>
          <a:xfrm>
            <a:off x="3962400" y="1828800"/>
            <a:ext cx="13716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DE9FB599-B324-4BC3-85A5-2878B5BCF614}"/>
              </a:ext>
            </a:extLst>
          </p:cNvPr>
          <p:cNvCxnSpPr/>
          <p:nvPr/>
        </p:nvCxnSpPr>
        <p:spPr>
          <a:xfrm>
            <a:off x="5486400" y="2667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CB77519-0A5A-4097-8BC1-D9E1CE3A9771}"/>
              </a:ext>
            </a:extLst>
          </p:cNvPr>
          <p:cNvSpPr/>
          <p:nvPr/>
        </p:nvSpPr>
        <p:spPr>
          <a:xfrm>
            <a:off x="6705600" y="1828800"/>
            <a:ext cx="13716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BC36BB85-6E9B-4BDD-B64F-4E5DF92B650B}"/>
              </a:ext>
            </a:extLst>
          </p:cNvPr>
          <p:cNvSpPr/>
          <p:nvPr/>
        </p:nvSpPr>
        <p:spPr>
          <a:xfrm>
            <a:off x="8077200" y="1828800"/>
            <a:ext cx="12954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CD757769-D26F-4A7E-902F-1032C30FAAA0}"/>
              </a:ext>
            </a:extLst>
          </p:cNvPr>
          <p:cNvSpPr/>
          <p:nvPr/>
        </p:nvSpPr>
        <p:spPr>
          <a:xfrm>
            <a:off x="76200" y="4114800"/>
            <a:ext cx="12192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750E7816-1559-43C5-A0A4-DE02FDEF625A}"/>
              </a:ext>
            </a:extLst>
          </p:cNvPr>
          <p:cNvSpPr/>
          <p:nvPr/>
        </p:nvSpPr>
        <p:spPr>
          <a:xfrm>
            <a:off x="3962400" y="4114800"/>
            <a:ext cx="13716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7BDDD5FC-44A0-4DA8-9B2E-E0EE65F6DAAD}"/>
              </a:ext>
            </a:extLst>
          </p:cNvPr>
          <p:cNvSpPr/>
          <p:nvPr/>
        </p:nvSpPr>
        <p:spPr>
          <a:xfrm>
            <a:off x="6705600" y="4114800"/>
            <a:ext cx="1371600" cy="823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a:extLst>
              <a:ext uri="{FF2B5EF4-FFF2-40B4-BE49-F238E27FC236}">
                <a16:creationId xmlns:a16="http://schemas.microsoft.com/office/drawing/2014/main" id="{8C804E37-C055-4C53-84E1-6F5A69C95C8C}"/>
              </a:ext>
            </a:extLst>
          </p:cNvPr>
          <p:cNvCxnSpPr/>
          <p:nvPr/>
        </p:nvCxnSpPr>
        <p:spPr>
          <a:xfrm>
            <a:off x="1373188" y="4938713"/>
            <a:ext cx="11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CC8D2A6-3793-4F66-91FA-6041D24EAD62}"/>
              </a:ext>
            </a:extLst>
          </p:cNvPr>
          <p:cNvSpPr/>
          <p:nvPr/>
        </p:nvSpPr>
        <p:spPr>
          <a:xfrm>
            <a:off x="9372600" y="4114800"/>
            <a:ext cx="12954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Rounded Corners 1">
            <a:extLst>
              <a:ext uri="{FF2B5EF4-FFF2-40B4-BE49-F238E27FC236}">
                <a16:creationId xmlns:a16="http://schemas.microsoft.com/office/drawing/2014/main" id="{CEDB320D-9E97-4A66-BFA9-C0EA921021E1}"/>
              </a:ext>
            </a:extLst>
          </p:cNvPr>
          <p:cNvSpPr/>
          <p:nvPr/>
        </p:nvSpPr>
        <p:spPr>
          <a:xfrm>
            <a:off x="1371600" y="2743200"/>
            <a:ext cx="9296400" cy="137160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6E8BD76B-F6E0-4D12-A3B4-3494272866FB}"/>
              </a:ext>
            </a:extLst>
          </p:cNvPr>
          <p:cNvSpPr txBox="1"/>
          <p:nvPr/>
        </p:nvSpPr>
        <p:spPr>
          <a:xfrm>
            <a:off x="3352800" y="6478588"/>
            <a:ext cx="4114800" cy="400050"/>
          </a:xfrm>
          <a:prstGeom prst="rect">
            <a:avLst/>
          </a:prstGeom>
          <a:solidFill>
            <a:schemeClr val="tx1">
              <a:lumMod val="75000"/>
              <a:lumOff val="25000"/>
            </a:schemeClr>
          </a:solidFill>
        </p:spPr>
        <p:txBody>
          <a:bodyPr>
            <a:spAutoFit/>
          </a:bodyPr>
          <a:lstStyle/>
          <a:p>
            <a:pPr>
              <a:defRPr/>
            </a:pPr>
            <a:r>
              <a:rPr lang="en-US" sz="2000" b="1" dirty="0">
                <a:solidFill>
                  <a:schemeClr val="bg1"/>
                </a:solidFill>
                <a:latin typeface="Times New Roman" panose="02020603050405020304" pitchFamily="18" charset="0"/>
                <a:cs typeface="Times New Roman" panose="02020603050405020304" pitchFamily="18" charset="0"/>
              </a:rPr>
              <a:t>A dishonest presentation of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7286"/>
                                        </p:tgtEl>
                                        <p:attrNameLst>
                                          <p:attrName>style.visibility</p:attrName>
                                        </p:attrNameLst>
                                      </p:cBhvr>
                                      <p:to>
                                        <p:strVal val="visible"/>
                                      </p:to>
                                    </p:set>
                                    <p:animEffect transition="in" filter="circle(in)">
                                      <p:cBhvr>
                                        <p:cTn id="44" dur="2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P spid="4" grpId="0" animBg="1"/>
      <p:bldP spid="5" grpId="0" animBg="1"/>
      <p:bldP spid="8" grpId="0" animBg="1"/>
      <p:bldP spid="9" grpId="0" animBg="1"/>
      <p:bldP spid="10" grpId="0" animBg="1"/>
      <p:bldP spid="11" grpId="0" animBg="1"/>
      <p:bldP spid="12" grpId="0" animBg="1"/>
      <p:bldP spid="15"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CB05A9B-D68A-4480-BB15-7F3153A63B1F}"/>
              </a:ext>
            </a:extLst>
          </p:cNvPr>
          <p:cNvSpPr>
            <a:spLocks noGrp="1" noChangeArrowheads="1"/>
          </p:cNvSpPr>
          <p:nvPr>
            <p:ph type="title"/>
          </p:nvPr>
        </p:nvSpPr>
        <p:spPr>
          <a:xfrm>
            <a:off x="1524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Our Omniscient LORD Jesus Christ confirmed Genesis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全知的主耶穌基督確認創世記</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32771" name="Rectangle 3">
            <a:extLst>
              <a:ext uri="{FF2B5EF4-FFF2-40B4-BE49-F238E27FC236}">
                <a16:creationId xmlns:a16="http://schemas.microsoft.com/office/drawing/2014/main" id="{1868A385-409A-497B-8B6F-80C8F5659A1B}"/>
              </a:ext>
            </a:extLst>
          </p:cNvPr>
          <p:cNvSpPr>
            <a:spLocks noGrp="1" noChangeArrowheads="1"/>
          </p:cNvSpPr>
          <p:nvPr>
            <p:ph idx="1"/>
          </p:nvPr>
        </p:nvSpPr>
        <p:spPr>
          <a:xfrm>
            <a:off x="228600" y="1447800"/>
            <a:ext cx="11963400" cy="52578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Jesus confirmed</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b="1">
                <a:solidFill>
                  <a:schemeClr val="bg1"/>
                </a:solidFill>
                <a:latin typeface="Times New Roman" panose="02020603050405020304" pitchFamily="18" charset="0"/>
                <a:cs typeface="Times New Roman" panose="02020603050405020304" pitchFamily="18" charset="0"/>
              </a:rPr>
              <a:t>Genesis 1:27 </a:t>
            </a:r>
            <a:r>
              <a:rPr lang="en-US" altLang="en-US" b="1">
                <a:solidFill>
                  <a:srgbClr val="CCFFFF"/>
                </a:solidFill>
                <a:latin typeface="Times New Roman" panose="02020603050405020304" pitchFamily="18" charset="0"/>
                <a:cs typeface="Times New Roman" panose="02020603050405020304" pitchFamily="18" charset="0"/>
              </a:rPr>
              <a:t>&amp; </a:t>
            </a:r>
            <a:r>
              <a:rPr lang="en-US" altLang="en-US" b="1">
                <a:solidFill>
                  <a:schemeClr val="bg1"/>
                </a:solidFill>
                <a:latin typeface="Times New Roman" panose="02020603050405020304" pitchFamily="18" charset="0"/>
                <a:cs typeface="Times New Roman" panose="02020603050405020304" pitchFamily="18" charset="0"/>
              </a:rPr>
              <a:t>2:24</a:t>
            </a:r>
            <a:r>
              <a:rPr lang="en-US" altLang="en-US" b="1">
                <a:solidFill>
                  <a:srgbClr val="CCFFFF"/>
                </a:solidFill>
                <a:latin typeface="Times New Roman" panose="02020603050405020304" pitchFamily="18" charset="0"/>
                <a:cs typeface="Times New Roman" panose="02020603050405020304" pitchFamily="18" charset="0"/>
              </a:rPr>
              <a:t> </a:t>
            </a:r>
            <a:r>
              <a:rPr lang="en-US" altLang="en-US" b="1">
                <a:solidFill>
                  <a:schemeClr val="bg1"/>
                </a:solidFill>
                <a:latin typeface="Times New Roman" panose="02020603050405020304" pitchFamily="18" charset="0"/>
                <a:cs typeface="Times New Roman" panose="02020603050405020304" pitchFamily="18" charset="0"/>
              </a:rPr>
              <a:t>(Matt. 19:3-9; Mk. 10:2-12). </a:t>
            </a:r>
            <a:r>
              <a:rPr lang="en-US" altLang="en-US" sz="3200" b="1" u="sng">
                <a:solidFill>
                  <a:srgbClr val="CCFFFF"/>
                </a:solidFill>
                <a:latin typeface="Times New Roman" panose="02020603050405020304" pitchFamily="18" charset="0"/>
                <a:cs typeface="Times New Roman" panose="02020603050405020304" pitchFamily="18" charset="0"/>
              </a:rPr>
              <a:t>Other</a:t>
            </a:r>
            <a:r>
              <a:rPr lang="en-US" altLang="en-US" b="1" u="sng">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Scriptures</a:t>
            </a:r>
            <a:r>
              <a:rPr lang="en-US" altLang="en-US" b="1">
                <a:solidFill>
                  <a:srgbClr val="CCFFFF"/>
                </a:solidFill>
                <a:latin typeface="Times New Roman" panose="02020603050405020304" pitchFamily="18" charset="0"/>
                <a:cs typeface="Times New Roman" panose="02020603050405020304" pitchFamily="18" charset="0"/>
              </a:rPr>
              <a:t>:</a:t>
            </a:r>
            <a:r>
              <a:rPr lang="en-US" altLang="en-US" b="1">
                <a:solidFill>
                  <a:schemeClr val="bg1"/>
                </a:solidFill>
                <a:latin typeface="Times New Roman" panose="02020603050405020304" pitchFamily="18" charset="0"/>
                <a:cs typeface="Times New Roman" panose="02020603050405020304" pitchFamily="18" charset="0"/>
              </a:rPr>
              <a:t> Col. 3:10; ICor. 15:45; ITim. 2:13; ICor. 11:7-12; Eph. 5:31-2</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耶穌在福音書（太</a:t>
            </a:r>
            <a:r>
              <a:rPr lang="en-US" altLang="zh-CN" sz="3200" b="1">
                <a:solidFill>
                  <a:srgbClr val="FFC000"/>
                </a:solidFill>
                <a:latin typeface="DengXian" panose="02010600030101010101" pitchFamily="2" charset="-122"/>
                <a:cs typeface="Times New Roman" panose="02020603050405020304" pitchFamily="18" charset="0"/>
              </a:rPr>
              <a:t>19</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3-9</a:t>
            </a:r>
            <a:r>
              <a:rPr lang="zh-CN" altLang="en-US" sz="3200" b="1">
                <a:solidFill>
                  <a:srgbClr val="FFC000"/>
                </a:solidFill>
                <a:latin typeface="DengXian" panose="02010600030101010101" pitchFamily="2" charset="-122"/>
                <a:cs typeface="Times New Roman" panose="02020603050405020304" pitchFamily="18" charset="0"/>
              </a:rPr>
              <a:t>；可</a:t>
            </a:r>
            <a:r>
              <a:rPr lang="en-US" altLang="zh-CN" sz="3200" b="1">
                <a:solidFill>
                  <a:srgbClr val="FFC000"/>
                </a:solidFill>
                <a:latin typeface="DengXian" panose="02010600030101010101" pitchFamily="2" charset="-122"/>
                <a:cs typeface="Times New Roman" panose="02020603050405020304" pitchFamily="18" charset="0"/>
              </a:rPr>
              <a:t>10</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2-12</a:t>
            </a:r>
            <a:r>
              <a:rPr lang="zh-CN" altLang="en-US" sz="3200" b="1">
                <a:solidFill>
                  <a:srgbClr val="FFC000"/>
                </a:solidFill>
                <a:latin typeface="DengXian" panose="02010600030101010101" pitchFamily="2" charset="-122"/>
                <a:cs typeface="Times New Roman" panose="02020603050405020304" pitchFamily="18" charset="0"/>
              </a:rPr>
              <a:t>）確認創世記</a:t>
            </a:r>
            <a:r>
              <a:rPr lang="en-US" altLang="zh-CN" sz="3200" b="1">
                <a:solidFill>
                  <a:srgbClr val="FFC000"/>
                </a:solidFill>
                <a:latin typeface="DengXian" panose="02010600030101010101" pitchFamily="2" charset="-122"/>
                <a:cs typeface="Times New Roman" panose="02020603050405020304" pitchFamily="18" charset="0"/>
              </a:rPr>
              <a:t>1</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27</a:t>
            </a:r>
            <a:r>
              <a:rPr lang="zh-CN" altLang="en-US" sz="3200" b="1">
                <a:solidFill>
                  <a:srgbClr val="FFC000"/>
                </a:solidFill>
                <a:latin typeface="DengXian" panose="02010600030101010101" pitchFamily="2" charset="-122"/>
                <a:cs typeface="Times New Roman" panose="02020603050405020304" pitchFamily="18" charset="0"/>
              </a:rPr>
              <a:t>與</a:t>
            </a:r>
            <a:r>
              <a:rPr lang="en-US" altLang="zh-CN" sz="3200" b="1">
                <a:solidFill>
                  <a:srgbClr val="FFC000"/>
                </a:solidFill>
                <a:latin typeface="DengXian" panose="02010600030101010101" pitchFamily="2" charset="-122"/>
                <a:cs typeface="Times New Roman" panose="02020603050405020304" pitchFamily="18" charset="0"/>
              </a:rPr>
              <a:t>2</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24</a:t>
            </a:r>
            <a:r>
              <a:rPr lang="zh-CN" altLang="en-US" sz="3200" b="1">
                <a:solidFill>
                  <a:srgbClr val="FFC000"/>
                </a:solidFill>
                <a:latin typeface="DengXian" panose="02010600030101010101" pitchFamily="2" charset="-122"/>
                <a:cs typeface="Times New Roman" panose="02020603050405020304" pitchFamily="18" charset="0"/>
              </a:rPr>
              <a:t>。其他經文：西</a:t>
            </a:r>
            <a:r>
              <a:rPr lang="en-US" altLang="zh-CN" sz="3200" b="1">
                <a:solidFill>
                  <a:srgbClr val="FFC000"/>
                </a:solidFill>
                <a:latin typeface="DengXian" panose="02010600030101010101" pitchFamily="2" charset="-122"/>
                <a:cs typeface="Times New Roman" panose="02020603050405020304" pitchFamily="18" charset="0"/>
              </a:rPr>
              <a:t>3</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10</a:t>
            </a:r>
            <a:r>
              <a:rPr lang="zh-CN" altLang="en-US" sz="3200" b="1">
                <a:solidFill>
                  <a:srgbClr val="FFC000"/>
                </a:solidFill>
                <a:latin typeface="DengXian" panose="02010600030101010101" pitchFamily="2" charset="-122"/>
                <a:cs typeface="Times New Roman" panose="02020603050405020304" pitchFamily="18" charset="0"/>
              </a:rPr>
              <a:t>，林前</a:t>
            </a:r>
            <a:r>
              <a:rPr lang="en-US" altLang="zh-CN" sz="3200" b="1">
                <a:solidFill>
                  <a:srgbClr val="FFC000"/>
                </a:solidFill>
                <a:latin typeface="DengXian" panose="02010600030101010101" pitchFamily="2" charset="-122"/>
                <a:cs typeface="Times New Roman" panose="02020603050405020304" pitchFamily="18" charset="0"/>
              </a:rPr>
              <a:t>15</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45</a:t>
            </a:r>
            <a:r>
              <a:rPr lang="zh-CN" altLang="en-US" sz="3200" b="1">
                <a:solidFill>
                  <a:srgbClr val="FFC000"/>
                </a:solidFill>
                <a:latin typeface="DengXian" panose="02010600030101010101" pitchFamily="2" charset="-122"/>
                <a:cs typeface="Times New Roman" panose="02020603050405020304" pitchFamily="18" charset="0"/>
              </a:rPr>
              <a:t>，提前</a:t>
            </a:r>
            <a:r>
              <a:rPr lang="en-US" altLang="zh-CN" sz="3200" b="1">
                <a:solidFill>
                  <a:srgbClr val="FFC000"/>
                </a:solidFill>
                <a:latin typeface="DengXian" panose="02010600030101010101" pitchFamily="2" charset="-122"/>
                <a:cs typeface="Times New Roman" panose="02020603050405020304" pitchFamily="18" charset="0"/>
              </a:rPr>
              <a:t>2</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13</a:t>
            </a:r>
            <a:r>
              <a:rPr lang="zh-CN" altLang="en-US" sz="3200" b="1">
                <a:solidFill>
                  <a:srgbClr val="FFC000"/>
                </a:solidFill>
                <a:latin typeface="DengXian" panose="02010600030101010101" pitchFamily="2" charset="-122"/>
                <a:cs typeface="Times New Roman" panose="02020603050405020304" pitchFamily="18" charset="0"/>
              </a:rPr>
              <a:t>；林前</a:t>
            </a:r>
            <a:r>
              <a:rPr lang="en-US" altLang="zh-CN" sz="3200" b="1">
                <a:solidFill>
                  <a:srgbClr val="FFC000"/>
                </a:solidFill>
                <a:latin typeface="DengXian" panose="02010600030101010101" pitchFamily="2" charset="-122"/>
                <a:cs typeface="Times New Roman" panose="02020603050405020304" pitchFamily="18" charset="0"/>
              </a:rPr>
              <a:t>11</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7-12</a:t>
            </a:r>
            <a:r>
              <a:rPr lang="zh-CN" altLang="en-US" sz="3200" b="1">
                <a:solidFill>
                  <a:srgbClr val="FFC000"/>
                </a:solidFill>
                <a:latin typeface="DengXian" panose="02010600030101010101" pitchFamily="2" charset="-122"/>
                <a:cs typeface="Times New Roman" panose="02020603050405020304" pitchFamily="18" charset="0"/>
              </a:rPr>
              <a:t>，弗</a:t>
            </a:r>
            <a:r>
              <a:rPr lang="en-US" altLang="zh-CN" sz="3200" b="1">
                <a:solidFill>
                  <a:srgbClr val="FFC000"/>
                </a:solidFill>
                <a:latin typeface="DengXian" panose="02010600030101010101" pitchFamily="2" charset="-122"/>
                <a:cs typeface="Times New Roman" panose="02020603050405020304" pitchFamily="18" charset="0"/>
              </a:rPr>
              <a:t>5</a:t>
            </a:r>
            <a:r>
              <a:rPr lang="zh-CN" altLang="en-US" sz="3200" b="1">
                <a:solidFill>
                  <a:srgbClr val="FFC000"/>
                </a:solidFill>
                <a:latin typeface="DengXian" panose="02010600030101010101" pitchFamily="2" charset="-122"/>
                <a:cs typeface="Times New Roman" panose="02020603050405020304" pitchFamily="18" charset="0"/>
              </a:rPr>
              <a:t>：</a:t>
            </a:r>
            <a:r>
              <a:rPr lang="en-US" altLang="zh-CN" sz="3200" b="1">
                <a:solidFill>
                  <a:srgbClr val="FFC000"/>
                </a:solidFill>
                <a:latin typeface="DengXian" panose="02010600030101010101" pitchFamily="2" charset="-122"/>
                <a:cs typeface="Times New Roman" panose="02020603050405020304" pitchFamily="18" charset="0"/>
              </a:rPr>
              <a:t>31-32</a:t>
            </a:r>
            <a:r>
              <a:rPr lang="zh-CN" altLang="en-US" sz="3200" b="1">
                <a:solidFill>
                  <a:srgbClr val="FFC000"/>
                </a:solidFill>
                <a:latin typeface="DengXian" panose="02010600030101010101" pitchFamily="2" charset="-122"/>
                <a:cs typeface="Times New Roman" panose="02020603050405020304" pitchFamily="18" charset="0"/>
              </a:rPr>
              <a:t>。</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Sexual intercourse between male &amp; female is God’s design before the fall &amp; has God’s full blessing in the context of marriage </a:t>
            </a:r>
            <a:r>
              <a:rPr lang="en-US" altLang="en-US" sz="3200" b="1" u="sng">
                <a:solidFill>
                  <a:srgbClr val="FF99CC"/>
                </a:solidFill>
                <a:latin typeface="Times New Roman" panose="02020603050405020304" pitchFamily="18" charset="0"/>
                <a:cs typeface="Times New Roman" panose="02020603050405020304" pitchFamily="18" charset="0"/>
              </a:rPr>
              <a:t>&amp; comes with serious warnings outside marriage</a:t>
            </a:r>
            <a:r>
              <a:rPr lang="en-US" altLang="en-US" sz="3200" b="1">
                <a:solidFill>
                  <a:schemeClr val="bg1"/>
                </a:solidFill>
                <a:latin typeface="Times New Roman" panose="02020603050405020304" pitchFamily="18" charset="0"/>
                <a:cs typeface="Times New Roman" panose="02020603050405020304" pitchFamily="18" charset="0"/>
              </a:rPr>
              <a:t> </a:t>
            </a:r>
            <a:r>
              <a:rPr lang="en-US" altLang="en-US" b="1">
                <a:solidFill>
                  <a:schemeClr val="bg1"/>
                </a:solidFill>
                <a:latin typeface="Times New Roman" panose="02020603050405020304" pitchFamily="18" charset="0"/>
                <a:cs typeface="Times New Roman" panose="02020603050405020304" pitchFamily="18" charset="0"/>
              </a:rPr>
              <a:t>(Heb. 13:4; ICor 6:9)</a:t>
            </a:r>
          </a:p>
          <a:p>
            <a:pPr eaLnBrk="1" hangingPunct="1"/>
            <a:r>
              <a:rPr lang="zh-CN" altLang="en-US" sz="3200" b="1">
                <a:solidFill>
                  <a:srgbClr val="FFC000"/>
                </a:solidFill>
                <a:latin typeface="DengXian" panose="02010600030101010101" pitchFamily="2" charset="-122"/>
              </a:rPr>
              <a:t>男女之間的性交是上帝在人墮落之前的設計，具有上帝對婚姻的完滿祝福，而對婚外的性交帶有嚴肅的警告</a:t>
            </a:r>
            <a:r>
              <a:rPr lang="en-US" altLang="en-US" sz="3200" b="1">
                <a:solidFill>
                  <a:srgbClr val="FFC000"/>
                </a:solidFill>
                <a:latin typeface="DengXian" panose="02010600030101010101" pitchFamily="2" charset="-122"/>
                <a:ea typeface="DengXian" panose="02010600030101010101" pitchFamily="2" charset="-122"/>
              </a:rPr>
              <a:t> </a:t>
            </a:r>
            <a:r>
              <a:rPr lang="zh-CN" altLang="en-US" sz="3200" b="1">
                <a:solidFill>
                  <a:srgbClr val="FFC000"/>
                </a:solidFill>
                <a:latin typeface="DengXian" panose="02010600030101010101" pitchFamily="2" charset="-122"/>
              </a:rPr>
              <a:t>（來</a:t>
            </a:r>
            <a:r>
              <a:rPr lang="en-US" altLang="zh-CN" sz="3200" b="1">
                <a:solidFill>
                  <a:srgbClr val="FFC000"/>
                </a:solidFill>
                <a:latin typeface="DengXian" panose="02010600030101010101" pitchFamily="2" charset="-122"/>
              </a:rPr>
              <a:t>13</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4</a:t>
            </a:r>
            <a:r>
              <a:rPr lang="zh-CN" altLang="en-US" sz="3200" b="1">
                <a:solidFill>
                  <a:srgbClr val="FFC000"/>
                </a:solidFill>
                <a:latin typeface="DengXian" panose="02010600030101010101" pitchFamily="2" charset="-122"/>
              </a:rPr>
              <a:t>；林前</a:t>
            </a:r>
            <a:r>
              <a:rPr lang="en-US" altLang="zh-CN" sz="3200" b="1">
                <a:solidFill>
                  <a:srgbClr val="FFC000"/>
                </a:solidFill>
                <a:latin typeface="DengXian" panose="02010600030101010101" pitchFamily="2" charset="-122"/>
              </a:rPr>
              <a:t>6</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9</a:t>
            </a:r>
            <a:r>
              <a:rPr lang="zh-CN" altLang="en-US" sz="3200" b="1">
                <a:solidFill>
                  <a:srgbClr val="FFC000"/>
                </a:solidFill>
                <a:latin typeface="DengXian" panose="02010600030101010101" pitchFamily="2" charset="-122"/>
              </a:rPr>
              <a:t>）。</a:t>
            </a:r>
            <a:endParaRPr lang="en-US" altLang="en-US" sz="3200" b="1">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038B597-E468-4B7C-AC12-B5614200EC68}"/>
              </a:ext>
            </a:extLst>
          </p:cNvPr>
          <p:cNvSpPr>
            <a:spLocks noGrp="1" noChangeArrowheads="1"/>
          </p:cNvSpPr>
          <p:nvPr>
            <p:ph type="title"/>
          </p:nvPr>
        </p:nvSpPr>
        <p:spPr>
          <a:xfrm>
            <a:off x="152400" y="76200"/>
            <a:ext cx="11963400" cy="1219200"/>
          </a:xfrm>
        </p:spPr>
        <p:txBody>
          <a:bodyPr rtlCol="0">
            <a:normAutofit/>
          </a:bodyPr>
          <a:lstStyle/>
          <a:p>
            <a:pPr algn="ctr" eaLnBrk="1" fontAlgn="auto" hangingPunct="1">
              <a:spcAft>
                <a:spcPts val="0"/>
              </a:spcAft>
              <a:defRPr/>
            </a:pPr>
            <a:r>
              <a:rPr lang="en-US" altLang="en-US" sz="3200" b="1" u="sng" dirty="0">
                <a:solidFill>
                  <a:srgbClr val="FFFF00"/>
                </a:solidFill>
                <a:latin typeface="Comic Sans MS" panose="030F0702030302020204" pitchFamily="66" charset="0"/>
                <a:cs typeface="Times New Roman" panose="02020603050405020304" pitchFamily="18" charset="0"/>
              </a:rPr>
              <a:t>Evolutions</a:t>
            </a:r>
            <a:r>
              <a:rPr lang="en-US" altLang="en-US" sz="3200" b="1" dirty="0">
                <a:solidFill>
                  <a:srgbClr val="FFFF00"/>
                </a:solidFill>
                <a:latin typeface="Comic Sans MS" panose="030F0702030302020204" pitchFamily="66" charset="0"/>
                <a:cs typeface="Times New Roman" panose="02020603050405020304" pitchFamily="18" charset="0"/>
              </a:rPr>
              <a:t> “</a:t>
            </a:r>
            <a:r>
              <a:rPr lang="en-US" altLang="en-US" sz="3600" b="1" dirty="0">
                <a:solidFill>
                  <a:schemeClr val="bg1">
                    <a:lumMod val="85000"/>
                  </a:schemeClr>
                </a:solidFill>
                <a:latin typeface="Curlz MT" panose="04040404050702020202" pitchFamily="82" charset="0"/>
                <a:cs typeface="Times New Roman" panose="02020603050405020304" pitchFamily="18" charset="0"/>
              </a:rPr>
              <a:t>dirty laundry</a:t>
            </a:r>
            <a:r>
              <a:rPr lang="en-US" altLang="en-US" sz="3200" b="1" dirty="0">
                <a:solidFill>
                  <a:srgbClr val="FFFF00"/>
                </a:solidFill>
                <a:latin typeface="Comic Sans MS" panose="030F0702030302020204" pitchFamily="66" charset="0"/>
                <a:cs typeface="Times New Roman" panose="02020603050405020304" pitchFamily="18" charset="0"/>
              </a:rPr>
              <a:t>” </a:t>
            </a:r>
            <a:r>
              <a:rPr lang="en-US" altLang="en-US" sz="3200" b="1" u="sng" dirty="0">
                <a:solidFill>
                  <a:srgbClr val="FFFF00"/>
                </a:solidFill>
                <a:latin typeface="Comic Sans MS" panose="030F0702030302020204" pitchFamily="66" charset="0"/>
                <a:cs typeface="Times New Roman" panose="02020603050405020304" pitchFamily="18" charset="0"/>
              </a:rPr>
              <a:t>on sex</a:t>
            </a:r>
            <a:r>
              <a:rPr lang="en-US" altLang="en-US" sz="3200" b="1" dirty="0">
                <a:solidFill>
                  <a:srgbClr val="FFFF00"/>
                </a:solidFill>
                <a:latin typeface="Comic Sans MS" panose="030F0702030302020204" pitchFamily="66" charset="0"/>
                <a:cs typeface="Times New Roman" panose="02020603050405020304" pitchFamily="18" charset="0"/>
              </a:rPr>
              <a:t>!</a:t>
            </a:r>
            <a:br>
              <a:rPr lang="en-US" altLang="en-US" sz="3200" b="1" dirty="0">
                <a:solidFill>
                  <a:srgbClr val="FFFF00"/>
                </a:solidFill>
                <a:latin typeface="Comic Sans MS" panose="030F0702030302020204" pitchFamily="66" charset="0"/>
                <a:cs typeface="Times New Roman" panose="02020603050405020304" pitchFamily="18" charset="0"/>
              </a:rPr>
            </a:br>
            <a:r>
              <a:rPr lang="zh-CN"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進化論的性“家醜”</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
        <p:nvSpPr>
          <p:cNvPr id="33795" name="Rectangle 3">
            <a:extLst>
              <a:ext uri="{FF2B5EF4-FFF2-40B4-BE49-F238E27FC236}">
                <a16:creationId xmlns:a16="http://schemas.microsoft.com/office/drawing/2014/main" id="{CC50B811-8FA7-4FFC-B43D-6A18FA8330E6}"/>
              </a:ext>
            </a:extLst>
          </p:cNvPr>
          <p:cNvSpPr>
            <a:spLocks noGrp="1" noChangeArrowheads="1"/>
          </p:cNvSpPr>
          <p:nvPr>
            <p:ph idx="1"/>
          </p:nvPr>
        </p:nvSpPr>
        <p:spPr>
          <a:xfrm>
            <a:off x="381000" y="1447800"/>
            <a:ext cx="11658600" cy="52578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Male</a:t>
            </a:r>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CCFFFF"/>
                </a:solidFill>
                <a:latin typeface="Times New Roman" panose="02020603050405020304" pitchFamily="18" charset="0"/>
                <a:cs typeface="Times New Roman" panose="02020603050405020304" pitchFamily="18" charset="0"/>
              </a:rPr>
              <a:t>Female</a:t>
            </a:r>
            <a:r>
              <a:rPr lang="en-US" altLang="en-US" sz="3200" b="1">
                <a:solidFill>
                  <a:srgbClr val="CCFFFF"/>
                </a:solidFill>
                <a:latin typeface="Times New Roman" panose="02020603050405020304" pitchFamily="18" charset="0"/>
                <a:cs typeface="Times New Roman" panose="02020603050405020304" pitchFamily="18" charset="0"/>
              </a:rPr>
              <a:t> &amp; </a:t>
            </a:r>
            <a:r>
              <a:rPr lang="en-US" altLang="en-US" sz="3200" b="1" u="sng">
                <a:solidFill>
                  <a:srgbClr val="CCFFFF"/>
                </a:solidFill>
                <a:latin typeface="Times New Roman" panose="02020603050405020304" pitchFamily="18" charset="0"/>
                <a:cs typeface="Times New Roman" panose="02020603050405020304" pitchFamily="18" charset="0"/>
              </a:rPr>
              <a:t>sexual reproduction is every evolutionists nightmare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they are beyond reasonable explanation</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雌</a:t>
            </a:r>
            <a:r>
              <a:rPr lang="en-US" altLang="zh-CN" sz="3200" b="1">
                <a:solidFill>
                  <a:srgbClr val="FFC000"/>
                </a:solidFill>
                <a:latin typeface="DengXian" panose="02010600030101010101" pitchFamily="2" charset="-122"/>
                <a:cs typeface="Times New Roman" panose="02020603050405020304" pitchFamily="18" charset="0"/>
              </a:rPr>
              <a:t>/</a:t>
            </a:r>
            <a:r>
              <a:rPr lang="zh-CN" altLang="en-US" sz="3200" b="1">
                <a:solidFill>
                  <a:srgbClr val="FFC000"/>
                </a:solidFill>
                <a:latin typeface="DengXian" panose="02010600030101010101" pitchFamily="2" charset="-122"/>
                <a:cs typeface="Times New Roman" panose="02020603050405020304" pitchFamily="18" charset="0"/>
              </a:rPr>
              <a:t>雄的性繁殖是每一位進化論者的惡夢（它們超乎合理的解釋）。</a:t>
            </a:r>
            <a:r>
              <a:rPr lang="en-US" altLang="en-US" sz="3200" b="1">
                <a:solidFill>
                  <a:srgbClr val="FFC000"/>
                </a:solidFill>
                <a:latin typeface="Times New Roman" panose="02020603050405020304" pitchFamily="18" charset="0"/>
                <a:cs typeface="Times New Roman" panose="02020603050405020304" pitchFamily="18" charset="0"/>
              </a:rPr>
              <a:t> </a:t>
            </a: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They can’t begin to explain</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rgbClr val="FF99CC"/>
                </a:solidFill>
                <a:latin typeface="Times New Roman" panose="02020603050405020304" pitchFamily="18" charset="0"/>
                <a:cs typeface="Times New Roman" panose="02020603050405020304" pitchFamily="18" charset="0"/>
              </a:rPr>
              <a:t>“</a:t>
            </a:r>
            <a:r>
              <a:rPr lang="en-US" altLang="en-US" sz="3200" b="1" u="sng">
                <a:solidFill>
                  <a:srgbClr val="FF99CC"/>
                </a:solidFill>
                <a:latin typeface="Times New Roman" panose="02020603050405020304" pitchFamily="18" charset="0"/>
                <a:cs typeface="Times New Roman" panose="02020603050405020304" pitchFamily="18" charset="0"/>
              </a:rPr>
              <a:t>How sexual reproduction could evolve from asexual reproduction</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a:solidFill>
                  <a:srgbClr val="FFCCFF"/>
                </a:solidFill>
                <a:latin typeface="Times New Roman" panose="02020603050405020304" pitchFamily="18" charset="0"/>
                <a:cs typeface="Times New Roman" panose="02020603050405020304" pitchFamily="18" charset="0"/>
              </a:rPr>
              <a:t>&amp; </a:t>
            </a:r>
            <a:r>
              <a:rPr lang="en-US" altLang="en-US" sz="3200" b="1" u="sng">
                <a:solidFill>
                  <a:srgbClr val="FFCCFF"/>
                </a:solidFill>
                <a:latin typeface="Times New Roman" panose="02020603050405020304" pitchFamily="18" charset="0"/>
                <a:cs typeface="Times New Roman" panose="02020603050405020304" pitchFamily="18" charset="0"/>
              </a:rPr>
              <a:t>almost always jump to</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rgbClr val="FF99CC"/>
                </a:solidFill>
                <a:latin typeface="Times New Roman" panose="02020603050405020304" pitchFamily="18" charset="0"/>
                <a:cs typeface="Times New Roman" panose="02020603050405020304" pitchFamily="18" charset="0"/>
              </a:rPr>
              <a:t>“</a:t>
            </a:r>
            <a:r>
              <a:rPr lang="en-US" altLang="en-US" sz="3200" b="1" u="sng">
                <a:solidFill>
                  <a:srgbClr val="FF99CC"/>
                </a:solidFill>
                <a:latin typeface="Times New Roman" panose="02020603050405020304" pitchFamily="18" charset="0"/>
                <a:cs typeface="Times New Roman" panose="02020603050405020304" pitchFamily="18" charset="0"/>
              </a:rPr>
              <a:t>Why sexual reproduction helps survival</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i="1">
                <a:solidFill>
                  <a:srgbClr val="FFCCFF"/>
                </a:solidFill>
                <a:latin typeface="Times New Roman" panose="02020603050405020304" pitchFamily="18" charset="0"/>
                <a:cs typeface="Times New Roman" panose="02020603050405020304" pitchFamily="18" charset="0"/>
              </a:rPr>
              <a:t>a non sequitur</a:t>
            </a:r>
            <a:r>
              <a:rPr lang="en-US" altLang="en-US" sz="3200" b="1">
                <a:solidFill>
                  <a:srgbClr val="FF99CC"/>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rPr>
              <a:t>他們無法解釋“性繁殖如何能夠從無性繁殖進化到有性繁殖”， 而且幾乎總是跳過到“爲何性繁殖幫助了生存。” （一項不合邏輯的推論）</a:t>
            </a:r>
            <a:endParaRPr lang="en-US" altLang="en-US" sz="3200" b="1">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8A7703C-D375-4E52-9E8A-A0D583F1281B}"/>
              </a:ext>
            </a:extLst>
          </p:cNvPr>
          <p:cNvSpPr>
            <a:spLocks noGrp="1" noChangeArrowheads="1"/>
          </p:cNvSpPr>
          <p:nvPr>
            <p:ph type="title"/>
          </p:nvPr>
        </p:nvSpPr>
        <p:spPr>
          <a:xfrm>
            <a:off x="76200" y="76200"/>
            <a:ext cx="12039600" cy="1143000"/>
          </a:xfrm>
        </p:spPr>
        <p:txBody>
          <a:bodyPr/>
          <a:lstStyle/>
          <a:p>
            <a:pPr eaLnBrk="1" hangingPunct="1">
              <a:defRPr/>
            </a:pPr>
            <a:r>
              <a:rPr lang="en-US" sz="3200" b="1" u="sng"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Charles Darwin</a:t>
            </a:r>
            <a:r>
              <a:rPr lang="en-US" sz="3200" b="1"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 </a:t>
            </a:r>
            <a:r>
              <a:rPr lang="en-US" sz="3200" b="1" i="1"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Origin of Species</a:t>
            </a:r>
            <a:r>
              <a:rPr lang="en-US" sz="3200" b="1"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 </a:t>
            </a:r>
            <a:r>
              <a:rPr lang="en-US" sz="3200" b="1" u="sng"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Chapter 6</a:t>
            </a:r>
            <a:br>
              <a:rPr lang="en-US" sz="3200" b="1"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br>
            <a:r>
              <a:rPr lang="zh-CN" altLang="en-US" sz="3200" b="1" dirty="0">
                <a:solidFill>
                  <a:srgbClr val="FFC000"/>
                </a:solidFill>
                <a:latin typeface="Times New Roman" panose="02020603050405020304" pitchFamily="18" charset="0"/>
                <a:ea typeface="DengXian" panose="02010600030101010101" pitchFamily="2" charset="-122"/>
                <a:cs typeface="Times New Roman" panose="02020603050405020304" pitchFamily="18" charset="0"/>
              </a:rPr>
              <a:t>達爾文，物種原始論，第六章</a:t>
            </a:r>
            <a:endParaRPr lang="en-US" sz="3200" b="1" dirty="0">
              <a:solidFill>
                <a:srgbClr val="FFC000"/>
              </a:solidFill>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147" name="Rectangle 3">
            <a:extLst>
              <a:ext uri="{FF2B5EF4-FFF2-40B4-BE49-F238E27FC236}">
                <a16:creationId xmlns:a16="http://schemas.microsoft.com/office/drawing/2014/main" id="{1CD9D7AC-3F6A-446E-81DA-E6AEBAFD17CA}"/>
              </a:ext>
            </a:extLst>
          </p:cNvPr>
          <p:cNvSpPr>
            <a:spLocks noGrp="1" noChangeArrowheads="1"/>
          </p:cNvSpPr>
          <p:nvPr>
            <p:ph type="body" idx="1"/>
          </p:nvPr>
        </p:nvSpPr>
        <p:spPr>
          <a:xfrm>
            <a:off x="304800" y="1371600"/>
            <a:ext cx="11734800" cy="5334000"/>
          </a:xfrm>
        </p:spPr>
        <p:txBody>
          <a:bodyPr/>
          <a:lstStyle/>
          <a:p>
            <a:pPr eaLnBrk="1" hangingPunct="1">
              <a:defRPr/>
            </a:pPr>
            <a:r>
              <a:rPr lang="en-US" altLang="en-US" b="1" dirty="0">
                <a:solidFill>
                  <a:srgbClr val="CCFFFF"/>
                </a:solidFill>
                <a:effectLst/>
                <a:latin typeface="Times New Roman" panose="02020603050405020304" pitchFamily="18" charset="0"/>
                <a:cs typeface="Times New Roman" panose="02020603050405020304" pitchFamily="18" charset="0"/>
              </a:rPr>
              <a:t>“</a:t>
            </a:r>
            <a:r>
              <a:rPr lang="en-US" altLang="en-US" b="1" u="sng" dirty="0">
                <a:solidFill>
                  <a:srgbClr val="CCFFFF"/>
                </a:solidFill>
                <a:effectLst/>
                <a:latin typeface="Times New Roman" panose="02020603050405020304" pitchFamily="18" charset="0"/>
                <a:cs typeface="Times New Roman" panose="02020603050405020304" pitchFamily="18" charset="0"/>
              </a:rPr>
              <a:t>If it could be demonstrated</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CCFFCC"/>
                </a:solidFill>
                <a:effectLst/>
                <a:latin typeface="Times New Roman" panose="02020603050405020304" pitchFamily="18" charset="0"/>
                <a:cs typeface="Times New Roman" panose="02020603050405020304" pitchFamily="18" charset="0"/>
              </a:rPr>
              <a:t>that any complex organ existed</a:t>
            </a:r>
            <a:r>
              <a:rPr lang="en-US" altLang="en-US" b="1" dirty="0">
                <a:solidFill>
                  <a:srgbClr val="CCFFFF"/>
                </a:solidFill>
                <a:effectLst/>
                <a:latin typeface="Times New Roman" panose="02020603050405020304" pitchFamily="18" charset="0"/>
                <a:cs typeface="Times New Roman" panose="02020603050405020304" pitchFamily="18" charset="0"/>
              </a:rPr>
              <a:t>,</a:t>
            </a:r>
            <a:r>
              <a:rPr lang="en-US" altLang="en-US" b="1" u="sng" dirty="0">
                <a:solidFill>
                  <a:srgbClr val="CCFFFF"/>
                </a:solidFill>
                <a:effectLst/>
                <a:latin typeface="Times New Roman" panose="02020603050405020304" pitchFamily="18" charset="0"/>
                <a:cs typeface="Times New Roman" panose="02020603050405020304" pitchFamily="18" charset="0"/>
              </a:rPr>
              <a:t> which could not possibly have been formed by numerous</a:t>
            </a:r>
            <a:r>
              <a:rPr lang="en-US" altLang="en-US" b="1" dirty="0">
                <a:solidFill>
                  <a:srgbClr val="CCFFFF"/>
                </a:solidFill>
                <a:effectLst/>
                <a:latin typeface="Times New Roman" panose="02020603050405020304" pitchFamily="18" charset="0"/>
                <a:cs typeface="Times New Roman" panose="02020603050405020304" pitchFamily="18" charset="0"/>
              </a:rPr>
              <a:t>,</a:t>
            </a:r>
            <a:r>
              <a:rPr lang="en-US" altLang="en-US" b="1" u="sng" dirty="0">
                <a:solidFill>
                  <a:srgbClr val="CCFFFF"/>
                </a:solidFill>
                <a:effectLst/>
                <a:latin typeface="Times New Roman" panose="02020603050405020304" pitchFamily="18" charset="0"/>
                <a:cs typeface="Times New Roman" panose="02020603050405020304" pitchFamily="18" charset="0"/>
              </a:rPr>
              <a:t> successive</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CCFFFF"/>
                </a:solidFill>
                <a:effectLst/>
                <a:latin typeface="Times New Roman" panose="02020603050405020304" pitchFamily="18" charset="0"/>
                <a:cs typeface="Times New Roman" panose="02020603050405020304" pitchFamily="18" charset="0"/>
              </a:rPr>
              <a:t>slight modifications</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66FFCC"/>
                </a:solidFill>
                <a:effectLst/>
                <a:latin typeface="Times New Roman" panose="02020603050405020304" pitchFamily="18" charset="0"/>
                <a:cs typeface="Times New Roman" panose="02020603050405020304" pitchFamily="18" charset="0"/>
              </a:rPr>
              <a:t>my theory would absolutely break down</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CCFFFF"/>
                </a:solidFill>
                <a:effectLst/>
                <a:latin typeface="Times New Roman" panose="02020603050405020304" pitchFamily="18" charset="0"/>
                <a:cs typeface="Times New Roman" panose="02020603050405020304" pitchFamily="18" charset="0"/>
              </a:rPr>
              <a:t>But I can find out no such case.</a:t>
            </a:r>
            <a:r>
              <a:rPr lang="en-US" altLang="en-US" b="1" dirty="0">
                <a:solidFill>
                  <a:srgbClr val="CCFFFF"/>
                </a:solidFill>
                <a:effectLst/>
                <a:latin typeface="Times New Roman" panose="02020603050405020304" pitchFamily="18" charset="0"/>
                <a:cs typeface="Times New Roman" panose="02020603050405020304" pitchFamily="18" charset="0"/>
              </a:rPr>
              <a:t>”  </a:t>
            </a:r>
          </a:p>
          <a:p>
            <a:pPr eaLnBrk="1" hangingPunct="1">
              <a:defRPr/>
            </a:pPr>
            <a:r>
              <a:rPr lang="zh-CN" altLang="en-US"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“倘若能够显示任何复杂的器官曾存在，而它不可能是由无数，连续，轻微的修改所形成，那么我的理论将绝对垮掉。但我找不到一个案例。”  </a:t>
            </a:r>
            <a:endParaRPr lang="en-US" altLang="zh-CN"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endParaRPr>
          </a:p>
          <a:p>
            <a:pPr eaLnBrk="1" hangingPunct="1">
              <a:defRPr/>
            </a:pPr>
            <a:r>
              <a:rPr lang="en-US" altLang="zh-CN" b="1" dirty="0">
                <a:effectLst/>
                <a:latin typeface="Times New Roman" panose="02020603050405020304" pitchFamily="18" charset="0"/>
                <a:ea typeface="DengXian" panose="02010600030101010101" pitchFamily="2" charset="-122"/>
                <a:cs typeface="Times New Roman" panose="02020603050405020304" pitchFamily="18" charset="0"/>
              </a:rPr>
              <a:t>Michael J. </a:t>
            </a:r>
            <a:r>
              <a:rPr lang="en-US" altLang="zh-CN" b="1" dirty="0" err="1">
                <a:effectLst/>
                <a:latin typeface="Times New Roman" panose="02020603050405020304" pitchFamily="18" charset="0"/>
                <a:ea typeface="DengXian" panose="02010600030101010101" pitchFamily="2" charset="-122"/>
                <a:cs typeface="Times New Roman" panose="02020603050405020304" pitchFamily="18" charset="0"/>
              </a:rPr>
              <a:t>Behe</a:t>
            </a:r>
            <a:r>
              <a:rPr lang="en-US" altLang="zh-CN" b="1"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b="1" i="1" dirty="0">
                <a:effectLst/>
                <a:latin typeface="Times New Roman" panose="02020603050405020304" pitchFamily="18" charset="0"/>
                <a:ea typeface="DengXian" panose="02010600030101010101" pitchFamily="2" charset="-122"/>
                <a:cs typeface="Times New Roman" panose="02020603050405020304" pitchFamily="18" charset="0"/>
              </a:rPr>
              <a:t>Darwin’s Black Box -                                    </a:t>
            </a:r>
            <a:r>
              <a:rPr lang="en-US" sz="2800" dirty="0">
                <a:hlinkClick r:id="rId2"/>
              </a:rPr>
              <a:t>Michael J. </a:t>
            </a:r>
            <a:r>
              <a:rPr lang="en-US" sz="2800" dirty="0" err="1">
                <a:hlinkClick r:id="rId2"/>
              </a:rPr>
              <a:t>Behe</a:t>
            </a:r>
            <a:r>
              <a:rPr lang="en-US" sz="2800" dirty="0">
                <a:hlinkClick r:id="rId2"/>
              </a:rPr>
              <a:t> | A (R)evolutionary Biologist (michaelbehe.com)</a:t>
            </a:r>
            <a:r>
              <a:rPr lang="en-US" sz="2800" dirty="0"/>
              <a:t>     </a:t>
            </a:r>
            <a:r>
              <a:rPr lang="en-US" b="1" i="1" u="sng" dirty="0">
                <a:solidFill>
                  <a:srgbClr val="FFCCFF"/>
                </a:solidFill>
                <a:latin typeface="Times New Roman" panose="02020603050405020304" pitchFamily="18" charset="0"/>
                <a:cs typeface="Times New Roman" panose="02020603050405020304" pitchFamily="18" charset="0"/>
              </a:rPr>
              <a:t>Reveals everything in the cell is infinitely &amp; irreducibly complex</a:t>
            </a:r>
            <a:endParaRPr lang="en-US" altLang="zh-CN" b="1" i="1" u="sng" dirty="0">
              <a:solidFill>
                <a:srgbClr val="FFCCFF"/>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506553B-FF98-415A-A493-46BE0B90817D}"/>
              </a:ext>
            </a:extLst>
          </p:cNvPr>
          <p:cNvSpPr>
            <a:spLocks noGrp="1" noChangeArrowheads="1"/>
          </p:cNvSpPr>
          <p:nvPr>
            <p:ph type="title"/>
          </p:nvPr>
        </p:nvSpPr>
        <p:spPr>
          <a:xfrm>
            <a:off x="152400" y="76200"/>
            <a:ext cx="11963400" cy="1981200"/>
          </a:xfrm>
        </p:spPr>
        <p:txBody>
          <a:bodyPr/>
          <a:lstStyle/>
          <a:p>
            <a:pPr algn="ctr" eaLnBrk="1" hangingPunct="1"/>
            <a:r>
              <a:rPr lang="en-US" altLang="en-US" sz="3200" b="1" u="sng">
                <a:solidFill>
                  <a:srgbClr val="FFFF00"/>
                </a:solidFill>
                <a:latin typeface="Comic Sans MS" panose="030F0702030302020204" pitchFamily="66" charset="0"/>
              </a:rPr>
              <a:t>The</a:t>
            </a:r>
            <a:r>
              <a:rPr lang="en-US" altLang="en-US" sz="3200" b="1">
                <a:solidFill>
                  <a:srgbClr val="FFFF00"/>
                </a:solidFill>
                <a:latin typeface="Comic Sans MS" panose="030F0702030302020204" pitchFamily="66" charset="0"/>
              </a:rPr>
              <a:t> </a:t>
            </a:r>
            <a:r>
              <a:rPr lang="en-US" altLang="en-US" sz="3200" b="1">
                <a:solidFill>
                  <a:schemeClr val="bg1"/>
                </a:solidFill>
                <a:latin typeface="Comic Sans MS" panose="030F0702030302020204" pitchFamily="66" charset="0"/>
              </a:rPr>
              <a:t>250,000</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Angiosperm species Reproduce Sexually</a:t>
            </a:r>
            <a:r>
              <a:rPr lang="en-US" altLang="en-US" sz="3200" b="1">
                <a:solidFill>
                  <a:srgbClr val="FFFF00"/>
                </a:solidFill>
                <a:latin typeface="Comic Sans MS" panose="030F0702030302020204" pitchFamily="66" charset="0"/>
              </a:rPr>
              <a:t>! </a:t>
            </a:r>
            <a:br>
              <a:rPr lang="en-US" altLang="en-US" sz="3200" b="1">
                <a:solidFill>
                  <a:srgbClr val="FFFF00"/>
                </a:solidFill>
                <a:latin typeface="Comic Sans MS" panose="030F0702030302020204" pitchFamily="66" charset="0"/>
              </a:rPr>
            </a:br>
            <a:r>
              <a:rPr lang="en-US" altLang="en-US" sz="3200" b="1">
                <a:solidFill>
                  <a:srgbClr val="FFFF00"/>
                </a:solidFill>
                <a:latin typeface="Comic Sans MS" panose="030F0702030302020204" pitchFamily="66" charset="0"/>
              </a:rPr>
              <a:t>The male &amp; female must be of the same species!</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二十五萬被子植物種類經由性交來繁殖！</a:t>
            </a:r>
            <a:br>
              <a:rPr lang="en-US" altLang="zh-CN" sz="3200" b="1">
                <a:solidFill>
                  <a:srgbClr val="FFC000"/>
                </a:solidFill>
                <a:latin typeface="DengXian" panose="02010600030101010101" pitchFamily="2" charset="-122"/>
                <a:ea typeface="DengXian" panose="02010600030101010101" pitchFamily="2" charset="-122"/>
              </a:rPr>
            </a:br>
            <a:r>
              <a:rPr lang="zh-CN" altLang="en-US" sz="3200" b="1">
                <a:solidFill>
                  <a:srgbClr val="FFC000"/>
                </a:solidFill>
                <a:latin typeface="DengXian" panose="02010600030101010101" pitchFamily="2" charset="-122"/>
                <a:ea typeface="DengXian" panose="02010600030101010101" pitchFamily="2" charset="-122"/>
              </a:rPr>
              <a:t>雌雄體一定屬同一物種！</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48131" name="Rectangle 3">
            <a:extLst>
              <a:ext uri="{FF2B5EF4-FFF2-40B4-BE49-F238E27FC236}">
                <a16:creationId xmlns:a16="http://schemas.microsoft.com/office/drawing/2014/main" id="{8CD25849-87BB-4907-BAD9-9D437B6C11EA}"/>
              </a:ext>
            </a:extLst>
          </p:cNvPr>
          <p:cNvSpPr>
            <a:spLocks noGrp="1" noChangeArrowheads="1"/>
          </p:cNvSpPr>
          <p:nvPr>
            <p:ph idx="1"/>
          </p:nvPr>
        </p:nvSpPr>
        <p:spPr>
          <a:xfrm>
            <a:off x="152400" y="2514600"/>
            <a:ext cx="5791200" cy="4114800"/>
          </a:xfrm>
        </p:spPr>
        <p:txBody>
          <a:bodyPr/>
          <a:lstStyle/>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That means some miraculous unknown mechanism caused </a:t>
            </a:r>
            <a:r>
              <a:rPr lang="en-US" altLang="en-US" sz="3200" b="1" u="sng">
                <a:solidFill>
                  <a:schemeClr val="bg1"/>
                </a:solidFill>
                <a:latin typeface="Times New Roman" panose="02020603050405020304" pitchFamily="18" charset="0"/>
                <a:cs typeface="Times New Roman" panose="02020603050405020304" pitchFamily="18" charset="0"/>
              </a:rPr>
              <a:t>250,000</a:t>
            </a:r>
            <a:r>
              <a:rPr lang="en-US" altLang="en-US" sz="3200" b="1">
                <a:solidFill>
                  <a:schemeClr val="bg1"/>
                </a:solidFill>
                <a:latin typeface="Times New Roman" panose="02020603050405020304" pitchFamily="18" charset="0"/>
                <a:cs typeface="Times New Roman" panose="02020603050405020304" pitchFamily="18" charset="0"/>
              </a:rPr>
              <a:t> </a:t>
            </a:r>
            <a:r>
              <a:rPr lang="en-US" altLang="en-US" sz="3200" b="1" u="sng">
                <a:solidFill>
                  <a:schemeClr val="bg1"/>
                </a:solidFill>
                <a:latin typeface="Times New Roman" panose="02020603050405020304" pitchFamily="18" charset="0"/>
                <a:cs typeface="Times New Roman" panose="02020603050405020304" pitchFamily="18" charset="0"/>
              </a:rPr>
              <a:t>species</a:t>
            </a:r>
            <a:r>
              <a:rPr lang="en-US" altLang="en-US" sz="3200" b="1">
                <a:solidFill>
                  <a:schemeClr val="bg1"/>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to evolve both male &amp; female organs by chance simultaneously</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這表示某種奇跡式的機制，  使</a:t>
            </a:r>
            <a:r>
              <a:rPr lang="en-US" altLang="zh-CN" sz="3200" b="1">
                <a:solidFill>
                  <a:srgbClr val="FFC000"/>
                </a:solidFill>
                <a:latin typeface="DengXian" panose="02010600030101010101" pitchFamily="2" charset="-122"/>
                <a:cs typeface="Times New Roman" panose="02020603050405020304" pitchFamily="18" charset="0"/>
              </a:rPr>
              <a:t>25</a:t>
            </a:r>
            <a:r>
              <a:rPr lang="zh-CN" altLang="en-US" sz="3200" b="1">
                <a:solidFill>
                  <a:srgbClr val="FFC000"/>
                </a:solidFill>
                <a:latin typeface="DengXian" panose="02010600030101010101" pitchFamily="2" charset="-122"/>
                <a:cs typeface="Times New Roman" panose="02020603050405020304" pitchFamily="18" charset="0"/>
              </a:rPr>
              <a:t>萬個種類偶然地、同時地進化出雌雄器官！</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36868" name="Picture 5" descr="sexual-reproduction-inplants-powerpoint-6-728.jpg">
            <a:extLst>
              <a:ext uri="{FF2B5EF4-FFF2-40B4-BE49-F238E27FC236}">
                <a16:creationId xmlns:a16="http://schemas.microsoft.com/office/drawing/2014/main" id="{6AAA2077-D380-47F5-94BE-FB54BB600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5650" y="2514600"/>
            <a:ext cx="6203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a:extLst>
              <a:ext uri="{FF2B5EF4-FFF2-40B4-BE49-F238E27FC236}">
                <a16:creationId xmlns:a16="http://schemas.microsoft.com/office/drawing/2014/main" id="{6FC91171-7DF1-4F73-AE97-C2BABDC269F1}"/>
              </a:ext>
            </a:extLst>
          </p:cNvPr>
          <p:cNvSpPr/>
          <p:nvPr/>
        </p:nvSpPr>
        <p:spPr>
          <a:xfrm>
            <a:off x="6400800" y="3581400"/>
            <a:ext cx="304800" cy="42545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Up Arrow 5">
            <a:extLst>
              <a:ext uri="{FF2B5EF4-FFF2-40B4-BE49-F238E27FC236}">
                <a16:creationId xmlns:a16="http://schemas.microsoft.com/office/drawing/2014/main" id="{95DCDB6B-773B-4BAB-924A-DD7F4C777740}"/>
              </a:ext>
            </a:extLst>
          </p:cNvPr>
          <p:cNvSpPr/>
          <p:nvPr/>
        </p:nvSpPr>
        <p:spPr>
          <a:xfrm>
            <a:off x="11353800" y="3702050"/>
            <a:ext cx="304800" cy="42545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6" descr="pollinator tarantula_hawk wasp.jpg">
            <a:extLst>
              <a:ext uri="{FF2B5EF4-FFF2-40B4-BE49-F238E27FC236}">
                <a16:creationId xmlns:a16="http://schemas.microsoft.com/office/drawing/2014/main" id="{E29CFB8A-50C7-4379-8A4B-792ACF7F12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86000"/>
            <a:ext cx="32623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2C9E8134-84AC-4BBD-AB24-12C8C1859291}"/>
              </a:ext>
            </a:extLst>
          </p:cNvPr>
          <p:cNvSpPr>
            <a:spLocks noGrp="1" noChangeArrowheads="1"/>
          </p:cNvSpPr>
          <p:nvPr>
            <p:ph type="title"/>
          </p:nvPr>
        </p:nvSpPr>
        <p:spPr>
          <a:xfrm>
            <a:off x="0" y="76200"/>
            <a:ext cx="12115800" cy="1828800"/>
          </a:xfrm>
        </p:spPr>
        <p:txBody>
          <a:bodyPr/>
          <a:lstStyle/>
          <a:p>
            <a:pPr algn="ctr" eaLnBrk="1" hangingPunct="1"/>
            <a:r>
              <a:rPr lang="en-US" altLang="en-US" sz="3200" b="1">
                <a:solidFill>
                  <a:srgbClr val="FFFF00"/>
                </a:solidFill>
                <a:latin typeface="Comic Sans MS" panose="030F0702030302020204" pitchFamily="66" charset="0"/>
              </a:rPr>
              <a:t>250,000 </a:t>
            </a:r>
            <a:r>
              <a:rPr lang="en-US" altLang="en-US" sz="3200" b="1" u="sng">
                <a:solidFill>
                  <a:srgbClr val="FFFF00"/>
                </a:solidFill>
                <a:latin typeface="Comic Sans MS" panose="030F0702030302020204" pitchFamily="66" charset="0"/>
              </a:rPr>
              <a:t>species of Plants evolved simultaneously with </a:t>
            </a:r>
            <a:r>
              <a:rPr lang="en-US" altLang="en-US" sz="3200" b="1">
                <a:solidFill>
                  <a:srgbClr val="FFFF99"/>
                </a:solidFill>
                <a:latin typeface="Comic Sans MS" panose="030F0702030302020204" pitchFamily="66" charset="0"/>
              </a:rPr>
              <a:t>25,000 </a:t>
            </a:r>
            <a:r>
              <a:rPr lang="en-US" altLang="en-US" sz="3200" b="1" u="sng">
                <a:solidFill>
                  <a:srgbClr val="FFFF99"/>
                </a:solidFill>
                <a:latin typeface="Comic Sans MS" panose="030F0702030302020204" pitchFamily="66" charset="0"/>
              </a:rPr>
              <a:t>species of Bees &amp;</a:t>
            </a:r>
            <a:r>
              <a:rPr lang="en-US" altLang="en-US" sz="3200" b="1">
                <a:solidFill>
                  <a:srgbClr val="FFFF99"/>
                </a:solidFill>
                <a:latin typeface="Comic Sans MS" panose="030F0702030302020204" pitchFamily="66" charset="0"/>
              </a:rPr>
              <a:t> 750 </a:t>
            </a:r>
            <a:r>
              <a:rPr lang="en-US" altLang="en-US" sz="3200" b="1" u="sng">
                <a:solidFill>
                  <a:srgbClr val="FFFF99"/>
                </a:solidFill>
                <a:latin typeface="Comic Sans MS" panose="030F0702030302020204" pitchFamily="66" charset="0"/>
              </a:rPr>
              <a:t>species of Butterfly</a:t>
            </a:r>
            <a:r>
              <a:rPr lang="en-US" altLang="en-US" sz="3200" b="1">
                <a:solidFill>
                  <a:srgbClr val="FFFF99"/>
                </a:solidFill>
                <a:latin typeface="Comic Sans MS" panose="030F0702030302020204" pitchFamily="66" charset="0"/>
              </a:rPr>
              <a:t>???</a:t>
            </a:r>
            <a:br>
              <a:rPr lang="en-US" altLang="en-US" sz="3200" b="1">
                <a:solidFill>
                  <a:srgbClr val="FFFF99"/>
                </a:solidFill>
                <a:latin typeface="Comic Sans MS" panose="030F0702030302020204" pitchFamily="66" charset="0"/>
              </a:rPr>
            </a:br>
            <a:r>
              <a:rPr lang="en-US" altLang="en-US" sz="3200" b="1">
                <a:solidFill>
                  <a:srgbClr val="FFFF99"/>
                </a:solidFill>
                <a:latin typeface="Comic Sans MS" panose="030F0702030302020204" pitchFamily="66" charset="0"/>
              </a:rPr>
              <a:t> </a:t>
            </a:r>
            <a:r>
              <a:rPr lang="en-US" altLang="en-US" sz="3200" b="1">
                <a:solidFill>
                  <a:srgbClr val="FFC000"/>
                </a:solidFill>
                <a:latin typeface="DengXian" panose="02010600030101010101" pitchFamily="2" charset="-122"/>
                <a:ea typeface="DengXian" panose="02010600030101010101" pitchFamily="2" charset="-122"/>
              </a:rPr>
              <a:t>25</a:t>
            </a:r>
            <a:r>
              <a:rPr lang="zh-CN" altLang="en-US" sz="3200" b="1">
                <a:solidFill>
                  <a:srgbClr val="FFC000"/>
                </a:solidFill>
                <a:latin typeface="DengXian" panose="02010600030101010101" pitchFamily="2" charset="-122"/>
                <a:ea typeface="DengXian" panose="02010600030101010101" pitchFamily="2" charset="-122"/>
              </a:rPr>
              <a:t>萬個植物種類同時與兩萬五千種蜜蜂和</a:t>
            </a:r>
            <a:r>
              <a:rPr lang="en-US" altLang="zh-CN" sz="3200" b="1">
                <a:solidFill>
                  <a:srgbClr val="FFC000"/>
                </a:solidFill>
                <a:latin typeface="DengXian" panose="02010600030101010101" pitchFamily="2" charset="-122"/>
                <a:ea typeface="DengXian" panose="02010600030101010101" pitchFamily="2" charset="-122"/>
              </a:rPr>
              <a:t>750</a:t>
            </a:r>
            <a:r>
              <a:rPr lang="zh-CN" altLang="en-US" sz="3200" b="1">
                <a:solidFill>
                  <a:srgbClr val="FFC000"/>
                </a:solidFill>
                <a:latin typeface="DengXian" panose="02010600030101010101" pitchFamily="2" charset="-122"/>
                <a:ea typeface="DengXian" panose="02010600030101010101" pitchFamily="2" charset="-122"/>
              </a:rPr>
              <a:t>種蝴蝶一起進化？？</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49156" name="Rectangle 3">
            <a:extLst>
              <a:ext uri="{FF2B5EF4-FFF2-40B4-BE49-F238E27FC236}">
                <a16:creationId xmlns:a16="http://schemas.microsoft.com/office/drawing/2014/main" id="{10771C4B-0288-4796-BA19-5801AB49D4A8}"/>
              </a:ext>
            </a:extLst>
          </p:cNvPr>
          <p:cNvSpPr>
            <a:spLocks noGrp="1" noChangeArrowheads="1"/>
          </p:cNvSpPr>
          <p:nvPr>
            <p:ph idx="1"/>
          </p:nvPr>
        </p:nvSpPr>
        <p:spPr>
          <a:xfrm>
            <a:off x="152400" y="2286000"/>
            <a:ext cx="4648200" cy="44196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Most flowering Plants need Pollinators</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多數開花的植物需授粉者！</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It’s more rational to believe in a Creator</a:t>
            </a:r>
            <a:r>
              <a:rPr lang="en-US" altLang="en-US" sz="3200" b="1">
                <a:solidFill>
                  <a:srgbClr val="FFCC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rPr>
              <a:t>相信造物主是更理性的</a:t>
            </a:r>
            <a:endParaRPr lang="en-US" altLang="zh-CN" sz="3200" b="1">
              <a:solidFill>
                <a:srgbClr val="FFC000"/>
              </a:solidFill>
              <a:latin typeface="DengXian" panose="02010600030101010101" pitchFamily="2" charset="-122"/>
            </a:endParaRPr>
          </a:p>
        </p:txBody>
      </p:sp>
      <p:pic>
        <p:nvPicPr>
          <p:cNvPr id="37893" name="Picture 3" descr="pollination insects-in-english-4.jpg">
            <a:extLst>
              <a:ext uri="{FF2B5EF4-FFF2-40B4-BE49-F238E27FC236}">
                <a16:creationId xmlns:a16="http://schemas.microsoft.com/office/drawing/2014/main" id="{3D43708F-E93D-4501-906A-93F78E739C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2127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pollinator fly 2.jpg">
            <a:extLst>
              <a:ext uri="{FF2B5EF4-FFF2-40B4-BE49-F238E27FC236}">
                <a16:creationId xmlns:a16="http://schemas.microsoft.com/office/drawing/2014/main" id="{9E427F64-5CC9-4D0D-A4E7-5089A61AF4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95800"/>
            <a:ext cx="3079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pollinator hummingbird-hawk-moth-mircea-costina.jpg">
            <a:extLst>
              <a:ext uri="{FF2B5EF4-FFF2-40B4-BE49-F238E27FC236}">
                <a16:creationId xmlns:a16="http://schemas.microsoft.com/office/drawing/2014/main" id="{CBE74353-AB4D-441D-8BAE-CFB65E3520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362200"/>
            <a:ext cx="28098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descr="pollinator butterfly.jpg">
            <a:extLst>
              <a:ext uri="{FF2B5EF4-FFF2-40B4-BE49-F238E27FC236}">
                <a16:creationId xmlns:a16="http://schemas.microsoft.com/office/drawing/2014/main" id="{F7709683-4E5E-491B-AB9A-2E4E0AD9EF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870450"/>
            <a:ext cx="26749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3258F8B-E70A-4CD1-BD43-91C5FC353991}"/>
              </a:ext>
            </a:extLst>
          </p:cNvPr>
          <p:cNvSpPr/>
          <p:nvPr/>
        </p:nvSpPr>
        <p:spPr>
          <a:xfrm>
            <a:off x="4724400" y="4495800"/>
            <a:ext cx="3048000" cy="2057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12" descr="A picture containing plant, flower&#10;&#10;Description automatically generated">
            <a:extLst>
              <a:ext uri="{FF2B5EF4-FFF2-40B4-BE49-F238E27FC236}">
                <a16:creationId xmlns:a16="http://schemas.microsoft.com/office/drawing/2014/main" id="{DF5028E0-9B2F-40E2-A7C4-54D98AED9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86138"/>
            <a:ext cx="40528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68945E0B-30AA-4A16-8BF3-1201D7285121}"/>
              </a:ext>
            </a:extLst>
          </p:cNvPr>
          <p:cNvSpPr>
            <a:spLocks noGrp="1" noChangeArrowheads="1"/>
          </p:cNvSpPr>
          <p:nvPr>
            <p:ph type="title"/>
          </p:nvPr>
        </p:nvSpPr>
        <p:spPr>
          <a:xfrm>
            <a:off x="685800" y="76200"/>
            <a:ext cx="10744200" cy="1066800"/>
          </a:xfrm>
        </p:spPr>
        <p:txBody>
          <a:bodyPr/>
          <a:lstStyle/>
          <a:p>
            <a:pPr algn="ctr" eaLnBrk="1" hangingPunct="1"/>
            <a:r>
              <a:rPr lang="en-US" altLang="en-US" sz="3200" b="1" u="sng">
                <a:solidFill>
                  <a:srgbClr val="FFFF00"/>
                </a:solidFill>
                <a:latin typeface="Comic Sans MS" panose="030F0702030302020204" pitchFamily="66" charset="0"/>
              </a:rPr>
              <a:t>Madagascar Orchid &amp; pollinator moth</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馬達加斯加蘭花與授粉飛蛾</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37892" name="Rectangle 3">
            <a:extLst>
              <a:ext uri="{FF2B5EF4-FFF2-40B4-BE49-F238E27FC236}">
                <a16:creationId xmlns:a16="http://schemas.microsoft.com/office/drawing/2014/main" id="{DE8AF887-8C3B-456F-A1C3-7E9C42CEEF42}"/>
              </a:ext>
            </a:extLst>
          </p:cNvPr>
          <p:cNvSpPr>
            <a:spLocks noGrp="1" noChangeArrowheads="1"/>
          </p:cNvSpPr>
          <p:nvPr>
            <p:ph idx="1"/>
          </p:nvPr>
        </p:nvSpPr>
        <p:spPr>
          <a:xfrm>
            <a:off x="228600" y="1354138"/>
            <a:ext cx="5780088" cy="5503862"/>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orchid has a</a:t>
            </a:r>
            <a:r>
              <a:rPr lang="en-US" altLang="en-US" sz="3200" b="1">
                <a:solidFill>
                  <a:srgbClr val="CCFFFF"/>
                </a:solidFill>
                <a:latin typeface="Times New Roman" panose="02020603050405020304" pitchFamily="18" charset="0"/>
                <a:cs typeface="Times New Roman" panose="02020603050405020304" pitchFamily="18" charset="0"/>
              </a:rPr>
              <a:t> 12 – 16 </a:t>
            </a:r>
            <a:r>
              <a:rPr lang="en-US" altLang="en-US" sz="3200" b="1" u="sng">
                <a:solidFill>
                  <a:srgbClr val="CCFFFF"/>
                </a:solidFill>
                <a:latin typeface="Times New Roman" panose="02020603050405020304" pitchFamily="18" charset="0"/>
                <a:cs typeface="Times New Roman" panose="02020603050405020304" pitchFamily="18" charset="0"/>
              </a:rPr>
              <a:t>inch shaft &amp; nectar at bottom</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moth with a 12-16 inch tongue pollinates</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蘭花具有</a:t>
            </a:r>
            <a:r>
              <a:rPr lang="en-US" altLang="zh-CN" sz="3200" b="1">
                <a:solidFill>
                  <a:srgbClr val="FFC000"/>
                </a:solidFill>
                <a:latin typeface="DengXian" panose="02010600030101010101" pitchFamily="2" charset="-122"/>
                <a:cs typeface="Times New Roman" panose="02020603050405020304" pitchFamily="18" charset="0"/>
              </a:rPr>
              <a:t>12-16</a:t>
            </a:r>
            <a:r>
              <a:rPr lang="zh-CN" altLang="en-US" sz="3200" b="1">
                <a:solidFill>
                  <a:srgbClr val="FFC000"/>
                </a:solidFill>
                <a:latin typeface="DengXian" panose="02010600030101010101" pitchFamily="2" charset="-122"/>
                <a:cs typeface="Times New Roman" panose="02020603050405020304" pitchFamily="18" charset="0"/>
              </a:rPr>
              <a:t>寸的長杆，花蜜在底部，飛蛾具有</a:t>
            </a:r>
            <a:r>
              <a:rPr lang="en-US" altLang="zh-CN" sz="3200" b="1">
                <a:solidFill>
                  <a:srgbClr val="FFC000"/>
                </a:solidFill>
                <a:latin typeface="DengXian" panose="02010600030101010101" pitchFamily="2" charset="-122"/>
                <a:cs typeface="Times New Roman" panose="02020603050405020304" pitchFamily="18" charset="0"/>
              </a:rPr>
              <a:t>12-16</a:t>
            </a:r>
            <a:r>
              <a:rPr lang="zh-CN" altLang="en-US" sz="3200" b="1">
                <a:solidFill>
                  <a:srgbClr val="FFC000"/>
                </a:solidFill>
                <a:latin typeface="DengXian" panose="02010600030101010101" pitchFamily="2" charset="-122"/>
                <a:cs typeface="Times New Roman" panose="02020603050405020304" pitchFamily="18" charset="0"/>
              </a:rPr>
              <a:t>寸長的舌頭去授粉。</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99CC"/>
                </a:solidFill>
                <a:latin typeface="Times New Roman" panose="02020603050405020304" pitchFamily="18" charset="0"/>
                <a:cs typeface="Times New Roman" panose="02020603050405020304" pitchFamily="18" charset="0"/>
              </a:rPr>
              <a:t>Can’t evolve</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everything must be just right or both die. </a:t>
            </a:r>
            <a:r>
              <a:rPr lang="en-US" altLang="en-US" sz="3200" b="1" i="1" u="sng">
                <a:solidFill>
                  <a:srgbClr val="FFCCFF"/>
                </a:solidFill>
                <a:latin typeface="Times New Roman" panose="02020603050405020304" pitchFamily="18" charset="0"/>
                <a:cs typeface="Times New Roman" panose="02020603050405020304" pitchFamily="18" charset="0"/>
              </a:rPr>
              <a:t>Obvious design</a:t>
            </a:r>
          </a:p>
          <a:p>
            <a:pPr eaLnBrk="1" hangingPunct="1"/>
            <a:r>
              <a:rPr lang="zh-CN" altLang="en-US" sz="3200" b="1">
                <a:solidFill>
                  <a:srgbClr val="FFC000"/>
                </a:solidFill>
                <a:latin typeface="DengXian" panose="02010600030101010101" pitchFamily="2" charset="-122"/>
              </a:rPr>
              <a:t>無法進化：不是完全正確配合就是死亡，明顯的設計。</a:t>
            </a:r>
            <a:endParaRPr lang="en-US" altLang="en-US" sz="3200" b="1">
              <a:solidFill>
                <a:srgbClr val="FFC000"/>
              </a:solidFill>
              <a:latin typeface="DengXian" panose="02010600030101010101" pitchFamily="2" charset="-122"/>
              <a:ea typeface="DengXian" panose="02010600030101010101" pitchFamily="2" charset="-122"/>
            </a:endParaRPr>
          </a:p>
        </p:txBody>
      </p:sp>
      <p:pic>
        <p:nvPicPr>
          <p:cNvPr id="38917" name="Picture 6">
            <a:extLst>
              <a:ext uri="{FF2B5EF4-FFF2-40B4-BE49-F238E27FC236}">
                <a16:creationId xmlns:a16="http://schemas.microsoft.com/office/drawing/2014/main" id="{AEAC2CE1-A019-480B-8596-318B7AAFE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5" y="1354138"/>
            <a:ext cx="48355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descr="A plant in a pot&#10;&#10;Description automatically generated with medium confidence">
            <a:extLst>
              <a:ext uri="{FF2B5EF4-FFF2-40B4-BE49-F238E27FC236}">
                <a16:creationId xmlns:a16="http://schemas.microsoft.com/office/drawing/2014/main" id="{7E771713-2120-40C4-922F-5372B5915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0" y="3689350"/>
            <a:ext cx="32527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A close up of a black and white snake&#10;&#10;Description automatically generated with low confidence">
            <a:extLst>
              <a:ext uri="{FF2B5EF4-FFF2-40B4-BE49-F238E27FC236}">
                <a16:creationId xmlns:a16="http://schemas.microsoft.com/office/drawing/2014/main" id="{A3E63DC9-A23F-42C7-9015-332997834A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33588"/>
            <a:ext cx="20224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Box 1">
            <a:extLst>
              <a:ext uri="{FF2B5EF4-FFF2-40B4-BE49-F238E27FC236}">
                <a16:creationId xmlns:a16="http://schemas.microsoft.com/office/drawing/2014/main" id="{8D740C12-A085-482E-B481-BCA3CB2AE703}"/>
              </a:ext>
            </a:extLst>
          </p:cNvPr>
          <p:cNvSpPr txBox="1">
            <a:spLocks noChangeArrowheads="1"/>
          </p:cNvSpPr>
          <p:nvPr/>
        </p:nvSpPr>
        <p:spPr bwMode="auto">
          <a:xfrm>
            <a:off x="8516938" y="3324225"/>
            <a:ext cx="3657600"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Unexplainable symbiosis</a:t>
            </a:r>
          </a:p>
          <a:p>
            <a:pPr algn="ctr">
              <a:lnSpc>
                <a:spcPct val="100000"/>
              </a:lnSpc>
              <a:spcBef>
                <a:spcPct val="0"/>
              </a:spcBef>
              <a:buFontTx/>
              <a:buNone/>
            </a:pPr>
            <a:r>
              <a:rPr lang="zh-CN" altLang="en-US" sz="2400">
                <a:solidFill>
                  <a:schemeClr val="bg1"/>
                </a:solidFill>
                <a:latin typeface="DengXian" panose="02010600030101010101" pitchFamily="2" charset="-122"/>
                <a:cs typeface="Times New Roman" panose="02020603050405020304" pitchFamily="18" charset="0"/>
              </a:rPr>
              <a:t>無法解釋的共生關係</a:t>
            </a:r>
            <a:endParaRPr lang="en-US" altLang="en-US" sz="2400">
              <a:solidFill>
                <a:schemeClr val="bg1"/>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A6C05D1-D0FF-43CF-98C9-67F255915623}"/>
              </a:ext>
            </a:extLst>
          </p:cNvPr>
          <p:cNvSpPr>
            <a:spLocks noGrp="1" noChangeArrowheads="1"/>
          </p:cNvSpPr>
          <p:nvPr>
            <p:ph type="title"/>
          </p:nvPr>
        </p:nvSpPr>
        <p:spPr>
          <a:xfrm>
            <a:off x="1143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Insect</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Male</a:t>
            </a:r>
            <a:r>
              <a:rPr lang="en-US" altLang="en-US" sz="3200" b="1">
                <a:solidFill>
                  <a:srgbClr val="FFFF00"/>
                </a:solidFill>
                <a:latin typeface="Comic Sans MS" panose="030F0702030302020204" pitchFamily="66" charset="0"/>
              </a:rPr>
              <a:t>/</a:t>
            </a:r>
            <a:r>
              <a:rPr lang="en-US" altLang="en-US" sz="3200" b="1" u="sng">
                <a:solidFill>
                  <a:srgbClr val="FFFF00"/>
                </a:solidFill>
                <a:latin typeface="Comic Sans MS" panose="030F0702030302020204" pitchFamily="66" charset="0"/>
              </a:rPr>
              <a:t>Female</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sexuality</a:t>
            </a:r>
            <a:r>
              <a:rPr lang="en-US" altLang="en-US" sz="3200" b="1">
                <a:solidFill>
                  <a:srgbClr val="FFFF00"/>
                </a:solidFill>
                <a:latin typeface="Comic Sans MS" panose="030F0702030302020204" pitchFamily="66" charset="0"/>
              </a:rPr>
              <a:t>: </a:t>
            </a:r>
            <a:r>
              <a:rPr lang="en-US" altLang="en-US" sz="3200" b="1" u="sng">
                <a:solidFill>
                  <a:srgbClr val="FFFF99"/>
                </a:solidFill>
                <a:latin typeface="Comic Sans MS" panose="030F0702030302020204" pitchFamily="66" charset="0"/>
              </a:rPr>
              <a:t>a nail in evolution’s coffin</a:t>
            </a:r>
            <a:r>
              <a:rPr lang="en-US" altLang="en-US" sz="3200" b="1">
                <a:solidFill>
                  <a:srgbClr val="FFFF99"/>
                </a:solidFill>
                <a:latin typeface="Comic Sans MS" panose="030F0702030302020204" pitchFamily="66" charset="0"/>
              </a:rPr>
              <a:t>!</a:t>
            </a:r>
            <a:br>
              <a:rPr lang="en-US" altLang="en-US" sz="3200" b="1">
                <a:solidFill>
                  <a:srgbClr val="FFFF99"/>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昆虫的雌雄性别：進化論棺木上的一根钉子！</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52227" name="Rectangle 3">
            <a:extLst>
              <a:ext uri="{FF2B5EF4-FFF2-40B4-BE49-F238E27FC236}">
                <a16:creationId xmlns:a16="http://schemas.microsoft.com/office/drawing/2014/main" id="{9526D1E7-9E64-4E03-A1E4-F8E4E61D5961}"/>
              </a:ext>
            </a:extLst>
          </p:cNvPr>
          <p:cNvSpPr>
            <a:spLocks noGrp="1" noChangeArrowheads="1"/>
          </p:cNvSpPr>
          <p:nvPr>
            <p:ph idx="1"/>
          </p:nvPr>
        </p:nvSpPr>
        <p:spPr>
          <a:xfrm>
            <a:off x="152400" y="1371600"/>
            <a:ext cx="11887200" cy="53340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66FFCC"/>
                </a:solidFill>
                <a:latin typeface="Times New Roman" panose="02020603050405020304" pitchFamily="18" charset="0"/>
                <a:cs typeface="Times New Roman" panose="02020603050405020304" pitchFamily="18" charset="0"/>
              </a:rPr>
              <a:t>Biologists are embarrassed by the subject</a:t>
            </a:r>
            <a:r>
              <a:rPr lang="en-US" altLang="en-US" sz="3200" b="1">
                <a:solidFill>
                  <a:srgbClr val="66FFCC"/>
                </a:solidFill>
                <a:latin typeface="Times New Roman" panose="02020603050405020304" pitchFamily="18" charset="0"/>
                <a:cs typeface="Times New Roman" panose="02020603050405020304" pitchFamily="18" charset="0"/>
              </a:rPr>
              <a:t> [</a:t>
            </a:r>
            <a:r>
              <a:rPr lang="en-US" altLang="en-US" sz="3200" b="1" i="1">
                <a:solidFill>
                  <a:srgbClr val="66FFCC"/>
                </a:solidFill>
                <a:latin typeface="Times New Roman" panose="02020603050405020304" pitchFamily="18" charset="0"/>
                <a:cs typeface="Times New Roman" panose="02020603050405020304" pitchFamily="18" charset="0"/>
              </a:rPr>
              <a:t>of sex</a:t>
            </a:r>
            <a:r>
              <a:rPr lang="en-US" altLang="en-US" sz="3200" b="1">
                <a:solidFill>
                  <a:srgbClr val="66FFCC"/>
                </a:solidFill>
                <a:latin typeface="Times New Roman" panose="02020603050405020304" pitchFamily="18" charset="0"/>
                <a:cs typeface="Times New Roman" panose="02020603050405020304" pitchFamily="18" charset="0"/>
              </a:rPr>
              <a:t>] </a:t>
            </a:r>
            <a:r>
              <a:rPr lang="en-US" altLang="en-US" sz="3200" b="1" u="sng">
                <a:solidFill>
                  <a:srgbClr val="66FFCC"/>
                </a:solidFill>
                <a:latin typeface="Times New Roman" panose="02020603050405020304" pitchFamily="18" charset="0"/>
                <a:cs typeface="Times New Roman" panose="02020603050405020304" pitchFamily="18" charset="0"/>
              </a:rPr>
              <a:t>because of their ignorance</a:t>
            </a:r>
            <a:r>
              <a:rPr lang="en-US" altLang="en-US" sz="3200" b="1">
                <a:solidFill>
                  <a:srgbClr val="66FFCC"/>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What sex is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why it evolved</a:t>
            </a:r>
            <a:r>
              <a:rPr lang="en-US" altLang="en-US" sz="3200" b="1">
                <a:solidFill>
                  <a:srgbClr val="CCFFFF"/>
                </a:solidFill>
                <a:latin typeface="Times New Roman" panose="02020603050405020304" pitchFamily="18" charset="0"/>
                <a:cs typeface="Times New Roman" panose="02020603050405020304" pitchFamily="18" charset="0"/>
              </a:rPr>
              <a:t> &amp; </a:t>
            </a:r>
            <a:r>
              <a:rPr lang="en-US" altLang="en-US" sz="3200" b="1" u="sng">
                <a:solidFill>
                  <a:srgbClr val="CCFFFF"/>
                </a:solidFill>
                <a:latin typeface="Times New Roman" panose="02020603050405020304" pitchFamily="18" charset="0"/>
                <a:cs typeface="Times New Roman" panose="02020603050405020304" pitchFamily="18" charset="0"/>
              </a:rPr>
              <a:t>how it works are the biggest unsolved problems in biology</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“生物学家对性的题目感到难堪，因为他们无知。性为何，为何进化，如何运作，是生物学最大、尚未解决的问题</a:t>
            </a:r>
            <a:r>
              <a:rPr lang="en-US" altLang="zh-CN" sz="3200" b="1">
                <a:solidFill>
                  <a:srgbClr val="FFC000"/>
                </a:solidFill>
                <a:latin typeface="DengXian" panose="02010600030101010101" pitchFamily="2" charset="-122"/>
                <a:cs typeface="Times New Roman" panose="02020603050405020304" pitchFamily="18" charset="0"/>
              </a:rPr>
              <a:t>…</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99CC"/>
                </a:solidFill>
                <a:latin typeface="Times New Roman" panose="02020603050405020304" pitchFamily="18" charset="0"/>
                <a:cs typeface="Times New Roman" panose="02020603050405020304" pitchFamily="18" charset="0"/>
              </a:rPr>
              <a:t>We are still not certain why males exist</a:t>
            </a:r>
            <a:r>
              <a:rPr lang="en-US" altLang="en-US" sz="3200" b="1">
                <a:solidFill>
                  <a:srgbClr val="FFCCFF"/>
                </a:solidFill>
                <a:latin typeface="Times New Roman" panose="02020603050405020304" pitchFamily="18" charset="0"/>
                <a:cs typeface="Times New Roman" panose="02020603050405020304" pitchFamily="18" charset="0"/>
              </a:rPr>
              <a:t>; &amp; </a:t>
            </a:r>
            <a:r>
              <a:rPr lang="en-US" altLang="en-US" sz="3200" b="1" u="sng">
                <a:solidFill>
                  <a:srgbClr val="FFCCFF"/>
                </a:solidFill>
                <a:latin typeface="Times New Roman" panose="02020603050405020304" pitchFamily="18" charset="0"/>
                <a:cs typeface="Times New Roman" panose="02020603050405020304" pitchFamily="18" charset="0"/>
              </a:rPr>
              <a:t>why</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if we must have them at all</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nature needs so many</a:t>
            </a:r>
            <a:r>
              <a:rPr lang="en-US" altLang="en-US" sz="3200" b="1">
                <a:solidFill>
                  <a:srgbClr val="FFCC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rPr>
              <a:t>我们仍然不确定为何雄体存在；而且为何，倘若我们必须有它们全部，大自然需要如此众多。”</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b="1">
                <a:solidFill>
                  <a:schemeClr val="bg1"/>
                </a:solidFill>
                <a:latin typeface="Times New Roman" panose="02020603050405020304" pitchFamily="18" charset="0"/>
                <a:cs typeface="Times New Roman" panose="02020603050405020304" pitchFamily="18" charset="0"/>
              </a:rPr>
              <a:t>(Steve Jones, </a:t>
            </a:r>
            <a:r>
              <a:rPr lang="en-US" altLang="en-US" b="1" i="1">
                <a:solidFill>
                  <a:schemeClr val="bg1"/>
                </a:solidFill>
                <a:latin typeface="Times New Roman" panose="02020603050405020304" pitchFamily="18" charset="0"/>
                <a:cs typeface="Times New Roman" panose="02020603050405020304" pitchFamily="18" charset="0"/>
              </a:rPr>
              <a:t>The Language of Genes</a:t>
            </a:r>
            <a:r>
              <a:rPr lang="en-US" altLang="en-US" b="1">
                <a:solidFill>
                  <a:schemeClr val="bg1"/>
                </a:solidFill>
                <a:latin typeface="Times New Roman" panose="02020603050405020304" pitchFamily="18" charset="0"/>
                <a:cs typeface="Times New Roman" panose="02020603050405020304" pitchFamily="18" charset="0"/>
              </a:rPr>
              <a:t>, 1993, p. 84)</a:t>
            </a:r>
          </a:p>
          <a:p>
            <a:pPr eaLnBrk="1" hangingPunct="1"/>
            <a:endParaRPr lang="en-US" altLang="en-US" b="1">
              <a:solidFill>
                <a:srgbClr val="CC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177194A-308C-44D5-9B6D-8BB5D642D0C1}"/>
              </a:ext>
            </a:extLst>
          </p:cNvPr>
          <p:cNvSpPr>
            <a:spLocks noGrp="1" noChangeArrowheads="1"/>
          </p:cNvSpPr>
          <p:nvPr>
            <p:ph type="title"/>
          </p:nvPr>
        </p:nvSpPr>
        <p:spPr>
          <a:xfrm>
            <a:off x="152400" y="76200"/>
            <a:ext cx="11963400" cy="1143000"/>
          </a:xfrm>
        </p:spPr>
        <p:txBody>
          <a:bodyPr/>
          <a:lstStyle/>
          <a:p>
            <a:pPr algn="ctr" eaLnBrk="1" hangingPunct="1"/>
            <a:r>
              <a:rPr lang="en-US" altLang="en-US" sz="3200" b="1" u="sng">
                <a:solidFill>
                  <a:srgbClr val="FFFF00"/>
                </a:solidFill>
                <a:latin typeface="Comic Sans MS" panose="030F0702030302020204" pitchFamily="66" charset="0"/>
              </a:rPr>
              <a:t>Insect romance &amp; sex clearly points us to the Creator</a:t>
            </a:r>
            <a:r>
              <a:rPr lang="en-US" altLang="en-US" sz="3200" b="1">
                <a:solidFill>
                  <a:srgbClr val="FFFF00"/>
                </a:solidFill>
                <a:latin typeface="Comic Sans MS" panose="030F0702030302020204" pitchFamily="66" charset="0"/>
              </a:rPr>
              <a:t>!   </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昆虫的罗曼史以及性别，清楚地将我们导向造物主！</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53251" name="Rectangle 3">
            <a:extLst>
              <a:ext uri="{FF2B5EF4-FFF2-40B4-BE49-F238E27FC236}">
                <a16:creationId xmlns:a16="http://schemas.microsoft.com/office/drawing/2014/main" id="{9186D3F3-D113-49A6-AE13-910679D73121}"/>
              </a:ext>
            </a:extLst>
          </p:cNvPr>
          <p:cNvSpPr>
            <a:spLocks noGrp="1" noChangeArrowheads="1"/>
          </p:cNvSpPr>
          <p:nvPr>
            <p:ph idx="1"/>
          </p:nvPr>
        </p:nvSpPr>
        <p:spPr>
          <a:xfrm>
            <a:off x="152400" y="1466850"/>
            <a:ext cx="11887200" cy="4191000"/>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66FFCC"/>
                </a:solidFill>
                <a:latin typeface="Times New Roman" panose="02020603050405020304" pitchFamily="18" charset="0"/>
                <a:cs typeface="Times New Roman" panose="02020603050405020304" pitchFamily="18" charset="0"/>
              </a:rPr>
              <a:t>soft science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expects us to believe that 1 million</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different species of insects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CC"/>
                </a:solidFill>
                <a:latin typeface="Times New Roman" panose="02020603050405020304" pitchFamily="18" charset="0"/>
                <a:cs typeface="Times New Roman" panose="02020603050405020304" pitchFamily="18" charset="0"/>
              </a:rPr>
              <a:t>simultaneously</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66FFCC"/>
                </a:solidFill>
                <a:latin typeface="Times New Roman" panose="02020603050405020304" pitchFamily="18" charset="0"/>
                <a:cs typeface="Times New Roman" panose="02020603050405020304" pitchFamily="18" charset="0"/>
              </a:rPr>
              <a:t>evolved</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CC"/>
                </a:solidFill>
                <a:latin typeface="Times New Roman" panose="02020603050405020304" pitchFamily="18" charset="0"/>
                <a:cs typeface="Times New Roman" panose="02020603050405020304" pitchFamily="18" charset="0"/>
              </a:rPr>
              <a:t>their incredibly complicated sexual apparatus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of both male &amp; female along with complicated mating rituals by</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66FFCC"/>
                </a:solidFill>
                <a:latin typeface="Times New Roman" panose="02020603050405020304" pitchFamily="18" charset="0"/>
                <a:cs typeface="Times New Roman" panose="02020603050405020304" pitchFamily="18" charset="0"/>
              </a:rPr>
              <a:t>time &amp; chance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without any intervention of any intelligence</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“軟科學”期望我們相信上百萬不同的種類同時‘進化’它們複雜的性器官（包括雌雄體），只是藉著“時間與偶然”，不需任何智能的介入！</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40964" name="Picture 2" descr="A picture containing clipart&#10;&#10;Description automatically generated">
            <a:extLst>
              <a:ext uri="{FF2B5EF4-FFF2-40B4-BE49-F238E27FC236}">
                <a16:creationId xmlns:a16="http://schemas.microsoft.com/office/drawing/2014/main" id="{58B08467-6AE2-449F-B02B-0D6199A2E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4775200"/>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invertebrate, insect&#10;&#10;Description automatically generated">
            <a:extLst>
              <a:ext uri="{FF2B5EF4-FFF2-40B4-BE49-F238E27FC236}">
                <a16:creationId xmlns:a16="http://schemas.microsoft.com/office/drawing/2014/main" id="{6BB006E0-3C3F-4D6F-BCAA-34874F54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5181600"/>
            <a:ext cx="4102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ee on a flower&#10;&#10;Description automatically generated with medium confidence">
            <a:extLst>
              <a:ext uri="{FF2B5EF4-FFF2-40B4-BE49-F238E27FC236}">
                <a16:creationId xmlns:a16="http://schemas.microsoft.com/office/drawing/2014/main" id="{3F3BBDA0-3E37-420B-B975-1231381C1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388" y="4775200"/>
            <a:ext cx="258921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1C7A1A5-0F1F-4A89-A9CB-B82AD55E80C2}"/>
              </a:ext>
            </a:extLst>
          </p:cNvPr>
          <p:cNvSpPr>
            <a:spLocks noGrp="1" noChangeArrowheads="1"/>
          </p:cNvSpPr>
          <p:nvPr>
            <p:ph type="title"/>
          </p:nvPr>
        </p:nvSpPr>
        <p:spPr>
          <a:xfrm>
            <a:off x="152400" y="76200"/>
            <a:ext cx="11963400" cy="1295400"/>
          </a:xfrm>
        </p:spPr>
        <p:txBody>
          <a:bodyPr/>
          <a:lstStyle/>
          <a:p>
            <a:pPr algn="ctr" eaLnBrk="1" hangingPunct="1"/>
            <a:r>
              <a:rPr lang="en-US" altLang="en-US" sz="3200" b="1" u="sng">
                <a:solidFill>
                  <a:srgbClr val="FFFF00"/>
                </a:solidFill>
                <a:latin typeface="Comic Sans MS" panose="030F0702030302020204" pitchFamily="66" charset="0"/>
              </a:rPr>
              <a:t>The Nightmare for Evolutionists</a:t>
            </a:r>
            <a:r>
              <a:rPr lang="en-US" altLang="en-US" sz="3200" b="1">
                <a:solidFill>
                  <a:srgbClr val="FFFF00"/>
                </a:solidFill>
                <a:latin typeface="Comic Sans MS" panose="030F0702030302020204" pitchFamily="66" charset="0"/>
              </a:rPr>
              <a:t> </a:t>
            </a:r>
            <a:r>
              <a:rPr lang="en-US" altLang="en-US" sz="2800" b="1">
                <a:solidFill>
                  <a:schemeClr val="bg1"/>
                </a:solidFill>
                <a:latin typeface="Times New Roman" panose="02020603050405020304" pitchFamily="18" charset="0"/>
                <a:cs typeface="Times New Roman" panose="02020603050405020304" pitchFamily="18" charset="0"/>
              </a:rPr>
              <a:t>(Rom. 1:22; Prov. 26:12; Jer. 8:9)</a:t>
            </a:r>
            <a:br>
              <a:rPr lang="en-US" altLang="en-US" sz="2800" b="1">
                <a:solidFill>
                  <a:schemeClr val="bg1"/>
                </a:solidFill>
                <a:latin typeface="Times New Roman" panose="02020603050405020304" pitchFamily="18" charset="0"/>
                <a:cs typeface="Times New Roman" panose="02020603050405020304" pitchFamily="18" charset="0"/>
              </a:rPr>
            </a:br>
            <a:r>
              <a:rPr lang="zh-CN"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rPr>
              <a:t>進化論者的惡夢</a:t>
            </a:r>
            <a:endParaRPr lang="en-US" altLang="en-US" sz="28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
        <p:nvSpPr>
          <p:cNvPr id="40963" name="Rectangle 3">
            <a:extLst>
              <a:ext uri="{FF2B5EF4-FFF2-40B4-BE49-F238E27FC236}">
                <a16:creationId xmlns:a16="http://schemas.microsoft.com/office/drawing/2014/main" id="{C1061EA0-BAA0-4EBC-BDFE-F1F629EF480B}"/>
              </a:ext>
            </a:extLst>
          </p:cNvPr>
          <p:cNvSpPr>
            <a:spLocks noGrp="1" noChangeArrowheads="1"/>
          </p:cNvSpPr>
          <p:nvPr>
            <p:ph idx="1"/>
          </p:nvPr>
        </p:nvSpPr>
        <p:spPr>
          <a:xfrm>
            <a:off x="152400" y="1600200"/>
            <a:ext cx="11887200" cy="5105400"/>
          </a:xfrm>
        </p:spPr>
        <p:txBody>
          <a:bodyPr/>
          <a:lstStyle/>
          <a:p>
            <a:pPr eaLnBrk="1" hangingPunct="1"/>
            <a:r>
              <a:rPr lang="en-US" altLang="en-US" sz="3200">
                <a:solidFill>
                  <a:srgbClr val="99FFCC"/>
                </a:solidFill>
                <a:latin typeface="Algerian" panose="04020705040A02060702" pitchFamily="82" charset="0"/>
                <a:cs typeface="Times New Roman" panose="02020603050405020304" pitchFamily="18" charset="0"/>
              </a:rPr>
              <a:t>Common sense knows </a:t>
            </a:r>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CCFFFF"/>
                </a:solidFill>
                <a:latin typeface="Times New Roman" panose="02020603050405020304" pitchFamily="18" charset="0"/>
                <a:cs typeface="Times New Roman" panose="02020603050405020304" pitchFamily="18" charset="0"/>
              </a:rPr>
              <a:t>that natural selection could not possibly have provided simultaneous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on time delivery of both the male &amp; female of each species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complete with their own unique mating &amp; reproductive processes</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b="1">
                <a:solidFill>
                  <a:schemeClr val="bg1"/>
                </a:solidFill>
                <a:latin typeface="Times New Roman" panose="02020603050405020304" pitchFamily="18" charset="0"/>
                <a:cs typeface="Times New Roman" panose="02020603050405020304" pitchFamily="18" charset="0"/>
              </a:rPr>
              <a:t>(F. LaGard Smith, </a:t>
            </a:r>
            <a:r>
              <a:rPr lang="en-US" altLang="en-US" b="1" i="1">
                <a:solidFill>
                  <a:schemeClr val="bg1"/>
                </a:solidFill>
                <a:latin typeface="Times New Roman" panose="02020603050405020304" pitchFamily="18" charset="0"/>
                <a:cs typeface="Times New Roman" panose="02020603050405020304" pitchFamily="18" charset="0"/>
              </a:rPr>
              <a:t>Darwin’s Secret Sex Problem: Exposing Evolutions' Fatal Flaw – the Origin of Sex, 2018, p. xxxiii) </a:t>
            </a:r>
            <a:r>
              <a:rPr lang="en-US" altLang="en-US" b="1" i="1">
                <a:solidFill>
                  <a:srgbClr val="FFCCFF"/>
                </a:solidFill>
                <a:latin typeface="Times New Roman" panose="02020603050405020304" pitchFamily="18" charset="0"/>
                <a:cs typeface="Times New Roman" panose="02020603050405020304" pitchFamily="18" charset="0"/>
              </a:rPr>
              <a:t>[great book worth reading]</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一般常識都知道：“自然選擇無法可能同時、恰時地提供每個物種的雌雄體，且各自具有他們自己完整的獨特交配與繁殖過程。“</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478D-B861-460D-9BFE-38498E077967}"/>
              </a:ext>
            </a:extLst>
          </p:cNvPr>
          <p:cNvSpPr>
            <a:spLocks noGrp="1"/>
          </p:cNvSpPr>
          <p:nvPr>
            <p:ph type="title"/>
          </p:nvPr>
        </p:nvSpPr>
        <p:spPr>
          <a:xfrm>
            <a:off x="0" y="76200"/>
            <a:ext cx="12192000" cy="1828800"/>
          </a:xfrm>
        </p:spPr>
        <p:txBody>
          <a:bodyPr/>
          <a:lstStyle/>
          <a:p>
            <a:pPr>
              <a:defRPr/>
            </a:pPr>
            <a:r>
              <a:rPr lang="en-US" altLang="en-US" sz="3200" b="1" dirty="0">
                <a:solidFill>
                  <a:schemeClr val="tx1"/>
                </a:solidFill>
                <a:latin typeface="Comic Sans MS" panose="030F0702030302020204" pitchFamily="66" charset="0"/>
              </a:rPr>
              <a:t>4. </a:t>
            </a:r>
            <a:r>
              <a:rPr lang="en-US" altLang="en-US" sz="3200" b="1" u="sng" dirty="0">
                <a:solidFill>
                  <a:srgbClr val="FFFF00"/>
                </a:solidFill>
                <a:latin typeface="Comic Sans MS" panose="030F0702030302020204" pitchFamily="66" charset="0"/>
              </a:rPr>
              <a:t>Man’s Purpose</a:t>
            </a:r>
            <a:r>
              <a:rPr lang="en-US" altLang="en-US" sz="3200" b="1" dirty="0">
                <a:solidFill>
                  <a:srgbClr val="FFFF00"/>
                </a:solidFill>
                <a:latin typeface="Comic Sans MS" panose="030F0702030302020204" pitchFamily="66" charset="0"/>
              </a:rPr>
              <a:t> [</a:t>
            </a:r>
            <a:r>
              <a:rPr lang="en-US" altLang="en-US" sz="3200" b="1" i="1" dirty="0">
                <a:solidFill>
                  <a:srgbClr val="FFFF99"/>
                </a:solidFill>
                <a:latin typeface="Comic Sans MS" panose="030F0702030302020204" pitchFamily="66" charset="0"/>
              </a:rPr>
              <a:t>relationship with Family</a:t>
            </a: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Both Heavenly</a:t>
            </a:r>
            <a:r>
              <a:rPr lang="en-US" altLang="en-US" sz="3200" b="1" dirty="0">
                <a:solidFill>
                  <a:srgbClr val="FFFF00"/>
                </a:solidFill>
                <a:latin typeface="Comic Sans MS" panose="030F0702030302020204" pitchFamily="66" charset="0"/>
              </a:rPr>
              <a:t> </a:t>
            </a:r>
            <a:r>
              <a:rPr lang="en-US" altLang="en-US" sz="2800" b="1" dirty="0">
                <a:solidFill>
                  <a:schemeClr val="tx1"/>
                </a:solidFill>
                <a:latin typeface="Times New Roman" panose="02020603050405020304" pitchFamily="18" charset="0"/>
                <a:cs typeface="Times New Roman" panose="02020603050405020304" pitchFamily="18" charset="0"/>
              </a:rPr>
              <a:t>(Gen. 5:24; Lk. 3:38) </a:t>
            </a:r>
            <a:r>
              <a:rPr lang="en-US" altLang="en-US" sz="3200" b="1" u="sng" dirty="0">
                <a:solidFill>
                  <a:srgbClr val="FFFF00"/>
                </a:solidFill>
                <a:latin typeface="Comic Sans MS" panose="030F0702030302020204" pitchFamily="66" charset="0"/>
              </a:rPr>
              <a:t>&amp;</a:t>
            </a: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earthly Families</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人的目的</a:t>
            </a:r>
            <a:r>
              <a:rPr lang="en-US" altLang="zh-CN" sz="3200" b="1" dirty="0">
                <a:solidFill>
                  <a:srgbClr val="FFC000"/>
                </a:solidFill>
                <a:latin typeface="DengXian" panose="02010600030101010101" pitchFamily="2" charset="-122"/>
                <a:ea typeface="DengXian" panose="02010600030101010101" pitchFamily="2" charset="-122"/>
              </a:rPr>
              <a:t>【</a:t>
            </a:r>
            <a:r>
              <a:rPr lang="zh-CN" altLang="en-US" sz="3200" b="1" dirty="0">
                <a:solidFill>
                  <a:srgbClr val="FFC000"/>
                </a:solidFill>
                <a:latin typeface="DengXian" panose="02010600030101010101" pitchFamily="2" charset="-122"/>
                <a:ea typeface="DengXian" panose="02010600030101010101" pitchFamily="2" charset="-122"/>
              </a:rPr>
              <a:t>與家人的關係</a:t>
            </a:r>
            <a:r>
              <a:rPr lang="en-US" altLang="zh-CN" sz="3200" b="1" dirty="0">
                <a:solidFill>
                  <a:srgbClr val="FFC000"/>
                </a:solidFill>
                <a:latin typeface="DengXian" panose="02010600030101010101" pitchFamily="2" charset="-122"/>
                <a:ea typeface="DengXian" panose="02010600030101010101" pitchFamily="2" charset="-122"/>
              </a:rPr>
              <a:t>】</a:t>
            </a:r>
            <a:r>
              <a:rPr lang="zh-CN" altLang="en-US" sz="3200" b="1" dirty="0">
                <a:solidFill>
                  <a:srgbClr val="FFC000"/>
                </a:solidFill>
                <a:latin typeface="DengXian" panose="02010600030101010101" pitchFamily="2" charset="-122"/>
                <a:ea typeface="DengXian" panose="02010600030101010101" pitchFamily="2" charset="-122"/>
              </a:rPr>
              <a:t>：天上的與地上的家人</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F5632B0F-D612-4920-86F5-5D10599B7916}"/>
              </a:ext>
            </a:extLst>
          </p:cNvPr>
          <p:cNvSpPr>
            <a:spLocks noGrp="1"/>
          </p:cNvSpPr>
          <p:nvPr>
            <p:ph idx="1"/>
          </p:nvPr>
        </p:nvSpPr>
        <p:spPr>
          <a:xfrm>
            <a:off x="304800" y="2057400"/>
            <a:ext cx="11887200" cy="4648200"/>
          </a:xfrm>
        </p:spPr>
        <p:txBody>
          <a:bodyPr/>
          <a:lstStyle/>
          <a:p>
            <a:pPr>
              <a:defRPr/>
            </a:pPr>
            <a:r>
              <a:rPr lang="en-US" altLang="en-US" b="1" dirty="0">
                <a:solidFill>
                  <a:srgbClr val="CCFFFF"/>
                </a:solidFill>
                <a:latin typeface="Times New Roman" panose="02020603050405020304" pitchFamily="18" charset="0"/>
                <a:cs typeface="Times New Roman" panose="02020603050405020304" pitchFamily="18" charset="0"/>
              </a:rPr>
              <a:t>“…</a:t>
            </a:r>
            <a:r>
              <a:rPr lang="en-US" altLang="en-US" b="1" u="sng" dirty="0">
                <a:solidFill>
                  <a:srgbClr val="CCFFFF"/>
                </a:solidFill>
                <a:latin typeface="Times New Roman" panose="02020603050405020304" pitchFamily="18" charset="0"/>
                <a:cs typeface="Times New Roman" panose="02020603050405020304" pitchFamily="18" charset="0"/>
              </a:rPr>
              <a:t>the whole family in heaven &amp; earth</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(Eph. 3:15)</a:t>
            </a:r>
            <a:r>
              <a:rPr lang="en-US" altLang="en-US" b="1" dirty="0">
                <a:solidFill>
                  <a:srgbClr val="FFFF00"/>
                </a:solidFill>
                <a:latin typeface="Comic Sans MS" panose="030F0702030302020204" pitchFamily="66" charset="0"/>
              </a:rPr>
              <a:t> </a:t>
            </a:r>
          </a:p>
          <a:p>
            <a:pPr>
              <a:defRPr/>
            </a:pPr>
            <a:r>
              <a:rPr lang="zh-CN" altLang="en-US" b="1" dirty="0">
                <a:solidFill>
                  <a:srgbClr val="FFC000"/>
                </a:solidFill>
                <a:latin typeface="DengXian" panose="02010600030101010101" pitchFamily="2" charset="-122"/>
                <a:ea typeface="DengXian" panose="02010600030101010101" pitchFamily="2" charset="-122"/>
              </a:rPr>
              <a:t>“天上地上的全家</a:t>
            </a:r>
            <a:r>
              <a:rPr lang="en-US" altLang="zh-CN" b="1" dirty="0">
                <a:solidFill>
                  <a:srgbClr val="FFC000"/>
                </a:solidFill>
                <a:latin typeface="DengXian" panose="02010600030101010101" pitchFamily="2" charset="-122"/>
                <a:ea typeface="DengXian" panose="02010600030101010101" pitchFamily="2" charset="-122"/>
              </a:rPr>
              <a:t>…”(</a:t>
            </a:r>
            <a:r>
              <a:rPr lang="zh-CN" altLang="en-US" b="1" dirty="0">
                <a:solidFill>
                  <a:srgbClr val="FFC000"/>
                </a:solidFill>
                <a:latin typeface="DengXian" panose="02010600030101010101" pitchFamily="2" charset="-122"/>
                <a:ea typeface="DengXian" panose="02010600030101010101" pitchFamily="2" charset="-122"/>
              </a:rPr>
              <a:t>弗</a:t>
            </a:r>
            <a:r>
              <a:rPr lang="en-US" altLang="zh-CN" b="1" dirty="0">
                <a:solidFill>
                  <a:srgbClr val="FFC000"/>
                </a:solidFill>
                <a:latin typeface="DengXian" panose="02010600030101010101" pitchFamily="2" charset="-122"/>
                <a:ea typeface="DengXian" panose="02010600030101010101" pitchFamily="2" charset="-122"/>
              </a:rPr>
              <a:t>3</a:t>
            </a:r>
            <a:r>
              <a:rPr lang="zh-CN" altLang="en-US" b="1" dirty="0">
                <a:solidFill>
                  <a:srgbClr val="FFC000"/>
                </a:solidFill>
                <a:latin typeface="DengXian" panose="02010600030101010101" pitchFamily="2" charset="-122"/>
                <a:ea typeface="DengXian" panose="02010600030101010101" pitchFamily="2" charset="-122"/>
              </a:rPr>
              <a:t>：</a:t>
            </a:r>
            <a:r>
              <a:rPr lang="en-US" altLang="zh-CN" b="1" dirty="0">
                <a:solidFill>
                  <a:srgbClr val="FFC000"/>
                </a:solidFill>
                <a:latin typeface="DengXian" panose="02010600030101010101" pitchFamily="2" charset="-122"/>
                <a:ea typeface="DengXian" panose="02010600030101010101" pitchFamily="2" charset="-122"/>
              </a:rPr>
              <a:t>15</a:t>
            </a:r>
            <a:r>
              <a:rPr lang="zh-CN" altLang="en-US" b="1" dirty="0">
                <a:solidFill>
                  <a:srgbClr val="FFC000"/>
                </a:solidFill>
                <a:latin typeface="DengXian" panose="02010600030101010101" pitchFamily="2" charset="-122"/>
                <a:ea typeface="DengXian" panose="02010600030101010101" pitchFamily="2" charset="-122"/>
              </a:rPr>
              <a:t>）</a:t>
            </a:r>
            <a:endParaRPr lang="en-US" altLang="en-US" b="1" dirty="0">
              <a:solidFill>
                <a:srgbClr val="FFC000"/>
              </a:solidFill>
              <a:latin typeface="DengXian" panose="02010600030101010101" pitchFamily="2" charset="-122"/>
              <a:ea typeface="DengXian" panose="02010600030101010101" pitchFamily="2" charset="-122"/>
            </a:endParaRPr>
          </a:p>
          <a:p>
            <a:pPr>
              <a:defRPr/>
            </a:pPr>
            <a:r>
              <a:rPr lang="en-US" altLang="en-US" b="1" u="sng" dirty="0">
                <a:solidFill>
                  <a:srgbClr val="FFCCFF"/>
                </a:solidFill>
                <a:latin typeface="Times New Roman" panose="02020603050405020304" pitchFamily="18" charset="0"/>
                <a:cs typeface="Times New Roman" panose="02020603050405020304" pitchFamily="18" charset="0"/>
              </a:rPr>
              <a:t>God made us part of a Heavenly Family</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(Eph. 6:9; Matt. 6:9; 5:16, 48; 7:11; Isa. 63:16; 64:8; John 20:17; Rom. 8:15; Gal. 4:6) </a:t>
            </a:r>
            <a:r>
              <a:rPr lang="en-US" altLang="en-US" b="1" u="sng" dirty="0">
                <a:solidFill>
                  <a:srgbClr val="FFCCFF"/>
                </a:solidFill>
                <a:latin typeface="Times New Roman" panose="02020603050405020304" pitchFamily="18" charset="0"/>
                <a:cs typeface="Times New Roman" panose="02020603050405020304" pitchFamily="18" charset="0"/>
              </a:rPr>
              <a:t>&amp; earthly Family</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 Tim. 5:4, 8; Psalm 127 &amp; 128; Ps. 68:6).</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上帝創造我們是天上家庭與地上家庭的一部分，</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u="sng" dirty="0">
                <a:solidFill>
                  <a:srgbClr val="CCFFFF"/>
                </a:solidFill>
                <a:latin typeface="Times New Roman" panose="02020603050405020304" pitchFamily="18" charset="0"/>
                <a:cs typeface="Times New Roman" panose="02020603050405020304" pitchFamily="18" charset="0"/>
              </a:rPr>
              <a:t>We have potential to bear spiritual &amp; physical children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(Gal. 4:19)</a:t>
            </a:r>
          </a:p>
          <a:p>
            <a:pPr>
              <a:defRPr/>
            </a:pPr>
            <a:r>
              <a:rPr lang="zh-CN" altLang="en-US" b="1" dirty="0">
                <a:solidFill>
                  <a:srgbClr val="FFC000"/>
                </a:solidFill>
                <a:latin typeface="DengXian" panose="02010600030101010101" pitchFamily="2" charset="-122"/>
                <a:ea typeface="DengXian" panose="02010600030101010101" pitchFamily="2" charset="-122"/>
              </a:rPr>
              <a:t>我們有潛力生養屬靈與屬肉身的兒女</a:t>
            </a:r>
            <a:r>
              <a:rPr lang="zh-CN" altLang="en-US" sz="2800" b="1" dirty="0">
                <a:solidFill>
                  <a:srgbClr val="FFC000"/>
                </a:solidFill>
                <a:latin typeface="DengXian" panose="02010600030101010101" pitchFamily="2" charset="-122"/>
                <a:ea typeface="DengXian" panose="02010600030101010101" pitchFamily="2" charset="-122"/>
              </a:rPr>
              <a:t>（加</a:t>
            </a:r>
            <a:r>
              <a:rPr lang="en-US" altLang="zh-CN" sz="2800" b="1" dirty="0">
                <a:solidFill>
                  <a:srgbClr val="FFC000"/>
                </a:solidFill>
                <a:latin typeface="DengXian" panose="02010600030101010101" pitchFamily="2" charset="-122"/>
                <a:ea typeface="DengXian" panose="02010600030101010101" pitchFamily="2" charset="-122"/>
              </a:rPr>
              <a:t>4</a:t>
            </a:r>
            <a:r>
              <a:rPr lang="zh-CN" altLang="en-US" sz="2800" b="1" dirty="0">
                <a:solidFill>
                  <a:srgbClr val="FFC000"/>
                </a:solidFill>
                <a:latin typeface="DengXian" panose="02010600030101010101" pitchFamily="2" charset="-122"/>
                <a:ea typeface="DengXian" panose="02010600030101010101" pitchFamily="2" charset="-122"/>
              </a:rPr>
              <a:t>：</a:t>
            </a:r>
            <a:r>
              <a:rPr lang="en-US" altLang="zh-CN" sz="2800" b="1" dirty="0">
                <a:solidFill>
                  <a:srgbClr val="FFC000"/>
                </a:solidFill>
                <a:latin typeface="DengXian" panose="02010600030101010101" pitchFamily="2" charset="-122"/>
                <a:ea typeface="DengXian" panose="02010600030101010101" pitchFamily="2" charset="-122"/>
              </a:rPr>
              <a:t>19</a:t>
            </a:r>
            <a:r>
              <a:rPr lang="zh-CN" altLang="en-US" sz="2800" b="1" dirty="0">
                <a:solidFill>
                  <a:srgbClr val="FFC000"/>
                </a:solidFill>
                <a:latin typeface="DengXian" panose="02010600030101010101" pitchFamily="2" charset="-122"/>
                <a:ea typeface="DengXian" panose="02010600030101010101" pitchFamily="2" charset="-122"/>
              </a:rPr>
              <a:t>）。</a:t>
            </a:r>
            <a:endParaRPr lang="en-US" altLang="en-US" sz="2800" b="1" dirty="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7E5A-B96D-4BA5-97FF-2F825186B98E}"/>
              </a:ext>
            </a:extLst>
          </p:cNvPr>
          <p:cNvSpPr>
            <a:spLocks noGrp="1"/>
          </p:cNvSpPr>
          <p:nvPr>
            <p:ph type="title"/>
          </p:nvPr>
        </p:nvSpPr>
        <p:spPr>
          <a:xfrm>
            <a:off x="0" y="76200"/>
            <a:ext cx="12192000" cy="1143000"/>
          </a:xfrm>
        </p:spPr>
        <p:txBody>
          <a:bodyPr/>
          <a:lstStyle/>
          <a:p>
            <a:pPr>
              <a:defRPr/>
            </a:pPr>
            <a:r>
              <a:rPr lang="en-US" altLang="en-US" sz="3200" b="1" u="sng" dirty="0">
                <a:solidFill>
                  <a:srgbClr val="FFFF00"/>
                </a:solidFill>
                <a:latin typeface="Comic Sans MS" panose="030F0702030302020204" pitchFamily="66" charset="0"/>
              </a:rPr>
              <a:t>Darwinism is under attack from within science itself</a:t>
            </a:r>
            <a:r>
              <a:rPr lang="en-US" altLang="en-US" sz="3200" b="1" dirty="0">
                <a:solidFill>
                  <a:srgbClr val="FFFF00"/>
                </a:solidFill>
                <a:latin typeface="Comic Sans MS" panose="030F0702030302020204" pitchFamily="66" charset="0"/>
              </a:rPr>
              <a:t>!</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達爾文主義受科學内部攻擊</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2316FAED-03F0-42E6-A2C7-3672C9EEDB4B}"/>
              </a:ext>
            </a:extLst>
          </p:cNvPr>
          <p:cNvSpPr>
            <a:spLocks noGrp="1"/>
          </p:cNvSpPr>
          <p:nvPr>
            <p:ph idx="1"/>
          </p:nvPr>
        </p:nvSpPr>
        <p:spPr>
          <a:xfrm>
            <a:off x="152400" y="1371600"/>
            <a:ext cx="11887200" cy="5334000"/>
          </a:xfrm>
        </p:spPr>
        <p:txBody>
          <a:bodyPr/>
          <a:lstStyle/>
          <a:p>
            <a:pPr>
              <a:defRPr/>
            </a:pPr>
            <a:r>
              <a:rPr lang="en-US" b="1" dirty="0">
                <a:solidFill>
                  <a:srgbClr val="FFCCFF"/>
                </a:solidFill>
                <a:latin typeface="Times New Roman" panose="02020603050405020304" pitchFamily="18" charset="0"/>
                <a:cs typeface="Times New Roman" pitchFamily="18" charset="0"/>
              </a:rPr>
              <a:t>‘</a:t>
            </a:r>
            <a:r>
              <a:rPr lang="en-US" b="1" u="sng" dirty="0">
                <a:solidFill>
                  <a:srgbClr val="FFCCFF"/>
                </a:solidFill>
                <a:latin typeface="Times New Roman" panose="02020603050405020304" pitchFamily="18" charset="0"/>
                <a:cs typeface="Times New Roman" pitchFamily="18" charset="0"/>
              </a:rPr>
              <a:t>No real evolutionists</a:t>
            </a:r>
            <a:r>
              <a:rPr lang="en-US" b="1" dirty="0">
                <a:solidFill>
                  <a:srgbClr val="FFCCFF"/>
                </a:solidFill>
                <a:latin typeface="Times New Roman" panose="02020603050405020304" pitchFamily="18" charset="0"/>
                <a:cs typeface="Times New Roman" pitchFamily="18" charset="0"/>
              </a:rPr>
              <a:t>, </a:t>
            </a:r>
            <a:r>
              <a:rPr lang="en-US" b="1" u="sng" dirty="0">
                <a:solidFill>
                  <a:srgbClr val="FFCCFF"/>
                </a:solidFill>
                <a:latin typeface="Times New Roman" panose="02020603050405020304" pitchFamily="18" charset="0"/>
                <a:cs typeface="Times New Roman" pitchFamily="18" charset="0"/>
              </a:rPr>
              <a:t>whether gradualist or </a:t>
            </a:r>
            <a:r>
              <a:rPr lang="en-US" b="1" u="sng" dirty="0" err="1">
                <a:solidFill>
                  <a:srgbClr val="FFCCFF"/>
                </a:solidFill>
                <a:latin typeface="Times New Roman" panose="02020603050405020304" pitchFamily="18" charset="0"/>
                <a:cs typeface="Times New Roman" pitchFamily="18" charset="0"/>
              </a:rPr>
              <a:t>punctuationist</a:t>
            </a:r>
            <a:r>
              <a:rPr lang="en-US" b="1" dirty="0">
                <a:solidFill>
                  <a:srgbClr val="FFCCFF"/>
                </a:solidFill>
                <a:latin typeface="Times New Roman" panose="02020603050405020304" pitchFamily="18" charset="0"/>
                <a:cs typeface="Times New Roman" pitchFamily="18" charset="0"/>
              </a:rPr>
              <a:t>, </a:t>
            </a:r>
            <a:r>
              <a:rPr lang="en-US" b="1" u="sng" dirty="0">
                <a:solidFill>
                  <a:srgbClr val="FFCCFF"/>
                </a:solidFill>
                <a:latin typeface="Times New Roman" panose="02020603050405020304" pitchFamily="18" charset="0"/>
                <a:cs typeface="Times New Roman" pitchFamily="18" charset="0"/>
              </a:rPr>
              <a:t>uses the fossil record as evidence in </a:t>
            </a:r>
            <a:r>
              <a:rPr lang="en-US" b="1" u="sng" dirty="0" err="1">
                <a:solidFill>
                  <a:srgbClr val="FFCCFF"/>
                </a:solidFill>
                <a:latin typeface="Times New Roman" panose="02020603050405020304" pitchFamily="18" charset="0"/>
                <a:cs typeface="Times New Roman" pitchFamily="18" charset="0"/>
              </a:rPr>
              <a:t>favour</a:t>
            </a:r>
            <a:r>
              <a:rPr lang="en-US" b="1" u="sng" dirty="0">
                <a:solidFill>
                  <a:srgbClr val="FFCCFF"/>
                </a:solidFill>
                <a:latin typeface="Times New Roman" panose="02020603050405020304" pitchFamily="18" charset="0"/>
                <a:cs typeface="Times New Roman" pitchFamily="18" charset="0"/>
              </a:rPr>
              <a:t> of the theory of evolution</a:t>
            </a:r>
            <a:r>
              <a:rPr lang="en-US" b="1" dirty="0">
                <a:solidFill>
                  <a:srgbClr val="FFCCFF"/>
                </a:solidFill>
                <a:latin typeface="Times New Roman" panose="02020603050405020304" pitchFamily="18" charset="0"/>
                <a:cs typeface="Times New Roman" pitchFamily="18" charset="0"/>
              </a:rPr>
              <a:t>” </a:t>
            </a:r>
            <a:r>
              <a:rPr lang="en-US" sz="2800" b="1" dirty="0">
                <a:latin typeface="Times New Roman" panose="02020603050405020304" pitchFamily="18" charset="0"/>
                <a:cs typeface="Times New Roman" pitchFamily="18" charset="0"/>
              </a:rPr>
              <a:t>(Ridley, </a:t>
            </a:r>
            <a:r>
              <a:rPr lang="en-US" sz="2800" b="1" i="1" dirty="0">
                <a:latin typeface="Times New Roman" panose="02020603050405020304" pitchFamily="18" charset="0"/>
                <a:cs typeface="Times New Roman" pitchFamily="18" charset="0"/>
              </a:rPr>
              <a:t>Who Doubts Evolution</a:t>
            </a:r>
            <a:r>
              <a:rPr lang="en-US" sz="2800" b="1" dirty="0">
                <a:latin typeface="Times New Roman" panose="02020603050405020304" pitchFamily="18" charset="0"/>
                <a:cs typeface="Times New Roman" pitchFamily="18" charset="0"/>
              </a:rPr>
              <a:t>?, 90 New Scientist 830, 831 (1981); Section 3.4(a))</a:t>
            </a:r>
          </a:p>
          <a:p>
            <a:pPr marL="0" indent="0">
              <a:buFont typeface="Wingdings" panose="05000000000000000000" pitchFamily="2" charset="2"/>
              <a:buNone/>
              <a:defRPr/>
            </a:pPr>
            <a:r>
              <a:rPr lang="en-US" b="1" dirty="0">
                <a:solidFill>
                  <a:srgbClr val="FFC000"/>
                </a:solidFill>
                <a:latin typeface="DengXian" panose="02010600030101010101" pitchFamily="2" charset="-122"/>
                <a:ea typeface="DengXian" panose="02010600030101010101" pitchFamily="2" charset="-122"/>
                <a:cs typeface="Times New Roman" pitchFamily="18" charset="0"/>
              </a:rPr>
              <a:t>    </a:t>
            </a: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“沒有真正的進化論者，不論是逐步進化論者或突發進化論者，</a:t>
            </a:r>
            <a:r>
              <a:rPr lang="en-US" altLang="zh-CN" b="1" dirty="0">
                <a:solidFill>
                  <a:srgbClr val="FFC000"/>
                </a:solidFill>
                <a:latin typeface="DengXian" panose="02010600030101010101" pitchFamily="2" charset="-122"/>
                <a:ea typeface="DengXian" panose="02010600030101010101" pitchFamily="2" charset="-122"/>
                <a:cs typeface="Times New Roman" pitchFamily="18" charset="0"/>
              </a:rPr>
              <a:t>	</a:t>
            </a: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使用化石記錄作爲偏袒進化論的證據。”</a:t>
            </a:r>
            <a:endParaRPr lang="en-US" b="1" dirty="0">
              <a:solidFill>
                <a:srgbClr val="FFC000"/>
              </a:solidFill>
              <a:latin typeface="DengXian" panose="02010600030101010101" pitchFamily="2" charset="-122"/>
              <a:ea typeface="DengXian" panose="02010600030101010101" pitchFamily="2" charset="-122"/>
              <a:cs typeface="Times New Roman" pitchFamily="18" charset="0"/>
            </a:endParaRPr>
          </a:p>
          <a:p>
            <a:pPr>
              <a:defRPr/>
            </a:pPr>
            <a:r>
              <a:rPr lang="en-US" sz="2800" b="1" dirty="0">
                <a:latin typeface="Times New Roman" panose="02020603050405020304" pitchFamily="18" charset="0"/>
                <a:cs typeface="Times New Roman" pitchFamily="18" charset="0"/>
              </a:rPr>
              <a:t>B. Leith, </a:t>
            </a:r>
            <a:r>
              <a:rPr lang="en-US" sz="2800" b="1" i="1" dirty="0">
                <a:latin typeface="Times New Roman" panose="02020603050405020304" pitchFamily="18" charset="0"/>
                <a:cs typeface="Times New Roman" pitchFamily="18" charset="0"/>
              </a:rPr>
              <a:t>The Descent of Darwin: A Handbook of Doubts about Darwinism</a:t>
            </a:r>
            <a:r>
              <a:rPr lang="en-US" sz="2800" b="1" dirty="0">
                <a:latin typeface="Times New Roman" panose="02020603050405020304" pitchFamily="18" charset="0"/>
                <a:cs typeface="Times New Roman" pitchFamily="18" charset="0"/>
              </a:rPr>
              <a:t>, 1982, p. 10-11</a:t>
            </a:r>
          </a:p>
          <a:p>
            <a:pPr>
              <a:defRPr/>
            </a:pPr>
            <a:r>
              <a:rPr lang="en-US" sz="2800" b="1" dirty="0">
                <a:latin typeface="Times New Roman" panose="02020603050405020304" pitchFamily="18" charset="0"/>
                <a:cs typeface="Times New Roman" pitchFamily="18" charset="0"/>
              </a:rPr>
              <a:t>M. Denton, </a:t>
            </a:r>
            <a:r>
              <a:rPr lang="en-US" sz="2800" b="1" i="1" dirty="0">
                <a:latin typeface="Times New Roman" panose="02020603050405020304" pitchFamily="18" charset="0"/>
                <a:cs typeface="Times New Roman" pitchFamily="18" charset="0"/>
              </a:rPr>
              <a:t>Evolution: A Theory in Crisis </a:t>
            </a:r>
            <a:r>
              <a:rPr lang="en-US" sz="2800" b="1" dirty="0">
                <a:latin typeface="Times New Roman" panose="02020603050405020304" pitchFamily="18" charset="0"/>
                <a:cs typeface="Times New Roman" pitchFamily="18" charset="0"/>
              </a:rPr>
              <a:t>(1985), p. 326-28, 345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49C0-BE8C-41A2-861A-E12277F88540}"/>
              </a:ext>
            </a:extLst>
          </p:cNvPr>
          <p:cNvSpPr>
            <a:spLocks noGrp="1"/>
          </p:cNvSpPr>
          <p:nvPr>
            <p:ph type="title"/>
          </p:nvPr>
        </p:nvSpPr>
        <p:spPr>
          <a:xfrm>
            <a:off x="76200" y="76200"/>
            <a:ext cx="12039600" cy="1143000"/>
          </a:xfrm>
        </p:spPr>
        <p:txBody>
          <a:bodyPr/>
          <a:lstStyle/>
          <a:p>
            <a:pPr>
              <a:defRPr/>
            </a:pPr>
            <a:r>
              <a:rPr lang="en-US" altLang="en-US" sz="3200" b="1" u="sng" dirty="0">
                <a:solidFill>
                  <a:srgbClr val="FFFF00"/>
                </a:solidFill>
                <a:latin typeface="Comic Sans MS" panose="030F0702030302020204" pitchFamily="66" charset="0"/>
              </a:rPr>
              <a:t>Man’s Divine Provision</a:t>
            </a: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Super abundant vegetarian food</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來自神聖的供給：超豐富的蔬菜食物</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A2ADE52F-C758-4C46-B704-FB5BAECD3BE2}"/>
              </a:ext>
            </a:extLst>
          </p:cNvPr>
          <p:cNvSpPr>
            <a:spLocks noGrp="1"/>
          </p:cNvSpPr>
          <p:nvPr>
            <p:ph idx="1"/>
          </p:nvPr>
        </p:nvSpPr>
        <p:spPr>
          <a:xfrm>
            <a:off x="152400" y="1752600"/>
            <a:ext cx="11963400" cy="4953000"/>
          </a:xfrm>
        </p:spPr>
        <p:txBody>
          <a:bodyPr/>
          <a:lstStyle/>
          <a:p>
            <a:pPr>
              <a:defRPr/>
            </a:pPr>
            <a:r>
              <a:rPr lang="en-US" altLang="en-US" sz="2800" b="1" dirty="0">
                <a:latin typeface="Times New Roman" panose="02020603050405020304" pitchFamily="18" charset="0"/>
                <a:cs typeface="Times New Roman" panose="02020603050405020304" pitchFamily="18" charset="0"/>
              </a:rPr>
              <a:t>(Gen 1:29)</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God said</a:t>
            </a:r>
            <a:r>
              <a:rPr lang="en-US" altLang="en-US" b="1" dirty="0">
                <a:solidFill>
                  <a:srgbClr val="CCFFFF"/>
                </a:solidFill>
                <a:latin typeface="Times New Roman" panose="02020603050405020304" pitchFamily="18" charset="0"/>
                <a:cs typeface="Times New Roman" panose="02020603050405020304" pitchFamily="18" charset="0"/>
              </a:rPr>
              <a:t>, Behold, </a:t>
            </a:r>
            <a:r>
              <a:rPr lang="en-US" altLang="en-US" b="1" u="sng" dirty="0">
                <a:solidFill>
                  <a:srgbClr val="FFFF99"/>
                </a:solidFill>
                <a:latin typeface="Times New Roman" panose="02020603050405020304" pitchFamily="18" charset="0"/>
                <a:cs typeface="Times New Roman" panose="02020603050405020304" pitchFamily="18" charset="0"/>
              </a:rPr>
              <a:t>I have given you</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99FFCC"/>
                </a:solidFill>
                <a:latin typeface="Times New Roman" panose="02020603050405020304" pitchFamily="18" charset="0"/>
                <a:cs typeface="Times New Roman" panose="02020603050405020304" pitchFamily="18" charset="0"/>
              </a:rPr>
              <a:t>herb</a:t>
            </a:r>
            <a:r>
              <a:rPr lang="en-US" altLang="en-US" b="1" dirty="0">
                <a:solidFill>
                  <a:srgbClr val="CCFFFF"/>
                </a:solidFill>
                <a:latin typeface="Times New Roman" panose="02020603050405020304" pitchFamily="18" charset="0"/>
                <a:cs typeface="Times New Roman" panose="02020603050405020304" pitchFamily="18" charset="0"/>
              </a:rPr>
              <a:t> bearing </a:t>
            </a:r>
            <a:r>
              <a:rPr lang="en-US" altLang="en-US" b="1" u="sng" dirty="0">
                <a:solidFill>
                  <a:srgbClr val="99FFCC"/>
                </a:solidFill>
                <a:latin typeface="Times New Roman" panose="02020603050405020304" pitchFamily="18" charset="0"/>
                <a:cs typeface="Times New Roman" panose="02020603050405020304" pitchFamily="18" charset="0"/>
              </a:rPr>
              <a:t>seed</a:t>
            </a:r>
            <a:r>
              <a:rPr lang="en-US" altLang="en-US" b="1" dirty="0">
                <a:solidFill>
                  <a:srgbClr val="CCFFFF"/>
                </a:solidFill>
                <a:latin typeface="Times New Roman" panose="02020603050405020304" pitchFamily="18" charset="0"/>
                <a:cs typeface="Times New Roman" panose="02020603050405020304" pitchFamily="18" charset="0"/>
              </a:rPr>
              <a:t>… upon… all the earth, &amp;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dirty="0">
                <a:solidFill>
                  <a:srgbClr val="CCFFFF"/>
                </a:solidFill>
                <a:latin typeface="Times New Roman" panose="02020603050405020304" pitchFamily="18" charset="0"/>
                <a:cs typeface="Times New Roman" panose="02020603050405020304" pitchFamily="18" charset="0"/>
              </a:rPr>
              <a:t> tree, in the which </a:t>
            </a:r>
            <a:r>
              <a:rPr lang="en-US" altLang="en-US" b="1" i="1" dirty="0">
                <a:solidFill>
                  <a:srgbClr val="CCFFFF"/>
                </a:solidFill>
                <a:latin typeface="Times New Roman" panose="02020603050405020304" pitchFamily="18" charset="0"/>
                <a:cs typeface="Times New Roman" panose="02020603050405020304" pitchFamily="18" charset="0"/>
              </a:rPr>
              <a:t>is</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99FFCC"/>
                </a:solidFill>
                <a:latin typeface="Times New Roman" panose="02020603050405020304" pitchFamily="18" charset="0"/>
                <a:cs typeface="Times New Roman" panose="02020603050405020304" pitchFamily="18" charset="0"/>
              </a:rPr>
              <a:t>the fruit </a:t>
            </a:r>
            <a:r>
              <a:rPr lang="en-US" altLang="en-US" b="1" dirty="0">
                <a:solidFill>
                  <a:srgbClr val="CCFFFF"/>
                </a:solidFill>
                <a:latin typeface="Times New Roman" panose="02020603050405020304" pitchFamily="18" charset="0"/>
                <a:cs typeface="Times New Roman" panose="02020603050405020304" pitchFamily="18" charset="0"/>
              </a:rPr>
              <a:t>of a tree yielding </a:t>
            </a:r>
            <a:r>
              <a:rPr lang="en-US" altLang="en-US" b="1" u="sng" dirty="0">
                <a:solidFill>
                  <a:srgbClr val="99FFCC"/>
                </a:solidFill>
                <a:latin typeface="Times New Roman" panose="02020603050405020304" pitchFamily="18" charset="0"/>
                <a:cs typeface="Times New Roman" panose="02020603050405020304" pitchFamily="18" charset="0"/>
              </a:rPr>
              <a:t>seed</a:t>
            </a:r>
            <a:r>
              <a:rPr lang="en-US" altLang="en-US" b="1" dirty="0">
                <a:solidFill>
                  <a:srgbClr val="CCFFFF"/>
                </a:solidFill>
                <a:latin typeface="Times New Roman" panose="02020603050405020304" pitchFamily="18" charset="0"/>
                <a:cs typeface="Times New Roman" panose="02020603050405020304" pitchFamily="18" charset="0"/>
              </a:rPr>
              <a:t>; to you it shall be </a:t>
            </a:r>
            <a:r>
              <a:rPr lang="en-US" altLang="en-US" b="1" u="sng" dirty="0">
                <a:solidFill>
                  <a:srgbClr val="99FFCC"/>
                </a:solidFill>
                <a:latin typeface="Times New Roman" panose="02020603050405020304" pitchFamily="18" charset="0"/>
                <a:cs typeface="Times New Roman" panose="02020603050405020304" pitchFamily="18" charset="0"/>
              </a:rPr>
              <a:t>for meat</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(Gen. 2:16)</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29 -</a:t>
            </a:r>
            <a:r>
              <a:rPr lang="zh-TW" altLang="en-US" b="1" dirty="0">
                <a:solidFill>
                  <a:srgbClr val="FFC000"/>
                </a:solidFill>
                <a:latin typeface="DengXian" panose="02010600030101010101" pitchFamily="2" charset="-122"/>
                <a:ea typeface="DengXian" panose="02010600030101010101" pitchFamily="2" charset="-122"/>
              </a:rPr>
              <a:t>神說：「看哪，我將遍地上一切結種子的菜蔬和一切樹上所結有核的果子全賜給你們作食物。</a:t>
            </a:r>
            <a:r>
              <a:rPr lang="en-US" altLang="en-US" b="1" dirty="0">
                <a:solidFill>
                  <a:srgbClr val="FFC000"/>
                </a:solidFill>
                <a:latin typeface="Verdana" panose="020B0604030504040204" pitchFamily="34" charset="0"/>
              </a:rPr>
              <a:t>」</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u="sng" dirty="0">
                <a:solidFill>
                  <a:srgbClr val="FFCCFF"/>
                </a:solidFill>
                <a:latin typeface="Times New Roman" panose="02020603050405020304" pitchFamily="18" charset="0"/>
                <a:cs typeface="Times New Roman" panose="02020603050405020304" pitchFamily="18" charset="0"/>
              </a:rPr>
              <a:t>Man will not be permitted to eat</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CCFF"/>
                </a:solidFill>
                <a:latin typeface="Times New Roman" panose="02020603050405020304" pitchFamily="18" charset="0"/>
                <a:cs typeface="Times New Roman" panose="02020603050405020304" pitchFamily="18" charset="0"/>
              </a:rPr>
              <a:t>living creatures</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CCFF"/>
                </a:solidFill>
                <a:latin typeface="Times New Roman" panose="02020603050405020304" pitchFamily="18" charset="0"/>
                <a:cs typeface="Times New Roman" panose="02020603050405020304" pitchFamily="18" charset="0"/>
              </a:rPr>
              <a:t>until after the Flood of Noah</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(Gen. 9:3-4)</a:t>
            </a:r>
          </a:p>
          <a:p>
            <a:pPr>
              <a:defRPr/>
            </a:pPr>
            <a:r>
              <a:rPr lang="zh-CN" altLang="en-US" b="1" dirty="0">
                <a:solidFill>
                  <a:srgbClr val="FFC000"/>
                </a:solidFill>
                <a:latin typeface="DengXian" panose="02010600030101010101" pitchFamily="2" charset="-122"/>
                <a:ea typeface="DengXian" panose="02010600030101010101" pitchFamily="2" charset="-122"/>
              </a:rPr>
              <a:t>人類不准許吃“活物”，直到挪亞洪水之後（創</a:t>
            </a:r>
            <a:r>
              <a:rPr lang="en-US" altLang="zh-CN" b="1" dirty="0">
                <a:solidFill>
                  <a:srgbClr val="FFC000"/>
                </a:solidFill>
                <a:latin typeface="DengXian" panose="02010600030101010101" pitchFamily="2" charset="-122"/>
                <a:ea typeface="DengXian" panose="02010600030101010101" pitchFamily="2" charset="-122"/>
              </a:rPr>
              <a:t>9</a:t>
            </a:r>
            <a:r>
              <a:rPr lang="zh-CN" altLang="en-US" b="1" dirty="0">
                <a:solidFill>
                  <a:srgbClr val="FFC000"/>
                </a:solidFill>
                <a:latin typeface="DengXian" panose="02010600030101010101" pitchFamily="2" charset="-122"/>
                <a:ea typeface="DengXian" panose="02010600030101010101" pitchFamily="2" charset="-122"/>
              </a:rPr>
              <a:t>：</a:t>
            </a:r>
            <a:r>
              <a:rPr lang="en-US" altLang="zh-CN" b="1" dirty="0">
                <a:solidFill>
                  <a:srgbClr val="FFC000"/>
                </a:solidFill>
                <a:latin typeface="DengXian" panose="02010600030101010101" pitchFamily="2" charset="-122"/>
                <a:ea typeface="DengXian" panose="02010600030101010101" pitchFamily="2" charset="-122"/>
              </a:rPr>
              <a:t>3-4</a:t>
            </a:r>
            <a:r>
              <a:rPr lang="zh-CN" altLang="en-US" b="1" dirty="0">
                <a:solidFill>
                  <a:srgbClr val="FFC000"/>
                </a:solidFill>
                <a:latin typeface="DengXian" panose="02010600030101010101" pitchFamily="2" charset="-122"/>
                <a:ea typeface="DengXian" panose="02010600030101010101" pitchFamily="2" charset="-122"/>
              </a:rPr>
              <a:t>）。</a:t>
            </a:r>
            <a:endParaRPr lang="en-US" altLang="en-US" b="1" dirty="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622E-8A76-4BDD-95CE-6FEB05157F45}"/>
              </a:ext>
            </a:extLst>
          </p:cNvPr>
          <p:cNvSpPr>
            <a:spLocks noGrp="1"/>
          </p:cNvSpPr>
          <p:nvPr>
            <p:ph type="title"/>
          </p:nvPr>
        </p:nvSpPr>
        <p:spPr>
          <a:xfrm>
            <a:off x="0" y="147638"/>
            <a:ext cx="12169775" cy="1528762"/>
          </a:xfrm>
        </p:spPr>
        <p:txBody>
          <a:bodyPr/>
          <a:lstStyle/>
          <a:p>
            <a:pPr>
              <a:defRPr/>
            </a:pPr>
            <a:r>
              <a:rPr lang="en-US" altLang="en-US" sz="3200" b="1" u="sng" dirty="0">
                <a:solidFill>
                  <a:srgbClr val="FFFF00"/>
                </a:solidFill>
                <a:latin typeface="Comic Sans MS" panose="030F0702030302020204" pitchFamily="66" charset="0"/>
              </a:rPr>
              <a:t>No Death </a:t>
            </a:r>
            <a:r>
              <a:rPr lang="en-US" altLang="zh-CN" sz="3200" b="1" u="sng" dirty="0">
                <a:solidFill>
                  <a:srgbClr val="FFFF00"/>
                </a:solidFill>
                <a:latin typeface="Comic Sans MS" panose="030F0702030302020204" pitchFamily="66" charset="0"/>
                <a:ea typeface="宋体" panose="02010600030101010101" pitchFamily="2" charset="-122"/>
              </a:rPr>
              <a:t>before</a:t>
            </a:r>
            <a:r>
              <a:rPr lang="zh-CN" altLang="en-US" sz="3200" b="1" u="sng" dirty="0">
                <a:solidFill>
                  <a:srgbClr val="FFFF00"/>
                </a:solidFill>
                <a:latin typeface="Comic Sans MS" panose="030F0702030302020204" pitchFamily="66" charset="0"/>
                <a:ea typeface="宋体" panose="02010600030101010101" pitchFamily="2" charset="-122"/>
              </a:rPr>
              <a:t> </a:t>
            </a:r>
            <a:r>
              <a:rPr lang="en-US" altLang="zh-CN" sz="3200" b="1" u="sng" dirty="0">
                <a:solidFill>
                  <a:srgbClr val="FFFF00"/>
                </a:solidFill>
                <a:latin typeface="Comic Sans MS" panose="030F0702030302020204" pitchFamily="66" charset="0"/>
                <a:ea typeface="宋体" panose="02010600030101010101" pitchFamily="2" charset="-122"/>
              </a:rPr>
              <a:t>the</a:t>
            </a:r>
            <a:r>
              <a:rPr lang="zh-CN" altLang="en-US" sz="3200" b="1" u="sng" dirty="0">
                <a:solidFill>
                  <a:srgbClr val="FFFF00"/>
                </a:solidFill>
                <a:latin typeface="Comic Sans MS" panose="030F0702030302020204" pitchFamily="66" charset="0"/>
                <a:ea typeface="宋体" panose="02010600030101010101" pitchFamily="2" charset="-122"/>
              </a:rPr>
              <a:t> </a:t>
            </a:r>
            <a:r>
              <a:rPr lang="en-US" altLang="zh-CN" sz="3200" b="1" u="sng" dirty="0">
                <a:solidFill>
                  <a:srgbClr val="FFFF00"/>
                </a:solidFill>
                <a:latin typeface="Comic Sans MS" panose="030F0702030302020204" pitchFamily="66" charset="0"/>
                <a:ea typeface="宋体" panose="02010600030101010101" pitchFamily="2" charset="-122"/>
              </a:rPr>
              <a:t>Fall</a:t>
            </a:r>
            <a:r>
              <a:rPr lang="en-US" altLang="en-US" sz="3200" b="1" dirty="0">
                <a:solidFill>
                  <a:srgbClr val="FFFF00"/>
                </a:solidFill>
                <a:latin typeface="Comic Sans MS" panose="030F0702030302020204" pitchFamily="66" charset="0"/>
              </a:rPr>
              <a:t> </a:t>
            </a:r>
            <a:r>
              <a:rPr lang="en-US" altLang="en-US" sz="2800" b="1" dirty="0">
                <a:solidFill>
                  <a:schemeClr val="tx1"/>
                </a:solidFill>
                <a:latin typeface="Times New Roman" panose="02020603050405020304" pitchFamily="18" charset="0"/>
                <a:cs typeface="Times New Roman" panose="02020603050405020304" pitchFamily="18" charset="0"/>
              </a:rPr>
              <a:t>(Rom. 5:12; </a:t>
            </a:r>
            <a:r>
              <a:rPr lang="en-US" altLang="en-US" sz="2800" b="1" dirty="0" err="1">
                <a:solidFill>
                  <a:schemeClr val="tx1"/>
                </a:solidFill>
                <a:latin typeface="Times New Roman" panose="02020603050405020304" pitchFamily="18" charset="0"/>
                <a:cs typeface="Times New Roman" panose="02020603050405020304" pitchFamily="18" charset="0"/>
              </a:rPr>
              <a:t>ICor</a:t>
            </a:r>
            <a:r>
              <a:rPr lang="en-US" altLang="en-US" sz="2800" b="1" dirty="0">
                <a:solidFill>
                  <a:schemeClr val="tx1"/>
                </a:solidFill>
                <a:latin typeface="Times New Roman" panose="02020603050405020304" pitchFamily="18" charset="0"/>
                <a:cs typeface="Times New Roman" panose="02020603050405020304" pitchFamily="18" charset="0"/>
              </a:rPr>
              <a:t>. 15:26; 2Tim. 1:10)</a:t>
            </a:r>
            <a:r>
              <a:rPr lang="en-US" altLang="en-US" sz="3200" b="1" dirty="0">
                <a:solidFill>
                  <a:srgbClr val="FFFF00"/>
                </a:solidFill>
                <a:latin typeface="Comic Sans MS" panose="030F0702030302020204" pitchFamily="66" charset="0"/>
              </a:rPr>
              <a:t>:</a:t>
            </a:r>
            <a:br>
              <a:rPr lang="en-US" altLang="en-US" sz="3200" b="1" dirty="0">
                <a:solidFill>
                  <a:srgbClr val="FFFF00"/>
                </a:solidFill>
                <a:latin typeface="Comic Sans MS" panose="030F0702030302020204" pitchFamily="66" charset="0"/>
              </a:rPr>
            </a:b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all Life was vegetarian</a:t>
            </a:r>
            <a:r>
              <a:rPr lang="en-US" altLang="en-US" sz="3200" b="1" dirty="0">
                <a:solidFill>
                  <a:srgbClr val="FFFF00"/>
                </a:solidFill>
                <a:latin typeface="Comic Sans MS" panose="030F0702030302020204" pitchFamily="66" charset="0"/>
              </a:rPr>
              <a:t> </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墮落前沒有死亡：生物全吃蔬菜</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DAFF8CE4-45DE-49C7-A44E-73331F5D1FB8}"/>
              </a:ext>
            </a:extLst>
          </p:cNvPr>
          <p:cNvSpPr>
            <a:spLocks noGrp="1"/>
          </p:cNvSpPr>
          <p:nvPr>
            <p:ph idx="1"/>
          </p:nvPr>
        </p:nvSpPr>
        <p:spPr>
          <a:xfrm>
            <a:off x="152400" y="1981200"/>
            <a:ext cx="11887200" cy="4784725"/>
          </a:xfrm>
        </p:spPr>
        <p:txBody>
          <a:bodyPr/>
          <a:lstStyle/>
          <a:p>
            <a:pPr>
              <a:defRPr/>
            </a:pPr>
            <a:r>
              <a:rPr lang="en-US" altLang="en-US" sz="2800" b="1" dirty="0">
                <a:latin typeface="Times New Roman" panose="02020603050405020304" pitchFamily="18" charset="0"/>
                <a:cs typeface="Times New Roman" panose="02020603050405020304" pitchFamily="18" charset="0"/>
              </a:rPr>
              <a:t>(1:30)</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CCFFFF"/>
                </a:solidFill>
                <a:latin typeface="Times New Roman" panose="02020603050405020304" pitchFamily="18" charset="0"/>
                <a:cs typeface="Times New Roman" panose="02020603050405020304" pitchFamily="18" charset="0"/>
              </a:rPr>
              <a:t>to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u="sng" dirty="0">
                <a:solidFill>
                  <a:srgbClr val="CCFFFF"/>
                </a:solidFill>
                <a:latin typeface="Times New Roman" panose="02020603050405020304" pitchFamily="18" charset="0"/>
                <a:cs typeface="Times New Roman" panose="02020603050405020304" pitchFamily="18" charset="0"/>
              </a:rPr>
              <a:t> beast </a:t>
            </a:r>
            <a:r>
              <a:rPr lang="en-US" altLang="en-US" b="1" dirty="0">
                <a:solidFill>
                  <a:srgbClr val="CCFFFF"/>
                </a:solidFill>
                <a:latin typeface="Times New Roman" panose="02020603050405020304" pitchFamily="18" charset="0"/>
                <a:cs typeface="Times New Roman" panose="02020603050405020304" pitchFamily="18" charset="0"/>
              </a:rPr>
              <a:t>of the earth, &amp; </a:t>
            </a:r>
            <a:r>
              <a:rPr lang="en-US" altLang="en-US" b="1" u="sng" dirty="0">
                <a:solidFill>
                  <a:srgbClr val="CCFFFF"/>
                </a:solidFill>
                <a:latin typeface="Times New Roman" panose="02020603050405020304" pitchFamily="18" charset="0"/>
                <a:cs typeface="Times New Roman" panose="02020603050405020304" pitchFamily="18" charset="0"/>
              </a:rPr>
              <a:t>to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u="sng" dirty="0">
                <a:solidFill>
                  <a:srgbClr val="CCFFFF"/>
                </a:solidFill>
                <a:latin typeface="Times New Roman" panose="02020603050405020304" pitchFamily="18" charset="0"/>
                <a:cs typeface="Times New Roman" panose="02020603050405020304" pitchFamily="18" charset="0"/>
              </a:rPr>
              <a:t> fowl</a:t>
            </a:r>
            <a:r>
              <a:rPr lang="en-US" altLang="en-US" b="1" dirty="0">
                <a:solidFill>
                  <a:srgbClr val="CCFFFF"/>
                </a:solidFill>
                <a:latin typeface="Times New Roman" panose="02020603050405020304" pitchFamily="18" charset="0"/>
                <a:cs typeface="Times New Roman" panose="02020603050405020304" pitchFamily="18" charset="0"/>
              </a:rPr>
              <a:t> of the air, &amp; </a:t>
            </a:r>
            <a:r>
              <a:rPr lang="en-US" altLang="en-US" b="1" u="sng" dirty="0">
                <a:solidFill>
                  <a:srgbClr val="CCFFFF"/>
                </a:solidFill>
                <a:latin typeface="Times New Roman" panose="02020603050405020304" pitchFamily="18" charset="0"/>
                <a:cs typeface="Times New Roman" panose="02020603050405020304" pitchFamily="18" charset="0"/>
              </a:rPr>
              <a:t>to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u="sng" dirty="0">
                <a:solidFill>
                  <a:srgbClr val="CCFFFF"/>
                </a:solidFill>
                <a:latin typeface="Times New Roman" panose="02020603050405020304" pitchFamily="18" charset="0"/>
                <a:cs typeface="Times New Roman" panose="02020603050405020304" pitchFamily="18" charset="0"/>
              </a:rPr>
              <a:t> thing that </a:t>
            </a:r>
            <a:r>
              <a:rPr lang="en-US" altLang="en-US" b="1" u="sng" dirty="0" err="1">
                <a:solidFill>
                  <a:srgbClr val="CCFFFF"/>
                </a:solidFill>
                <a:latin typeface="Times New Roman" panose="02020603050405020304" pitchFamily="18" charset="0"/>
                <a:cs typeface="Times New Roman" panose="02020603050405020304" pitchFamily="18" charset="0"/>
              </a:rPr>
              <a:t>creepeth</a:t>
            </a:r>
            <a:r>
              <a:rPr lang="en-US" altLang="en-US" b="1" dirty="0">
                <a:solidFill>
                  <a:srgbClr val="CCFFFF"/>
                </a:solidFill>
                <a:latin typeface="Times New Roman" panose="02020603050405020304" pitchFamily="18" charset="0"/>
                <a:cs typeface="Times New Roman" panose="02020603050405020304" pitchFamily="18" charset="0"/>
              </a:rPr>
              <a:t> upon the earth, wherein </a:t>
            </a:r>
            <a:r>
              <a:rPr lang="en-US" altLang="en-US" b="1" i="1" dirty="0">
                <a:solidFill>
                  <a:srgbClr val="CCFFFF"/>
                </a:solidFill>
                <a:latin typeface="Times New Roman" panose="02020603050405020304" pitchFamily="18" charset="0"/>
                <a:cs typeface="Times New Roman" panose="02020603050405020304" pitchFamily="18" charset="0"/>
              </a:rPr>
              <a:t>there is</a:t>
            </a:r>
            <a:r>
              <a:rPr lang="en-US" altLang="en-US" b="1" dirty="0">
                <a:solidFill>
                  <a:srgbClr val="CCFFFF"/>
                </a:solidFill>
                <a:latin typeface="Times New Roman" panose="02020603050405020304" pitchFamily="18" charset="0"/>
                <a:cs typeface="Times New Roman" panose="02020603050405020304" pitchFamily="18" charset="0"/>
              </a:rPr>
              <a:t> life, </a:t>
            </a:r>
            <a:r>
              <a:rPr lang="en-US" altLang="en-US" b="1" i="1" u="sng" dirty="0">
                <a:solidFill>
                  <a:srgbClr val="FFFF99"/>
                </a:solidFill>
                <a:latin typeface="Times New Roman" panose="02020603050405020304" pitchFamily="18" charset="0"/>
                <a:cs typeface="Times New Roman" panose="02020603050405020304" pitchFamily="18" charset="0"/>
              </a:rPr>
              <a:t>I have given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99FFCC"/>
                </a:solidFill>
                <a:latin typeface="Times New Roman" panose="02020603050405020304" pitchFamily="18" charset="0"/>
                <a:cs typeface="Times New Roman" panose="02020603050405020304" pitchFamily="18" charset="0"/>
              </a:rPr>
              <a:t>every</a:t>
            </a:r>
            <a:r>
              <a:rPr lang="en-US" altLang="en-US" b="1" u="sng" dirty="0">
                <a:solidFill>
                  <a:srgbClr val="CCFFFF"/>
                </a:solidFill>
                <a:latin typeface="Times New Roman" panose="02020603050405020304" pitchFamily="18" charset="0"/>
                <a:cs typeface="Times New Roman" panose="02020603050405020304" pitchFamily="18" charset="0"/>
              </a:rPr>
              <a:t> green herb for meat</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FFFF99"/>
                </a:solidFill>
                <a:latin typeface="Times New Roman" panose="02020603050405020304" pitchFamily="18" charset="0"/>
                <a:cs typeface="Times New Roman" panose="02020603050405020304" pitchFamily="18" charset="0"/>
              </a:rPr>
              <a:t>&amp; it was so</a:t>
            </a:r>
            <a:r>
              <a:rPr lang="en-US" altLang="en-US" b="1" dirty="0">
                <a:solidFill>
                  <a:srgbClr val="CCFFFF"/>
                </a:solidFill>
                <a:latin typeface="Times New Roman" panose="02020603050405020304" pitchFamily="18" charset="0"/>
                <a:cs typeface="Times New Roman" panose="02020603050405020304" pitchFamily="18" charset="0"/>
              </a:rPr>
              <a:t>. </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創</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30 </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zh-TW" altLang="en-US" b="1" dirty="0">
                <a:solidFill>
                  <a:srgbClr val="FFC000"/>
                </a:solidFill>
                <a:latin typeface="DengXian" panose="02010600030101010101" pitchFamily="2" charset="-122"/>
                <a:ea typeface="DengXian" panose="02010600030101010101" pitchFamily="2" charset="-122"/>
              </a:rPr>
              <a:t>至於地上的走獸和空中的飛鳥，並各樣爬在地上有生命的物，我將青草賜給他們作食物。」事就這樣成了。 </a:t>
            </a:r>
            <a:endParaRPr lang="en-US" altLang="en-US" b="1" dirty="0">
              <a:solidFill>
                <a:srgbClr val="FFC000"/>
              </a:solidFill>
              <a:latin typeface="DengXian" panose="02010600030101010101" pitchFamily="2" charset="-122"/>
              <a:ea typeface="DengXian" panose="02010600030101010101" pitchFamily="2" charset="-122"/>
            </a:endParaRPr>
          </a:p>
          <a:p>
            <a:pPr>
              <a:defRPr/>
            </a:pPr>
            <a:r>
              <a:rPr lang="en-US" altLang="en-US" sz="2800" b="1" dirty="0">
                <a:latin typeface="Times New Roman" panose="02020603050405020304" pitchFamily="18" charset="0"/>
                <a:cs typeface="Times New Roman" panose="02020603050405020304" pitchFamily="18" charset="0"/>
              </a:rPr>
              <a:t>(1:31)</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dirty="0">
                <a:solidFill>
                  <a:srgbClr val="FFCCFF"/>
                </a:solidFill>
                <a:latin typeface="Times New Roman" panose="02020603050405020304" pitchFamily="18" charset="0"/>
                <a:cs typeface="Times New Roman" panose="02020603050405020304" pitchFamily="18" charset="0"/>
              </a:rPr>
              <a:t>&amp; </a:t>
            </a:r>
            <a:r>
              <a:rPr lang="en-US" altLang="en-US" b="1" u="sng" dirty="0">
                <a:solidFill>
                  <a:srgbClr val="FFFF99"/>
                </a:solidFill>
                <a:latin typeface="Times New Roman" panose="02020603050405020304" pitchFamily="18" charset="0"/>
                <a:cs typeface="Times New Roman" panose="02020603050405020304" pitchFamily="18" charset="0"/>
              </a:rPr>
              <a:t>God saw</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99CC"/>
                </a:solidFill>
                <a:latin typeface="Times New Roman" panose="02020603050405020304" pitchFamily="18" charset="0"/>
                <a:cs typeface="Times New Roman" panose="02020603050405020304" pitchFamily="18" charset="0"/>
              </a:rPr>
              <a:t>every</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99CC"/>
                </a:solidFill>
                <a:latin typeface="Times New Roman" panose="02020603050405020304" pitchFamily="18" charset="0"/>
                <a:cs typeface="Times New Roman" panose="02020603050405020304" pitchFamily="18" charset="0"/>
              </a:rPr>
              <a:t>thing</a:t>
            </a:r>
            <a:r>
              <a:rPr lang="en-US" altLang="en-US" b="1" dirty="0">
                <a:solidFill>
                  <a:srgbClr val="FFCCFF"/>
                </a:solidFill>
                <a:latin typeface="Times New Roman" panose="02020603050405020304" pitchFamily="18" charset="0"/>
                <a:cs typeface="Times New Roman" panose="02020603050405020304" pitchFamily="18" charset="0"/>
              </a:rPr>
              <a:t> that </a:t>
            </a:r>
            <a:r>
              <a:rPr lang="en-US" altLang="en-US" b="1" u="sng" dirty="0">
                <a:solidFill>
                  <a:srgbClr val="FFFF99"/>
                </a:solidFill>
                <a:latin typeface="Times New Roman" panose="02020603050405020304" pitchFamily="18" charset="0"/>
                <a:cs typeface="Times New Roman" panose="02020603050405020304" pitchFamily="18" charset="0"/>
              </a:rPr>
              <a:t>he had made</a:t>
            </a:r>
            <a:r>
              <a:rPr lang="en-US" altLang="en-US" b="1" dirty="0">
                <a:solidFill>
                  <a:srgbClr val="FFCCFF"/>
                </a:solidFill>
                <a:latin typeface="Times New Roman" panose="02020603050405020304" pitchFamily="18" charset="0"/>
                <a:cs typeface="Times New Roman" panose="02020603050405020304" pitchFamily="18" charset="0"/>
              </a:rPr>
              <a:t>, &amp; behold, </a:t>
            </a:r>
            <a:r>
              <a:rPr lang="en-US" altLang="en-US" b="1" i="1" u="sng" dirty="0">
                <a:solidFill>
                  <a:srgbClr val="FF99CC"/>
                </a:solidFill>
                <a:latin typeface="Times New Roman" panose="02020603050405020304" pitchFamily="18" charset="0"/>
                <a:cs typeface="Times New Roman" panose="02020603050405020304" pitchFamily="18" charset="0"/>
              </a:rPr>
              <a:t>it was</a:t>
            </a:r>
            <a:r>
              <a:rPr lang="en-US" altLang="en-US" b="1" u="sng" dirty="0">
                <a:solidFill>
                  <a:srgbClr val="FF99CC"/>
                </a:solidFill>
                <a:latin typeface="Times New Roman" panose="02020603050405020304" pitchFamily="18" charset="0"/>
                <a:cs typeface="Times New Roman" panose="02020603050405020304" pitchFamily="18" charset="0"/>
              </a:rPr>
              <a:t> very good</a:t>
            </a:r>
            <a:r>
              <a:rPr lang="en-US" altLang="en-US" b="1" dirty="0">
                <a:solidFill>
                  <a:srgbClr val="FFCCFF"/>
                </a:solidFill>
                <a:latin typeface="Times New Roman" panose="02020603050405020304" pitchFamily="18" charset="0"/>
                <a:cs typeface="Times New Roman" panose="02020603050405020304" pitchFamily="18" charset="0"/>
              </a:rPr>
              <a:t>. &amp; </a:t>
            </a:r>
            <a:r>
              <a:rPr lang="en-US" altLang="en-US" b="1" u="sng" dirty="0">
                <a:solidFill>
                  <a:srgbClr val="FFCCFF"/>
                </a:solidFill>
                <a:latin typeface="Times New Roman" panose="02020603050405020304" pitchFamily="18" charset="0"/>
                <a:cs typeface="Times New Roman" panose="02020603050405020304" pitchFamily="18" charset="0"/>
              </a:rPr>
              <a:t>the evening &amp; the morning were</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b="1" u="sng" dirty="0">
                <a:solidFill>
                  <a:srgbClr val="FFCCFF"/>
                </a:solidFill>
                <a:latin typeface="Times New Roman" panose="02020603050405020304" pitchFamily="18" charset="0"/>
                <a:cs typeface="Times New Roman" panose="02020603050405020304" pitchFamily="18" charset="0"/>
              </a:rPr>
              <a:t>the sixth day</a:t>
            </a:r>
            <a:r>
              <a:rPr lang="en-US" altLang="en-US" b="1" dirty="0">
                <a:solidFill>
                  <a:srgbClr val="FFCCFF"/>
                </a:solidFill>
                <a:latin typeface="Times New Roman" panose="02020603050405020304" pitchFamily="18" charset="0"/>
                <a:cs typeface="Times New Roman" panose="02020603050405020304" pitchFamily="18" charset="0"/>
              </a:rPr>
              <a:t>.” </a:t>
            </a:r>
          </a:p>
          <a:p>
            <a:pPr>
              <a:defRPr/>
            </a:pPr>
            <a:r>
              <a:rPr lang="en-US" altLang="en-US" b="1" dirty="0">
                <a:solidFill>
                  <a:srgbClr val="FFC000"/>
                </a:solidFill>
                <a:latin typeface="Times New Roman" panose="02020603050405020304" pitchFamily="18" charset="0"/>
                <a:cs typeface="Times New Roman" panose="02020603050405020304" pitchFamily="18" charset="0"/>
              </a:rPr>
              <a:t>1</a:t>
            </a:r>
            <a:r>
              <a:rPr lang="zh-CN" altLang="en-US"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31 -</a:t>
            </a:r>
            <a:r>
              <a:rPr lang="zh-TW" altLang="en-US" b="1" dirty="0">
                <a:solidFill>
                  <a:srgbClr val="FFC000"/>
                </a:solidFill>
                <a:latin typeface="DengXian" panose="02010600030101010101" pitchFamily="2" charset="-122"/>
                <a:ea typeface="DengXian" panose="02010600030101010101" pitchFamily="2" charset="-122"/>
              </a:rPr>
              <a:t>神看著一切所造的都甚好。有晚上，有早晨，是第六日。 </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CF90061-6507-4E93-951D-00CDE54F69B9}"/>
              </a:ext>
            </a:extLst>
          </p:cNvPr>
          <p:cNvSpPr>
            <a:spLocks noGrp="1" noChangeArrowheads="1"/>
          </p:cNvSpPr>
          <p:nvPr>
            <p:ph type="title"/>
          </p:nvPr>
        </p:nvSpPr>
        <p:spPr>
          <a:xfrm>
            <a:off x="152400" y="0"/>
            <a:ext cx="11963400" cy="1143000"/>
          </a:xfrm>
        </p:spPr>
        <p:txBody>
          <a:bodyPr/>
          <a:lstStyle/>
          <a:p>
            <a:pPr algn="ctr" eaLnBrk="1" hangingPunct="1"/>
            <a:r>
              <a:rPr lang="en-US" altLang="en-US" sz="3200" b="1" u="sng">
                <a:solidFill>
                  <a:srgbClr val="FFFF00"/>
                </a:solidFill>
                <a:latin typeface="Comic Sans MS" panose="030F0702030302020204" pitchFamily="66" charset="0"/>
              </a:rPr>
              <a:t>Plants are considered living by science but not by God</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科學認爲植物是活的，但上帝不這麽認爲</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45059" name="Rectangle 3">
            <a:extLst>
              <a:ext uri="{FF2B5EF4-FFF2-40B4-BE49-F238E27FC236}">
                <a16:creationId xmlns:a16="http://schemas.microsoft.com/office/drawing/2014/main" id="{B6B07865-46E4-4361-BF28-9FCCA24621E2}"/>
              </a:ext>
            </a:extLst>
          </p:cNvPr>
          <p:cNvSpPr>
            <a:spLocks noGrp="1" noChangeArrowheads="1"/>
          </p:cNvSpPr>
          <p:nvPr>
            <p:ph idx="1"/>
          </p:nvPr>
        </p:nvSpPr>
        <p:spPr>
          <a:xfrm>
            <a:off x="190500" y="1447800"/>
            <a:ext cx="11963400" cy="5334000"/>
          </a:xfrm>
        </p:spPr>
        <p:txBody>
          <a:bodyPr/>
          <a:lstStyle/>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Science - 7 things compose life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99CCFF"/>
                </a:solidFill>
                <a:latin typeface="Times New Roman" panose="02020603050405020304" pitchFamily="18" charset="0"/>
                <a:cs typeface="Times New Roman" panose="02020603050405020304" pitchFamily="18" charset="0"/>
              </a:rPr>
              <a:t>m</a:t>
            </a:r>
            <a:r>
              <a:rPr lang="en-US" altLang="en-US" sz="3200" b="1">
                <a:solidFill>
                  <a:srgbClr val="CCFFFF"/>
                </a:solidFill>
                <a:latin typeface="Times New Roman" panose="02020603050405020304" pitchFamily="18" charset="0"/>
                <a:cs typeface="Times New Roman" panose="02020603050405020304" pitchFamily="18" charset="0"/>
              </a:rPr>
              <a:t>ovement, </a:t>
            </a:r>
            <a:r>
              <a:rPr lang="en-US" altLang="en-US" sz="3200" b="1" u="sng">
                <a:solidFill>
                  <a:srgbClr val="99CCFF"/>
                </a:solidFill>
                <a:latin typeface="Times New Roman" panose="02020603050405020304" pitchFamily="18" charset="0"/>
                <a:cs typeface="Times New Roman" panose="02020603050405020304" pitchFamily="18" charset="0"/>
              </a:rPr>
              <a:t>r</a:t>
            </a:r>
            <a:r>
              <a:rPr lang="en-US" altLang="en-US" sz="3200" b="1">
                <a:solidFill>
                  <a:srgbClr val="CCFFFF"/>
                </a:solidFill>
                <a:latin typeface="Times New Roman" panose="02020603050405020304" pitchFamily="18" charset="0"/>
                <a:cs typeface="Times New Roman" panose="02020603050405020304" pitchFamily="18" charset="0"/>
              </a:rPr>
              <a:t>espiration, </a:t>
            </a:r>
            <a:r>
              <a:rPr lang="en-US" altLang="en-US" sz="3200" b="1" u="sng">
                <a:solidFill>
                  <a:srgbClr val="99CCFF"/>
                </a:solidFill>
                <a:latin typeface="Times New Roman" panose="02020603050405020304" pitchFamily="18" charset="0"/>
                <a:cs typeface="Times New Roman" panose="02020603050405020304" pitchFamily="18" charset="0"/>
              </a:rPr>
              <a:t>s</a:t>
            </a:r>
            <a:r>
              <a:rPr lang="en-US" altLang="en-US" sz="3200" b="1">
                <a:solidFill>
                  <a:srgbClr val="CCFFFF"/>
                </a:solidFill>
                <a:latin typeface="Times New Roman" panose="02020603050405020304" pitchFamily="18" charset="0"/>
                <a:cs typeface="Times New Roman" panose="02020603050405020304" pitchFamily="18" charset="0"/>
              </a:rPr>
              <a:t>ensitivity, </a:t>
            </a:r>
            <a:r>
              <a:rPr lang="en-US" altLang="en-US" sz="3200" b="1" u="sng">
                <a:solidFill>
                  <a:srgbClr val="99CCFF"/>
                </a:solidFill>
                <a:latin typeface="Times New Roman" panose="02020603050405020304" pitchFamily="18" charset="0"/>
                <a:cs typeface="Times New Roman" panose="02020603050405020304" pitchFamily="18" charset="0"/>
              </a:rPr>
              <a:t>g</a:t>
            </a:r>
            <a:r>
              <a:rPr lang="en-US" altLang="en-US" sz="3200" b="1">
                <a:solidFill>
                  <a:srgbClr val="CCFFFF"/>
                </a:solidFill>
                <a:latin typeface="Times New Roman" panose="02020603050405020304" pitchFamily="18" charset="0"/>
                <a:cs typeface="Times New Roman" panose="02020603050405020304" pitchFamily="18" charset="0"/>
              </a:rPr>
              <a:t>rowth, </a:t>
            </a:r>
            <a:r>
              <a:rPr lang="en-US" altLang="en-US" sz="3200" b="1" u="sng">
                <a:solidFill>
                  <a:srgbClr val="99CCFF"/>
                </a:solidFill>
                <a:latin typeface="Times New Roman" panose="02020603050405020304" pitchFamily="18" charset="0"/>
                <a:cs typeface="Times New Roman" panose="02020603050405020304" pitchFamily="18" charset="0"/>
              </a:rPr>
              <a:t>r</a:t>
            </a:r>
            <a:r>
              <a:rPr lang="en-US" altLang="en-US" sz="3200" b="1">
                <a:solidFill>
                  <a:srgbClr val="CCFFFF"/>
                </a:solidFill>
                <a:latin typeface="Times New Roman" panose="02020603050405020304" pitchFamily="18" charset="0"/>
                <a:cs typeface="Times New Roman" panose="02020603050405020304" pitchFamily="18" charset="0"/>
              </a:rPr>
              <a:t>eproduction, </a:t>
            </a:r>
            <a:r>
              <a:rPr lang="en-US" altLang="en-US" sz="3200" b="1" u="sng">
                <a:solidFill>
                  <a:srgbClr val="99CCFF"/>
                </a:solidFill>
                <a:latin typeface="Times New Roman" panose="02020603050405020304" pitchFamily="18" charset="0"/>
                <a:cs typeface="Times New Roman" panose="02020603050405020304" pitchFamily="18" charset="0"/>
              </a:rPr>
              <a:t>e</a:t>
            </a:r>
            <a:r>
              <a:rPr lang="en-US" altLang="en-US" sz="3200" b="1">
                <a:solidFill>
                  <a:srgbClr val="CCFFFF"/>
                </a:solidFill>
                <a:latin typeface="Times New Roman" panose="02020603050405020304" pitchFamily="18" charset="0"/>
                <a:cs typeface="Times New Roman" panose="02020603050405020304" pitchFamily="18" charset="0"/>
              </a:rPr>
              <a:t>xcretion, </a:t>
            </a:r>
            <a:r>
              <a:rPr lang="en-US" altLang="en-US" sz="3200" b="1" u="sng">
                <a:solidFill>
                  <a:srgbClr val="99CCFF"/>
                </a:solidFill>
                <a:latin typeface="Times New Roman" panose="02020603050405020304" pitchFamily="18" charset="0"/>
                <a:cs typeface="Times New Roman" panose="02020603050405020304" pitchFamily="18" charset="0"/>
              </a:rPr>
              <a:t>n</a:t>
            </a:r>
            <a:r>
              <a:rPr lang="en-US" altLang="en-US" sz="3200" b="1">
                <a:solidFill>
                  <a:srgbClr val="CCFFFF"/>
                </a:solidFill>
                <a:latin typeface="Times New Roman" panose="02020603050405020304" pitchFamily="18" charset="0"/>
                <a:cs typeface="Times New Roman" panose="02020603050405020304" pitchFamily="18" charset="0"/>
              </a:rPr>
              <a:t>utrition (</a:t>
            </a:r>
            <a:r>
              <a:rPr lang="en-US" altLang="en-US" sz="3200" b="1">
                <a:solidFill>
                  <a:srgbClr val="99CCFF"/>
                </a:solidFill>
                <a:latin typeface="Times New Roman" panose="02020603050405020304" pitchFamily="18" charset="0"/>
                <a:cs typeface="Times New Roman" panose="02020603050405020304" pitchFamily="18" charset="0"/>
              </a:rPr>
              <a:t>Mrs. Gren</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科學 </a:t>
            </a:r>
            <a:r>
              <a:rPr lang="en-US" altLang="zh-CN" sz="3200" b="1">
                <a:solidFill>
                  <a:srgbClr val="FFC000"/>
                </a:solidFill>
                <a:latin typeface="DengXian" panose="02010600030101010101" pitchFamily="2" charset="-122"/>
                <a:cs typeface="Times New Roman" panose="02020603050405020304" pitchFamily="18" charset="0"/>
              </a:rPr>
              <a:t>– </a:t>
            </a:r>
            <a:r>
              <a:rPr lang="zh-CN" altLang="en-US" sz="3200" b="1">
                <a:solidFill>
                  <a:srgbClr val="FFC000"/>
                </a:solidFill>
                <a:latin typeface="DengXian" panose="02010600030101010101" pitchFamily="2" charset="-122"/>
                <a:cs typeface="Times New Roman" panose="02020603050405020304" pitchFamily="18" charset="0"/>
              </a:rPr>
              <a:t>七件事情組成生命：動作、呼吸、感知、成長、繁殖、排泄、養分（</a:t>
            </a:r>
            <a:r>
              <a:rPr lang="en-US" altLang="zh-CN" sz="3200" b="1">
                <a:solidFill>
                  <a:srgbClr val="FFC000"/>
                </a:solidFill>
                <a:latin typeface="DengXian" panose="02010600030101010101" pitchFamily="2" charset="-122"/>
                <a:cs typeface="Times New Roman" panose="02020603050405020304" pitchFamily="18" charset="0"/>
              </a:rPr>
              <a:t>Mrs. Gren)</a:t>
            </a:r>
            <a:r>
              <a:rPr lang="zh-CN" altLang="en-US" sz="3200" b="1">
                <a:solidFill>
                  <a:srgbClr val="FFC000"/>
                </a:solidFill>
                <a:latin typeface="DengXian" panose="02010600030101010101" pitchFamily="2" charset="-122"/>
                <a:cs typeface="Times New Roman" panose="02020603050405020304" pitchFamily="18" charset="0"/>
              </a:rPr>
              <a:t>，</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God says</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life is in the blood</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(Lev. 17:11) </a:t>
            </a:r>
            <a:r>
              <a:rPr lang="en-US" altLang="en-US" sz="3200" b="1">
                <a:solidFill>
                  <a:srgbClr val="FFCCFF"/>
                </a:solidFill>
                <a:latin typeface="Times New Roman" panose="02020603050405020304" pitchFamily="18" charset="0"/>
                <a:cs typeface="Times New Roman" panose="02020603050405020304" pitchFamily="18" charset="0"/>
              </a:rPr>
              <a:t>&amp; </a:t>
            </a:r>
            <a:r>
              <a:rPr lang="en-US" altLang="en-US" sz="3200" b="1" u="sng">
                <a:solidFill>
                  <a:srgbClr val="FFCCFF"/>
                </a:solidFill>
                <a:latin typeface="Times New Roman" panose="02020603050405020304" pitchFamily="18" charset="0"/>
                <a:cs typeface="Times New Roman" panose="02020603050405020304" pitchFamily="18" charset="0"/>
              </a:rPr>
              <a:t>plants have no blood</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Killing involves shed blood</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(Gen 9:4-6).  </a:t>
            </a:r>
            <a:r>
              <a:rPr lang="en-US" altLang="en-US" sz="3200" b="1" u="sng">
                <a:solidFill>
                  <a:srgbClr val="FF99CC"/>
                </a:solidFill>
                <a:latin typeface="Times New Roman" panose="02020603050405020304" pitchFamily="18" charset="0"/>
                <a:cs typeface="Times New Roman" panose="02020603050405020304" pitchFamily="18" charset="0"/>
              </a:rPr>
              <a:t>Plants may be biologically alive</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u="sng">
                <a:solidFill>
                  <a:srgbClr val="FF99CC"/>
                </a:solidFill>
                <a:latin typeface="Times New Roman" panose="02020603050405020304" pitchFamily="18" charset="0"/>
                <a:cs typeface="Times New Roman" panose="02020603050405020304" pitchFamily="18" charset="0"/>
              </a:rPr>
              <a:t>but they do not die</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u="sng">
                <a:solidFill>
                  <a:srgbClr val="FF99CC"/>
                </a:solidFill>
                <a:latin typeface="Times New Roman" panose="02020603050405020304" pitchFamily="18" charset="0"/>
                <a:cs typeface="Times New Roman" panose="02020603050405020304" pitchFamily="18" charset="0"/>
              </a:rPr>
              <a:t>they</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u="sng">
                <a:solidFill>
                  <a:srgbClr val="FF99CC"/>
                </a:solidFill>
                <a:latin typeface="Times New Roman" panose="02020603050405020304" pitchFamily="18" charset="0"/>
                <a:cs typeface="Times New Roman" panose="02020603050405020304" pitchFamily="18" charset="0"/>
              </a:rPr>
              <a:t>wither</a:t>
            </a:r>
            <a:r>
              <a:rPr lang="en-US" altLang="en-US" sz="3200" b="1">
                <a:solidFill>
                  <a:srgbClr val="FF99CC"/>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(Isa. 40:8; Jonah 4:7; etc.)</a:t>
            </a:r>
            <a:r>
              <a:rPr lang="en-US" altLang="en-US" sz="3200" b="1">
                <a:solidFill>
                  <a:srgbClr val="FF99CC"/>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rPr>
              <a:t>上帝說：“生命在血裏”（利</a:t>
            </a:r>
            <a:r>
              <a:rPr lang="en-US" altLang="zh-CN" sz="3200" b="1">
                <a:solidFill>
                  <a:srgbClr val="FFC000"/>
                </a:solidFill>
                <a:latin typeface="DengXian" panose="02010600030101010101" pitchFamily="2" charset="-122"/>
              </a:rPr>
              <a:t>17</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11</a:t>
            </a:r>
            <a:r>
              <a:rPr lang="zh-CN" altLang="en-US" sz="3200" b="1">
                <a:solidFill>
                  <a:srgbClr val="FFC000"/>
                </a:solidFill>
                <a:latin typeface="DengXian" panose="02010600030101010101" pitchFamily="2" charset="-122"/>
              </a:rPr>
              <a:t>），而植物沒有血。殺死需要流血（創</a:t>
            </a:r>
            <a:r>
              <a:rPr lang="en-US" altLang="zh-CN" sz="3200" b="1">
                <a:solidFill>
                  <a:srgbClr val="FFC000"/>
                </a:solidFill>
                <a:latin typeface="DengXian" panose="02010600030101010101" pitchFamily="2" charset="-122"/>
              </a:rPr>
              <a:t>9</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4-6</a:t>
            </a:r>
            <a:r>
              <a:rPr lang="zh-CN" altLang="en-US" sz="3200" b="1">
                <a:solidFill>
                  <a:srgbClr val="FFC000"/>
                </a:solidFill>
                <a:latin typeface="DengXian" panose="02010600030101010101" pitchFamily="2" charset="-122"/>
              </a:rPr>
              <a:t>）。植物或許生理上是活的，但它們不會死亡，而是“枯萎”。</a:t>
            </a:r>
            <a:endParaRPr lang="en-US" altLang="en-US" sz="3200" b="1">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89C4F360-2492-411D-9CFD-7B796CF86DF1}"/>
              </a:ext>
            </a:extLst>
          </p:cNvPr>
          <p:cNvSpPr>
            <a:spLocks noGrp="1" noChangeArrowheads="1"/>
          </p:cNvSpPr>
          <p:nvPr>
            <p:ph idx="1"/>
          </p:nvPr>
        </p:nvSpPr>
        <p:spPr>
          <a:xfrm>
            <a:off x="304800" y="152400"/>
            <a:ext cx="11734800" cy="6553200"/>
          </a:xfrm>
        </p:spPr>
        <p:txBody>
          <a:bodyPr/>
          <a:lstStyle/>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Plant</a:t>
            </a:r>
            <a:r>
              <a:rPr lang="en-US" altLang="en-US" sz="3200" b="1">
                <a:solidFill>
                  <a:srgbClr val="99FFCC"/>
                </a:solidFill>
                <a:latin typeface="Times New Roman" panose="02020603050405020304" pitchFamily="18" charset="0"/>
                <a:cs typeface="Times New Roman" panose="02020603050405020304" pitchFamily="18" charset="0"/>
              </a:rPr>
              <a:t>/</a:t>
            </a:r>
            <a:r>
              <a:rPr lang="en-US" altLang="en-US" sz="3200" b="1" u="sng">
                <a:solidFill>
                  <a:srgbClr val="99FFCC"/>
                </a:solidFill>
                <a:latin typeface="Times New Roman" panose="02020603050405020304" pitchFamily="18" charset="0"/>
                <a:cs typeface="Times New Roman" panose="02020603050405020304" pitchFamily="18" charset="0"/>
              </a:rPr>
              <a:t>animal</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differences</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animals feel pain &amp; suffer</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Plants can’t see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hear</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feel</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taste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or smell</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植物</a:t>
            </a:r>
            <a:r>
              <a:rPr lang="en-US" altLang="zh-CN" sz="3200" b="1">
                <a:solidFill>
                  <a:srgbClr val="FFC000"/>
                </a:solidFill>
                <a:latin typeface="DengXian" panose="02010600030101010101" pitchFamily="2" charset="-122"/>
                <a:cs typeface="Times New Roman" panose="02020603050405020304" pitchFamily="18" charset="0"/>
              </a:rPr>
              <a:t>/</a:t>
            </a:r>
            <a:r>
              <a:rPr lang="zh-CN" altLang="en-US" sz="3200" b="1">
                <a:solidFill>
                  <a:srgbClr val="FFC000"/>
                </a:solidFill>
                <a:latin typeface="DengXian" panose="02010600030101010101" pitchFamily="2" charset="-122"/>
                <a:cs typeface="Times New Roman" panose="02020603050405020304" pitchFamily="18" charset="0"/>
              </a:rPr>
              <a:t>動物的差別：動物感受痛苦與受苦，植物無法看、聼、感知、嘗，或聞。</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On Day 3 God commanded</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earth to bring forth</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plants</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(1:11-2) </a:t>
            </a:r>
          </a:p>
          <a:p>
            <a:pPr eaLnBrk="1" hangingPunct="1"/>
            <a:r>
              <a:rPr lang="zh-CN" altLang="en-US" sz="3200" b="1">
                <a:solidFill>
                  <a:srgbClr val="FFC000"/>
                </a:solidFill>
                <a:latin typeface="DengXian" panose="02010600030101010101" pitchFamily="2" charset="-122"/>
              </a:rPr>
              <a:t>第三天上帝吩咐“地要生出”植物來（</a:t>
            </a:r>
            <a:r>
              <a:rPr lang="en-US" altLang="zh-CN" sz="3200" b="1">
                <a:solidFill>
                  <a:srgbClr val="FFC000"/>
                </a:solidFill>
                <a:latin typeface="DengXian" panose="02010600030101010101" pitchFamily="2" charset="-122"/>
              </a:rPr>
              <a:t>1</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11-12</a:t>
            </a:r>
            <a:r>
              <a:rPr lang="zh-CN" altLang="en-US" sz="3200" b="1">
                <a:solidFill>
                  <a:srgbClr val="FFC000"/>
                </a:solidFill>
                <a:latin typeface="DengXian" panose="02010600030101010101" pitchFamily="2" charset="-122"/>
              </a:rPr>
              <a:t>），</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On Day 6  God commands the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earth to bring forth the living creature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(1:24, 28, 30)</a:t>
            </a:r>
          </a:p>
          <a:p>
            <a:pPr eaLnBrk="1" hangingPunct="1"/>
            <a:r>
              <a:rPr lang="zh-CN" altLang="en-US" sz="3200" b="1">
                <a:solidFill>
                  <a:srgbClr val="FFC000"/>
                </a:solidFill>
                <a:latin typeface="DengXian" panose="02010600030101010101" pitchFamily="2" charset="-122"/>
              </a:rPr>
              <a:t>第六天上帝吩咐“地要生出活物來”（</a:t>
            </a:r>
            <a:r>
              <a:rPr lang="en-US" altLang="zh-CN" sz="3200" b="1">
                <a:solidFill>
                  <a:srgbClr val="FFC000"/>
                </a:solidFill>
                <a:latin typeface="DengXian" panose="02010600030101010101" pitchFamily="2" charset="-122"/>
              </a:rPr>
              <a:t>1</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24</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28</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30</a:t>
            </a:r>
            <a:r>
              <a:rPr lang="zh-CN" altLang="en-US" sz="3200" b="1">
                <a:solidFill>
                  <a:srgbClr val="FFC000"/>
                </a:solidFill>
                <a:latin typeface="DengXian" panose="02010600030101010101" pitchFamily="2" charset="-122"/>
              </a:rPr>
              <a:t>），</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So Biblically</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Eating plants does not constitute death</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rPr>
              <a:t>所以就聖經而言，吃植物不造成死亡。</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endParaRPr lang="en-US" altLang="en-US" b="1">
              <a:solidFill>
                <a:schemeClr val="bg1"/>
              </a:solidFill>
              <a:latin typeface="Times New Roman" panose="02020603050405020304" pitchFamily="18" charset="0"/>
              <a:cs typeface="Times New Roman" panose="02020603050405020304" pitchFamily="18" charset="0"/>
            </a:endParaRPr>
          </a:p>
          <a:p>
            <a:pPr eaLnBrk="1" hangingPunct="1"/>
            <a:endParaRPr lang="en-US" altLang="en-US"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E7560C9-4D26-4C67-B96C-CCDFB5D67B96}"/>
              </a:ext>
            </a:extLst>
          </p:cNvPr>
          <p:cNvSpPr>
            <a:spLocks noGrp="1" noChangeArrowheads="1"/>
          </p:cNvSpPr>
          <p:nvPr>
            <p:ph type="title"/>
          </p:nvPr>
        </p:nvSpPr>
        <p:spPr>
          <a:xfrm>
            <a:off x="152400" y="76200"/>
            <a:ext cx="11963400" cy="1981200"/>
          </a:xfrm>
        </p:spPr>
        <p:txBody>
          <a:bodyPr/>
          <a:lstStyle/>
          <a:p>
            <a:pPr algn="ctr" eaLnBrk="1" hangingPunct="1"/>
            <a:r>
              <a:rPr lang="en-US" altLang="en-US" sz="3200" b="1" u="sng">
                <a:solidFill>
                  <a:srgbClr val="FFFF00"/>
                </a:solidFill>
                <a:latin typeface="Comic Sans MS" panose="030F0702030302020204" pitchFamily="66" charset="0"/>
              </a:rPr>
              <a:t>If God used</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evolution</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to create man</a:t>
            </a:r>
            <a:r>
              <a:rPr lang="en-US" altLang="en-US" sz="3200" b="1">
                <a:solidFill>
                  <a:srgbClr val="FFFF00"/>
                </a:solidFill>
                <a:latin typeface="Comic Sans MS" panose="030F0702030302020204" pitchFamily="66" charset="0"/>
              </a:rPr>
              <a:t> </a:t>
            </a:r>
            <a:r>
              <a:rPr lang="en-US" altLang="en-US" sz="3200" b="1">
                <a:solidFill>
                  <a:srgbClr val="FFFF99"/>
                </a:solidFill>
                <a:latin typeface="Comic Sans MS" panose="030F0702030302020204" pitchFamily="66" charset="0"/>
              </a:rPr>
              <a:t>[theistic evolution] </a:t>
            </a:r>
            <a:r>
              <a:rPr lang="en-US" altLang="en-US" sz="3200" b="1" u="sng">
                <a:solidFill>
                  <a:srgbClr val="FFFF00"/>
                </a:solidFill>
                <a:latin typeface="Comic Sans MS" panose="030F0702030302020204" pitchFamily="66" charset="0"/>
              </a:rPr>
              <a:t>then He is not good</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omniscient or omnipotent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倘若上帝使用“進化”來創造人</a:t>
            </a:r>
            <a:r>
              <a:rPr lang="en-US" altLang="zh-CN" sz="3200" b="1">
                <a:solidFill>
                  <a:srgbClr val="FFC000"/>
                </a:solidFill>
                <a:latin typeface="DengXian" panose="02010600030101010101" pitchFamily="2" charset="-122"/>
                <a:ea typeface="DengXian" panose="02010600030101010101" pitchFamily="2" charset="-122"/>
              </a:rPr>
              <a:t>【</a:t>
            </a:r>
            <a:r>
              <a:rPr lang="zh-CN" altLang="en-US" sz="3200" b="1">
                <a:solidFill>
                  <a:srgbClr val="FFC000"/>
                </a:solidFill>
                <a:latin typeface="DengXian" panose="02010600030101010101" pitchFamily="2" charset="-122"/>
                <a:ea typeface="DengXian" panose="02010600030101010101" pitchFamily="2" charset="-122"/>
              </a:rPr>
              <a:t>神造進化論</a:t>
            </a:r>
            <a:r>
              <a:rPr lang="en-US" altLang="zh-CN" sz="3200" b="1">
                <a:solidFill>
                  <a:srgbClr val="FFC000"/>
                </a:solidFill>
                <a:latin typeface="DengXian" panose="02010600030101010101" pitchFamily="2" charset="-122"/>
                <a:ea typeface="DengXian" panose="02010600030101010101" pitchFamily="2" charset="-122"/>
              </a:rPr>
              <a:t>】</a:t>
            </a:r>
            <a:r>
              <a:rPr lang="zh-CN" altLang="en-US" sz="3200" b="1">
                <a:solidFill>
                  <a:srgbClr val="FFC000"/>
                </a:solidFill>
                <a:latin typeface="DengXian" panose="02010600030101010101" pitchFamily="2" charset="-122"/>
                <a:ea typeface="DengXian" panose="02010600030101010101" pitchFamily="2" charset="-122"/>
              </a:rPr>
              <a:t>，</a:t>
            </a:r>
            <a:br>
              <a:rPr lang="en-US" altLang="zh-CN" sz="3200" b="1">
                <a:solidFill>
                  <a:srgbClr val="FFC000"/>
                </a:solidFill>
                <a:latin typeface="DengXian" panose="02010600030101010101" pitchFamily="2" charset="-122"/>
                <a:ea typeface="DengXian" panose="02010600030101010101" pitchFamily="2" charset="-122"/>
              </a:rPr>
            </a:br>
            <a:r>
              <a:rPr lang="zh-CN" altLang="en-US" sz="3200" b="1">
                <a:solidFill>
                  <a:srgbClr val="FFC000"/>
                </a:solidFill>
                <a:latin typeface="DengXian" panose="02010600030101010101" pitchFamily="2" charset="-122"/>
                <a:ea typeface="DengXian" panose="02010600030101010101" pitchFamily="2" charset="-122"/>
              </a:rPr>
              <a:t>那麽他就不是良善、全知，或全能的</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47107" name="Rectangle 3">
            <a:extLst>
              <a:ext uri="{FF2B5EF4-FFF2-40B4-BE49-F238E27FC236}">
                <a16:creationId xmlns:a16="http://schemas.microsoft.com/office/drawing/2014/main" id="{6E3F649D-CCC2-41C5-A0B8-E484152D1E34}"/>
              </a:ext>
            </a:extLst>
          </p:cNvPr>
          <p:cNvSpPr>
            <a:spLocks noGrp="1" noChangeArrowheads="1"/>
          </p:cNvSpPr>
          <p:nvPr>
            <p:ph idx="1"/>
          </p:nvPr>
        </p:nvSpPr>
        <p:spPr>
          <a:xfrm>
            <a:off x="152400" y="2205038"/>
            <a:ext cx="6553200" cy="4500562"/>
          </a:xfrm>
        </p:spPr>
        <p:txBody>
          <a:bodyPr/>
          <a:lstStyle/>
          <a:p>
            <a:pPr eaLnBrk="1" hangingPunct="1"/>
            <a:r>
              <a:rPr lang="en-US" altLang="en-US" b="1" u="sng">
                <a:solidFill>
                  <a:srgbClr val="CCFFFF"/>
                </a:solidFill>
                <a:latin typeface="Times New Roman" panose="02020603050405020304" pitchFamily="18" charset="0"/>
                <a:cs typeface="Times New Roman" panose="02020603050405020304" pitchFamily="18" charset="0"/>
              </a:rPr>
              <a:t>The world imagined by the Theory       of Evolution involves no intelligence</a:t>
            </a:r>
            <a:r>
              <a:rPr lang="en-US" altLang="en-US" b="1">
                <a:solidFill>
                  <a:srgbClr val="CCFFFF"/>
                </a:solidFill>
                <a:latin typeface="Times New Roman" panose="02020603050405020304" pitchFamily="18" charset="0"/>
                <a:cs typeface="Times New Roman" panose="02020603050405020304" pitchFamily="18" charset="0"/>
              </a:rPr>
              <a:t>          </a:t>
            </a:r>
            <a:r>
              <a:rPr lang="en-US" altLang="en-US" b="1" u="sng">
                <a:solidFill>
                  <a:srgbClr val="CCFFFF"/>
                </a:solidFill>
                <a:latin typeface="Times New Roman" panose="02020603050405020304" pitchFamily="18" charset="0"/>
                <a:cs typeface="Times New Roman" panose="02020603050405020304" pitchFamily="18" charset="0"/>
              </a:rPr>
              <a:t> &amp; is in no way</a:t>
            </a:r>
            <a:r>
              <a:rPr lang="en-US" altLang="en-US" b="1">
                <a:solidFill>
                  <a:srgbClr val="CCFFFF"/>
                </a:solidFill>
                <a:latin typeface="Times New Roman" panose="02020603050405020304" pitchFamily="18" charset="0"/>
                <a:cs typeface="Times New Roman" panose="02020603050405020304" pitchFamily="18" charset="0"/>
              </a:rPr>
              <a:t> “</a:t>
            </a:r>
            <a:r>
              <a:rPr lang="en-US" altLang="en-US" b="1" u="sng">
                <a:solidFill>
                  <a:srgbClr val="CCFFFF"/>
                </a:solidFill>
                <a:latin typeface="Times New Roman" panose="02020603050405020304" pitchFamily="18" charset="0"/>
                <a:cs typeface="Times New Roman" panose="02020603050405020304" pitchFamily="18" charset="0"/>
              </a:rPr>
              <a:t>very good</a:t>
            </a:r>
            <a:r>
              <a:rPr lang="en-US" altLang="en-US"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b="1">
                <a:solidFill>
                  <a:srgbClr val="FFC000"/>
                </a:solidFill>
                <a:latin typeface="DengXian" panose="02010600030101010101" pitchFamily="2" charset="-122"/>
                <a:cs typeface="Times New Roman" panose="02020603050405020304" pitchFamily="18" charset="0"/>
              </a:rPr>
              <a:t>進化論所想像出來的世界沒有智          能參與，而且不是“很好的！”</a:t>
            </a:r>
            <a:endParaRPr lang="en-US" altLang="en-US"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Creation in 6 days reveals God to be good</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omnipotent &amp; omniscient </a:t>
            </a:r>
          </a:p>
          <a:p>
            <a:pPr eaLnBrk="1" hangingPunct="1"/>
            <a:r>
              <a:rPr lang="zh-CN" altLang="en-US" b="1">
                <a:solidFill>
                  <a:srgbClr val="FFC000"/>
                </a:solidFill>
                <a:latin typeface="DengXian" panose="02010600030101010101" pitchFamily="2" charset="-122"/>
              </a:rPr>
              <a:t>六天完成創造，啓示上帝是良善、全能，全知的。</a:t>
            </a:r>
            <a:endParaRPr lang="en-US" altLang="en-US" b="1">
              <a:solidFill>
                <a:srgbClr val="FFC000"/>
              </a:solidFill>
              <a:latin typeface="DengXian" panose="02010600030101010101" pitchFamily="2" charset="-122"/>
              <a:ea typeface="DengXian" panose="02010600030101010101" pitchFamily="2" charset="-122"/>
            </a:endParaRPr>
          </a:p>
          <a:p>
            <a:pPr eaLnBrk="1" hangingPunct="1"/>
            <a:endParaRPr lang="en-US" altLang="en-US" b="1">
              <a:solidFill>
                <a:srgbClr val="FFCCFF"/>
              </a:solidFill>
              <a:latin typeface="Times New Roman" panose="02020603050405020304" pitchFamily="18" charset="0"/>
              <a:cs typeface="Times New Roman" panose="02020603050405020304" pitchFamily="18" charset="0"/>
            </a:endParaRPr>
          </a:p>
          <a:p>
            <a:pPr eaLnBrk="1" hangingPunct="1"/>
            <a:endParaRPr lang="en-US" altLang="en-US" b="1">
              <a:solidFill>
                <a:srgbClr val="FFCCFF"/>
              </a:solidFill>
              <a:latin typeface="Times New Roman" panose="02020603050405020304" pitchFamily="18" charset="0"/>
              <a:cs typeface="Times New Roman" panose="02020603050405020304" pitchFamily="18" charset="0"/>
            </a:endParaRPr>
          </a:p>
          <a:p>
            <a:pPr eaLnBrk="1" hangingPunct="1"/>
            <a:endParaRPr lang="en-US" altLang="en-US" b="1">
              <a:solidFill>
                <a:srgbClr val="FFCCFF"/>
              </a:solidFill>
              <a:latin typeface="Times New Roman" panose="02020603050405020304" pitchFamily="18" charset="0"/>
              <a:cs typeface="Times New Roman" panose="02020603050405020304" pitchFamily="18" charset="0"/>
            </a:endParaRPr>
          </a:p>
        </p:txBody>
      </p:sp>
      <p:pic>
        <p:nvPicPr>
          <p:cNvPr id="48132" name="Picture 6" descr="Map&#10;&#10;Description automatically generated">
            <a:extLst>
              <a:ext uri="{FF2B5EF4-FFF2-40B4-BE49-F238E27FC236}">
                <a16:creationId xmlns:a16="http://schemas.microsoft.com/office/drawing/2014/main" id="{3C6B9B2C-B61B-4FB4-AC7B-9F9A7A85F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0" y="2082800"/>
            <a:ext cx="41910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Chart&#10;&#10;Description automatically generated">
            <a:extLst>
              <a:ext uri="{FF2B5EF4-FFF2-40B4-BE49-F238E27FC236}">
                <a16:creationId xmlns:a16="http://schemas.microsoft.com/office/drawing/2014/main" id="{043503E8-E572-4AC4-822E-77BE0AC44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4114800"/>
            <a:ext cx="431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3E587A5-8880-443B-8B85-625A43B8DF9C}"/>
              </a:ext>
            </a:extLst>
          </p:cNvPr>
          <p:cNvCxnSpPr/>
          <p:nvPr/>
        </p:nvCxnSpPr>
        <p:spPr>
          <a:xfrm>
            <a:off x="8915400" y="6629400"/>
            <a:ext cx="2286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FC1E27-11FF-4B3C-A5F0-A25C6CCB07F2}"/>
              </a:ext>
            </a:extLst>
          </p:cNvPr>
          <p:cNvCxnSpPr/>
          <p:nvPr/>
        </p:nvCxnSpPr>
        <p:spPr>
          <a:xfrm flipV="1">
            <a:off x="8686800" y="4572000"/>
            <a:ext cx="0" cy="1905000"/>
          </a:xfrm>
          <a:prstGeom prst="straightConnector1">
            <a:avLst/>
          </a:prstGeom>
          <a:ln w="57150">
            <a:solidFill>
              <a:srgbClr val="99FFCC"/>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1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690F-32BA-4855-B5E0-0F69DB483B86}"/>
              </a:ext>
            </a:extLst>
          </p:cNvPr>
          <p:cNvSpPr>
            <a:spLocks noGrp="1"/>
          </p:cNvSpPr>
          <p:nvPr>
            <p:ph type="title"/>
          </p:nvPr>
        </p:nvSpPr>
        <p:spPr>
          <a:xfrm>
            <a:off x="228600" y="76200"/>
            <a:ext cx="11734800" cy="1447800"/>
          </a:xfrm>
        </p:spPr>
        <p:txBody>
          <a:bodyPr/>
          <a:lstStyle/>
          <a:p>
            <a:pPr>
              <a:defRPr/>
            </a:pPr>
            <a:r>
              <a:rPr lang="en-US" sz="2800" b="1" u="sng" dirty="0">
                <a:solidFill>
                  <a:srgbClr val="FFFF00"/>
                </a:solidFill>
                <a:latin typeface="Comic Sans MS" pitchFamily="66" charset="0"/>
              </a:rPr>
              <a:t>God is Good &amp; Will Restore Creation to its Paradise Condition</a:t>
            </a:r>
            <a:r>
              <a:rPr lang="en-US" sz="2800" b="1" dirty="0">
                <a:solidFill>
                  <a:srgbClr val="FFFF00"/>
                </a:solidFill>
                <a:latin typeface="Comic Sans MS" pitchFamily="66" charset="0"/>
              </a:rPr>
              <a:t>:      </a:t>
            </a:r>
            <a:r>
              <a:rPr lang="en-US" sz="2800" b="1" u="sng" dirty="0">
                <a:solidFill>
                  <a:srgbClr val="FFFF00"/>
                </a:solidFill>
                <a:latin typeface="Comic Sans MS" pitchFamily="66" charset="0"/>
              </a:rPr>
              <a:t>no suffering or death</a:t>
            </a:r>
            <a:r>
              <a:rPr lang="en-US" sz="2800" b="1" dirty="0">
                <a:solidFill>
                  <a:srgbClr val="FFFF00"/>
                </a:solidFill>
                <a:latin typeface="Comic Sans MS" pitchFamily="66" charset="0"/>
              </a:rPr>
              <a:t> </a:t>
            </a:r>
            <a:r>
              <a:rPr lang="en-US" sz="2800" b="1" dirty="0">
                <a:solidFill>
                  <a:schemeClr val="tx1"/>
                </a:solidFill>
                <a:latin typeface="Times New Roman" panose="02020603050405020304" pitchFamily="18" charset="0"/>
                <a:cs typeface="Times New Roman" panose="02020603050405020304" pitchFamily="18" charset="0"/>
              </a:rPr>
              <a:t>(Eternity </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永恆中</a:t>
            </a:r>
            <a:r>
              <a:rPr lang="en-US" sz="2800" b="1" dirty="0">
                <a:solidFill>
                  <a:schemeClr val="tx1"/>
                </a:solidFill>
                <a:latin typeface="Times New Roman" panose="02020603050405020304" pitchFamily="18" charset="0"/>
                <a:cs typeface="Times New Roman" panose="02020603050405020304" pitchFamily="18" charset="0"/>
              </a:rPr>
              <a:t>- Rev.</a:t>
            </a: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啓</a:t>
            </a:r>
            <a:r>
              <a:rPr lang="en-US" sz="2800" b="1" dirty="0">
                <a:solidFill>
                  <a:schemeClr val="tx1"/>
                </a:solidFill>
                <a:latin typeface="Times New Roman" panose="02020603050405020304" pitchFamily="18" charset="0"/>
                <a:cs typeface="Times New Roman" panose="02020603050405020304" pitchFamily="18" charset="0"/>
              </a:rPr>
              <a:t>21 &amp; 22)</a:t>
            </a:r>
            <a:br>
              <a:rPr lang="en-US" sz="2800" b="1" dirty="0">
                <a:solidFill>
                  <a:schemeClr val="tx1"/>
                </a:solidFill>
                <a:latin typeface="Times New Roman" panose="02020603050405020304" pitchFamily="18" charset="0"/>
                <a:cs typeface="Times New Roman" panose="02020603050405020304" pitchFamily="18" charset="0"/>
              </a:rPr>
            </a:br>
            <a:r>
              <a:rPr lang="zh-CN" alt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上帝是良善的，並要恢復造物到它樂園的狀況：沒有苦難或死亡</a:t>
            </a:r>
            <a:r>
              <a:rPr lang="en-US" altLang="zh-CN"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 </a:t>
            </a:r>
            <a:endParaRPr lang="en-US" sz="28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19BBC7-79B9-4C79-85B0-7A73AA7A7CD7}"/>
              </a:ext>
            </a:extLst>
          </p:cNvPr>
          <p:cNvSpPr>
            <a:spLocks noGrp="1"/>
          </p:cNvSpPr>
          <p:nvPr>
            <p:ph idx="1"/>
          </p:nvPr>
        </p:nvSpPr>
        <p:spPr>
          <a:xfrm>
            <a:off x="152400" y="1676400"/>
            <a:ext cx="12039600" cy="5181600"/>
          </a:xfrm>
        </p:spPr>
        <p:txBody>
          <a:bodyPr/>
          <a:lstStyle/>
          <a:p>
            <a:pPr>
              <a:defRPr/>
            </a:pPr>
            <a:r>
              <a:rPr lang="en-US" altLang="en-US" sz="2800" b="1" dirty="0">
                <a:latin typeface="Times New Roman" panose="02020603050405020304" pitchFamily="18" charset="0"/>
                <a:cs typeface="Times New Roman" panose="02020603050405020304" pitchFamily="18" charset="0"/>
              </a:rPr>
              <a:t>(Isa 65:25)</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The wolf &amp; the lamb shall feed together</a:t>
            </a:r>
            <a:r>
              <a:rPr lang="en-US" altLang="en-US" b="1" dirty="0">
                <a:solidFill>
                  <a:srgbClr val="CCFFFF"/>
                </a:solidFill>
                <a:latin typeface="Times New Roman" panose="02020603050405020304" pitchFamily="18" charset="0"/>
                <a:cs typeface="Times New Roman" panose="02020603050405020304" pitchFamily="18" charset="0"/>
              </a:rPr>
              <a:t>, &amp; </a:t>
            </a:r>
            <a:r>
              <a:rPr lang="en-US" altLang="en-US" b="1" u="sng" dirty="0">
                <a:solidFill>
                  <a:srgbClr val="CCFFFF"/>
                </a:solidFill>
                <a:latin typeface="Times New Roman" panose="02020603050405020304" pitchFamily="18" charset="0"/>
                <a:cs typeface="Times New Roman" panose="02020603050405020304" pitchFamily="18" charset="0"/>
              </a:rPr>
              <a:t>the lion shall eat straw like the bullock</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They shall not hurt nor destroy in all my holy mountain</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u="sng" dirty="0">
                <a:solidFill>
                  <a:srgbClr val="CCFFFF"/>
                </a:solidFill>
                <a:latin typeface="Times New Roman" panose="02020603050405020304" pitchFamily="18" charset="0"/>
                <a:cs typeface="Times New Roman" panose="02020603050405020304" pitchFamily="18" charset="0"/>
              </a:rPr>
              <a:t>saith the LORD</a:t>
            </a: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(Isa. 11:6-9; 2:4; Mic. 4:3)</a:t>
            </a:r>
          </a:p>
          <a:p>
            <a:pPr>
              <a:defRPr/>
            </a:pP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賽</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65</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25 </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（千禧年）</a:t>
            </a:r>
            <a:r>
              <a:rPr lang="en-US" altLang="zh-CN"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 </a:t>
            </a:r>
            <a:r>
              <a:rPr lang="zh-TW" altLang="en-US" b="1" dirty="0">
                <a:solidFill>
                  <a:srgbClr val="FFC000"/>
                </a:solidFill>
                <a:latin typeface="DengXian" panose="02010600030101010101" pitchFamily="2" charset="-122"/>
                <a:ea typeface="DengXian" panose="02010600030101010101" pitchFamily="2" charset="-122"/>
              </a:rPr>
              <a:t>豺狼必與羊羔同食；獅子必吃草與牛一樣；塵土必作蛇的食物。在我聖山的遍處，這一切都不傷人，不害物。這是耶和華說的。</a:t>
            </a:r>
            <a:r>
              <a:rPr lang="zh-TW" altLang="en-US" b="1" dirty="0">
                <a:solidFill>
                  <a:srgbClr val="FFC000"/>
                </a:solidFill>
                <a:latin typeface="Verdana" panose="020B0604030504040204" pitchFamily="34" charset="0"/>
                <a:ea typeface="PMingLiU" panose="02020500000000000000" pitchFamily="18" charset="-120"/>
              </a:rPr>
              <a:t> </a:t>
            </a:r>
            <a:endParaRPr lang="en-US" altLang="en-US" b="1" dirty="0">
              <a:solidFill>
                <a:srgbClr val="FFC000"/>
              </a:solidFill>
              <a:latin typeface="Times New Roman" panose="02020603050405020304" pitchFamily="18" charset="0"/>
              <a:cs typeface="Times New Roman" panose="02020603050405020304" pitchFamily="18" charset="0"/>
            </a:endParaRPr>
          </a:p>
          <a:p>
            <a:pPr>
              <a:defRPr/>
            </a:pPr>
            <a:r>
              <a:rPr lang="en-US" altLang="en-US" b="1" u="sng" dirty="0">
                <a:solidFill>
                  <a:srgbClr val="FFCCFF"/>
                </a:solidFill>
                <a:latin typeface="Times New Roman" panose="02020603050405020304" pitchFamily="18" charset="0"/>
                <a:cs typeface="Times New Roman" panose="02020603050405020304" pitchFamily="18" charset="0"/>
              </a:rPr>
              <a:t>Creation’s perfection will be restored by Jesus Christ</a:t>
            </a:r>
            <a:r>
              <a:rPr lang="en-US" altLang="en-US" sz="2800" b="1" dirty="0">
                <a:latin typeface="Times New Roman" panose="02020603050405020304" pitchFamily="18" charset="0"/>
                <a:cs typeface="Times New Roman" panose="02020603050405020304" pitchFamily="18" charset="0"/>
              </a:rPr>
              <a:t> (Eph 1:9-14; Rom 8:18-23) </a:t>
            </a:r>
            <a:r>
              <a:rPr lang="en-US" altLang="en-US" b="1" u="sng" dirty="0">
                <a:solidFill>
                  <a:srgbClr val="FF99CC"/>
                </a:solidFill>
                <a:latin typeface="Times New Roman" panose="02020603050405020304" pitchFamily="18" charset="0"/>
                <a:cs typeface="Times New Roman" panose="02020603050405020304" pitchFamily="18" charset="0"/>
              </a:rPr>
              <a:t>removing all corruption caused by man’s sin</a:t>
            </a:r>
            <a:r>
              <a:rPr lang="en-US" altLang="en-US" b="1" dirty="0">
                <a:solidFill>
                  <a:srgbClr val="FFCCFF"/>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(Gen. 3) </a:t>
            </a:r>
            <a:r>
              <a:rPr lang="en-US" altLang="en-US" sz="2800" b="1" dirty="0">
                <a:solidFill>
                  <a:srgbClr val="FFCCFF"/>
                </a:solidFill>
                <a:latin typeface="Times New Roman" panose="02020603050405020304" pitchFamily="18" charset="0"/>
                <a:cs typeface="Times New Roman" panose="02020603050405020304" pitchFamily="18" charset="0"/>
              </a:rPr>
              <a:t> </a:t>
            </a:r>
          </a:p>
          <a:p>
            <a:pPr>
              <a:defRPr/>
            </a:pPr>
            <a:r>
              <a:rPr lang="zh-CN" altLang="en-US" sz="2800" b="1" dirty="0">
                <a:solidFill>
                  <a:srgbClr val="FFC000"/>
                </a:solidFill>
                <a:latin typeface="DengXian" panose="02010600030101010101" pitchFamily="2" charset="-122"/>
                <a:ea typeface="DengXian" panose="02010600030101010101" pitchFamily="2" charset="-122"/>
              </a:rPr>
              <a:t>造物的完美將被耶穌基督恢復（弗</a:t>
            </a:r>
            <a:r>
              <a:rPr lang="en-US" altLang="zh-CN" sz="2800" b="1" dirty="0">
                <a:solidFill>
                  <a:srgbClr val="FFC000"/>
                </a:solidFill>
                <a:latin typeface="DengXian" panose="02010600030101010101" pitchFamily="2" charset="-122"/>
                <a:ea typeface="DengXian" panose="02010600030101010101" pitchFamily="2" charset="-122"/>
              </a:rPr>
              <a:t>1</a:t>
            </a:r>
            <a:r>
              <a:rPr lang="zh-CN" altLang="en-US" sz="2800" b="1" dirty="0">
                <a:solidFill>
                  <a:srgbClr val="FFC000"/>
                </a:solidFill>
                <a:latin typeface="DengXian" panose="02010600030101010101" pitchFamily="2" charset="-122"/>
                <a:ea typeface="DengXian" panose="02010600030101010101" pitchFamily="2" charset="-122"/>
              </a:rPr>
              <a:t>：</a:t>
            </a:r>
            <a:r>
              <a:rPr lang="en-US" altLang="zh-CN" sz="2800" b="1" dirty="0">
                <a:solidFill>
                  <a:srgbClr val="FFC000"/>
                </a:solidFill>
                <a:latin typeface="DengXian" panose="02010600030101010101" pitchFamily="2" charset="-122"/>
                <a:ea typeface="DengXian" panose="02010600030101010101" pitchFamily="2" charset="-122"/>
              </a:rPr>
              <a:t>9-14</a:t>
            </a:r>
            <a:r>
              <a:rPr lang="zh-CN" altLang="en-US" sz="2800" b="1" dirty="0">
                <a:solidFill>
                  <a:srgbClr val="FFC000"/>
                </a:solidFill>
                <a:latin typeface="DengXian" panose="02010600030101010101" pitchFamily="2" charset="-122"/>
                <a:ea typeface="DengXian" panose="02010600030101010101" pitchFamily="2" charset="-122"/>
              </a:rPr>
              <a:t>；羅</a:t>
            </a:r>
            <a:r>
              <a:rPr lang="en-US" altLang="zh-CN" sz="2800" b="1" dirty="0">
                <a:solidFill>
                  <a:srgbClr val="FFC000"/>
                </a:solidFill>
                <a:latin typeface="DengXian" panose="02010600030101010101" pitchFamily="2" charset="-122"/>
                <a:ea typeface="DengXian" panose="02010600030101010101" pitchFamily="2" charset="-122"/>
              </a:rPr>
              <a:t>8</a:t>
            </a:r>
            <a:r>
              <a:rPr lang="zh-CN" altLang="en-US" sz="2800" b="1" dirty="0">
                <a:solidFill>
                  <a:srgbClr val="FFC000"/>
                </a:solidFill>
                <a:latin typeface="DengXian" panose="02010600030101010101" pitchFamily="2" charset="-122"/>
                <a:ea typeface="DengXian" panose="02010600030101010101" pitchFamily="2" charset="-122"/>
              </a:rPr>
              <a:t>：</a:t>
            </a:r>
            <a:r>
              <a:rPr lang="en-US" altLang="zh-CN" sz="2800" b="1" dirty="0">
                <a:solidFill>
                  <a:srgbClr val="FFC000"/>
                </a:solidFill>
                <a:latin typeface="DengXian" panose="02010600030101010101" pitchFamily="2" charset="-122"/>
                <a:ea typeface="DengXian" panose="02010600030101010101" pitchFamily="2" charset="-122"/>
              </a:rPr>
              <a:t>18-23</a:t>
            </a:r>
            <a:r>
              <a:rPr lang="zh-CN" altLang="en-US" sz="2800" b="1" dirty="0">
                <a:solidFill>
                  <a:srgbClr val="FFC000"/>
                </a:solidFill>
                <a:latin typeface="DengXian" panose="02010600030101010101" pitchFamily="2" charset="-122"/>
                <a:ea typeface="DengXian" panose="02010600030101010101" pitchFamily="2" charset="-122"/>
              </a:rPr>
              <a:t>），挪除所有因人的罪惡所造成的腐敗。</a:t>
            </a:r>
            <a:endParaRPr lang="en-US" altLang="en-US" sz="2800" b="1" dirty="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871E3B1-063D-4A6B-A94B-18EA5E87D513}"/>
              </a:ext>
            </a:extLst>
          </p:cNvPr>
          <p:cNvSpPr>
            <a:spLocks noGrp="1" noChangeArrowheads="1"/>
          </p:cNvSpPr>
          <p:nvPr>
            <p:ph type="title"/>
          </p:nvPr>
        </p:nvSpPr>
        <p:spPr>
          <a:xfrm>
            <a:off x="0" y="76200"/>
            <a:ext cx="12192000" cy="1249363"/>
          </a:xfrm>
        </p:spPr>
        <p:txBody>
          <a:bodyPr/>
          <a:lstStyle/>
          <a:p>
            <a:pPr algn="ctr" eaLnBrk="1" hangingPunct="1"/>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Charles Templeton lost the Battle for his mind &amp; died lost</a:t>
            </a:r>
            <a:br>
              <a:rPr lang="en-US" altLang="en-US" sz="3200" b="1">
                <a:solidFill>
                  <a:srgbClr val="FFFF00"/>
                </a:solidFill>
                <a:latin typeface="Comic Sans MS" panose="030F0702030302020204" pitchFamily="66" charset="0"/>
              </a:rPr>
            </a:br>
            <a:r>
              <a:rPr lang="en-US" altLang="en-US" sz="3200" b="1">
                <a:solidFill>
                  <a:srgbClr val="FFC000"/>
                </a:solidFill>
                <a:latin typeface="Comic Sans MS" panose="030F0702030302020204" pitchFamily="66" charset="0"/>
              </a:rPr>
              <a:t>Charles Templeton</a:t>
            </a:r>
            <a:r>
              <a:rPr lang="zh-CN" altLang="en-US" sz="3200" b="1">
                <a:solidFill>
                  <a:srgbClr val="FFC000"/>
                </a:solidFill>
                <a:latin typeface="Comic Sans MS" panose="030F0702030302020204" pitchFamily="66" charset="0"/>
                <a:ea typeface="宋体" panose="02010600030101010101" pitchFamily="2" charset="-122"/>
              </a:rPr>
              <a:t> </a:t>
            </a:r>
            <a:r>
              <a:rPr lang="zh-CN" altLang="en-US" sz="3200" b="1">
                <a:solidFill>
                  <a:srgbClr val="FFC000"/>
                </a:solidFill>
                <a:latin typeface="DengXian" panose="02010600030101010101" pitchFamily="2" charset="-122"/>
                <a:ea typeface="DengXian" panose="02010600030101010101" pitchFamily="2" charset="-122"/>
              </a:rPr>
              <a:t>思想戰失敗，死亡失喪</a:t>
            </a:r>
            <a:r>
              <a:rPr lang="en-US" altLang="en-US" sz="3200" b="1">
                <a:solidFill>
                  <a:srgbClr val="FFC000"/>
                </a:solidFill>
                <a:latin typeface="DengXian" panose="02010600030101010101" pitchFamily="2" charset="-122"/>
                <a:ea typeface="DengXian" panose="02010600030101010101" pitchFamily="2" charset="-122"/>
              </a:rPr>
              <a:t>    </a:t>
            </a:r>
          </a:p>
        </p:txBody>
      </p:sp>
      <p:sp>
        <p:nvSpPr>
          <p:cNvPr id="49155" name="Rectangle 3">
            <a:extLst>
              <a:ext uri="{FF2B5EF4-FFF2-40B4-BE49-F238E27FC236}">
                <a16:creationId xmlns:a16="http://schemas.microsoft.com/office/drawing/2014/main" id="{ABBF81CD-486C-4228-B914-F5AC954438BD}"/>
              </a:ext>
            </a:extLst>
          </p:cNvPr>
          <p:cNvSpPr>
            <a:spLocks noGrp="1" noChangeArrowheads="1"/>
          </p:cNvSpPr>
          <p:nvPr>
            <p:ph idx="1"/>
          </p:nvPr>
        </p:nvSpPr>
        <p:spPr>
          <a:xfrm>
            <a:off x="3352800" y="1676400"/>
            <a:ext cx="8763000" cy="4983163"/>
          </a:xfrm>
        </p:spPr>
        <p:txBody>
          <a:bodyPr/>
          <a:lstStyle/>
          <a:p>
            <a:pPr eaLnBrk="1" hangingPunct="1"/>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CCFFFF"/>
                </a:solidFill>
                <a:latin typeface="Times New Roman" panose="02020603050405020304" pitchFamily="18" charset="0"/>
                <a:cs typeface="Times New Roman" panose="02020603050405020304" pitchFamily="18" charset="0"/>
              </a:rPr>
              <a:t>Surely it would not be beyond the competence of an omniscient deity to create an animal world that could be sustained</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without suffering &amp; death</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(p. 197-199)</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“一位全知全能的神一定有能力創造並維持動物世界</a:t>
            </a:r>
            <a:r>
              <a:rPr lang="en-US" altLang="zh-CN" sz="3200" b="1">
                <a:solidFill>
                  <a:srgbClr val="FFC000"/>
                </a:solidFill>
                <a:latin typeface="DengXian" panose="02010600030101010101" pitchFamily="2" charset="-122"/>
                <a:cs typeface="Times New Roman" panose="02020603050405020304" pitchFamily="18" charset="0"/>
              </a:rPr>
              <a:t>…</a:t>
            </a:r>
            <a:r>
              <a:rPr lang="zh-CN" altLang="en-US" sz="3200" b="1">
                <a:solidFill>
                  <a:srgbClr val="FFC000"/>
                </a:solidFill>
                <a:latin typeface="DengXian" panose="02010600030101010101" pitchFamily="2" charset="-122"/>
                <a:cs typeface="Times New Roman" panose="02020603050405020304" pitchFamily="18" charset="0"/>
              </a:rPr>
              <a:t>不受痛苦與死亡。”</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Rejecting God’s Word</a:t>
            </a:r>
            <a:r>
              <a:rPr lang="en-US" altLang="en-US" sz="3200" b="1">
                <a:solidFill>
                  <a:schemeClr val="bg1"/>
                </a:solidFill>
                <a:latin typeface="Times New Roman" panose="02020603050405020304" pitchFamily="18" charset="0"/>
                <a:cs typeface="Times New Roman" panose="02020603050405020304" pitchFamily="18" charset="0"/>
              </a:rPr>
              <a:t> (Gen 1-3) </a:t>
            </a:r>
            <a:r>
              <a:rPr lang="en-US" altLang="en-US" sz="3200" b="1" u="sng">
                <a:solidFill>
                  <a:srgbClr val="FFCCFF"/>
                </a:solidFill>
                <a:latin typeface="Times New Roman" panose="02020603050405020304" pitchFamily="18" charset="0"/>
                <a:cs typeface="Times New Roman" panose="02020603050405020304" pitchFamily="18" charset="0"/>
              </a:rPr>
              <a:t>he’s deceived to believe in evolution</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a:solidFill>
                  <a:schemeClr val="bg1"/>
                </a:solidFill>
                <a:latin typeface="Times New Roman" panose="02020603050405020304" pitchFamily="18" charset="0"/>
                <a:cs typeface="Times New Roman" panose="02020603050405020304" pitchFamily="18" charset="0"/>
              </a:rPr>
              <a:t>(2 Thess. 2:10-13)</a:t>
            </a:r>
          </a:p>
          <a:p>
            <a:pPr eaLnBrk="1" hangingPunct="1"/>
            <a:r>
              <a:rPr lang="zh-CN" altLang="en-US" sz="3200" b="1">
                <a:solidFill>
                  <a:srgbClr val="FFC000"/>
                </a:solidFill>
                <a:latin typeface="DengXian" panose="02010600030101010101" pitchFamily="2" charset="-122"/>
              </a:rPr>
              <a:t>他拒絕上帝的話語（創</a:t>
            </a:r>
            <a:r>
              <a:rPr lang="en-US" altLang="zh-CN" sz="3200" b="1">
                <a:solidFill>
                  <a:srgbClr val="FFC000"/>
                </a:solidFill>
                <a:latin typeface="DengXian" panose="02010600030101010101" pitchFamily="2" charset="-122"/>
              </a:rPr>
              <a:t>1-3</a:t>
            </a:r>
            <a:r>
              <a:rPr lang="zh-CN" altLang="en-US" sz="3200" b="1">
                <a:solidFill>
                  <a:srgbClr val="FFC000"/>
                </a:solidFill>
                <a:latin typeface="DengXian" panose="02010600030101010101" pitchFamily="2" charset="-122"/>
              </a:rPr>
              <a:t>章），被矇騙去相信進化論（帖後</a:t>
            </a:r>
            <a:r>
              <a:rPr lang="en-US" altLang="zh-CN" sz="3200" b="1">
                <a:solidFill>
                  <a:srgbClr val="FFC000"/>
                </a:solidFill>
                <a:latin typeface="DengXian" panose="02010600030101010101" pitchFamily="2" charset="-122"/>
              </a:rPr>
              <a:t>2</a:t>
            </a:r>
            <a:r>
              <a:rPr lang="zh-CN" altLang="en-US" sz="3200" b="1">
                <a:solidFill>
                  <a:srgbClr val="FFC000"/>
                </a:solidFill>
                <a:latin typeface="DengXian" panose="02010600030101010101" pitchFamily="2" charset="-122"/>
              </a:rPr>
              <a:t>：</a:t>
            </a:r>
            <a:r>
              <a:rPr lang="en-US" altLang="zh-CN" sz="3200" b="1">
                <a:solidFill>
                  <a:srgbClr val="FFC000"/>
                </a:solidFill>
                <a:latin typeface="DengXian" panose="02010600030101010101" pitchFamily="2" charset="-122"/>
              </a:rPr>
              <a:t>10-13</a:t>
            </a:r>
            <a:r>
              <a:rPr lang="zh-CN" altLang="en-US" sz="3200" b="1">
                <a:solidFill>
                  <a:srgbClr val="FFC000"/>
                </a:solidFill>
                <a:latin typeface="DengXian" panose="02010600030101010101" pitchFamily="2" charset="-122"/>
              </a:rPr>
              <a:t>）。</a:t>
            </a:r>
            <a:endParaRPr lang="en-US" altLang="en-US" sz="3200" b="1">
              <a:solidFill>
                <a:srgbClr val="FFC000"/>
              </a:solidFill>
              <a:latin typeface="DengXian" panose="02010600030101010101" pitchFamily="2" charset="-122"/>
              <a:ea typeface="DengXian" panose="02010600030101010101" pitchFamily="2" charset="-122"/>
            </a:endParaRPr>
          </a:p>
        </p:txBody>
      </p:sp>
      <p:pic>
        <p:nvPicPr>
          <p:cNvPr id="50180" name="Picture 3" descr="Templeton apostasy.JPG">
            <a:extLst>
              <a:ext uri="{FF2B5EF4-FFF2-40B4-BE49-F238E27FC236}">
                <a16:creationId xmlns:a16="http://schemas.microsoft.com/office/drawing/2014/main" id="{E4008871-1923-48D0-B84E-361CC6D167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1">
            <a:extLst>
              <a:ext uri="{FF2B5EF4-FFF2-40B4-BE49-F238E27FC236}">
                <a16:creationId xmlns:a16="http://schemas.microsoft.com/office/drawing/2014/main" id="{9FD111F2-AE0E-401C-961C-1A18A577E106}"/>
              </a:ext>
            </a:extLst>
          </p:cNvPr>
          <p:cNvSpPr txBox="1">
            <a:spLocks noChangeArrowheads="1"/>
          </p:cNvSpPr>
          <p:nvPr/>
        </p:nvSpPr>
        <p:spPr bwMode="auto">
          <a:xfrm>
            <a:off x="495300" y="5726113"/>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i="1">
                <a:solidFill>
                  <a:schemeClr val="bg1"/>
                </a:solidFill>
                <a:latin typeface="Times New Roman" panose="02020603050405020304" pitchFamily="18" charset="0"/>
                <a:cs typeface="Times New Roman" panose="02020603050405020304" pitchFamily="18" charset="0"/>
              </a:rPr>
              <a:t>He lost his faith  at a seminary</a:t>
            </a:r>
            <a:r>
              <a:rPr lang="en-US" altLang="en-US" sz="2400" b="1">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353E809-EB27-4B08-81EB-C34EB6A4EA07}"/>
              </a:ext>
            </a:extLst>
          </p:cNvPr>
          <p:cNvSpPr>
            <a:spLocks noGrp="1"/>
          </p:cNvSpPr>
          <p:nvPr>
            <p:ph type="title"/>
          </p:nvPr>
        </p:nvSpPr>
        <p:spPr>
          <a:xfrm>
            <a:off x="381000" y="152400"/>
            <a:ext cx="11582400" cy="1676400"/>
          </a:xfrm>
        </p:spPr>
        <p:txBody>
          <a:bodyPr/>
          <a:lstStyle/>
          <a:p>
            <a:pPr eaLnBrk="1" hangingPunct="1">
              <a:defRPr/>
            </a:pPr>
            <a:r>
              <a:rPr lang="en-US" altLang="en-US" sz="3200" b="1" u="sng" dirty="0">
                <a:solidFill>
                  <a:srgbClr val="FFFF00"/>
                </a:solidFill>
                <a:latin typeface="Comic Sans MS" panose="030F0702030302020204" pitchFamily="66" charset="0"/>
              </a:rPr>
              <a:t>Understanding True Science &amp; True Faith</a:t>
            </a:r>
            <a:r>
              <a:rPr lang="en-US" altLang="en-US" sz="3200" b="1" dirty="0">
                <a:solidFill>
                  <a:srgbClr val="FFFF00"/>
                </a:solidFill>
                <a:latin typeface="Comic Sans MS" panose="030F0702030302020204" pitchFamily="66" charset="0"/>
              </a:rPr>
              <a:t>: </a:t>
            </a:r>
            <a:r>
              <a:rPr lang="en-US" altLang="en-US" sz="3200" b="1" u="sng" dirty="0">
                <a:solidFill>
                  <a:srgbClr val="FFFF00"/>
                </a:solidFill>
                <a:latin typeface="Comic Sans MS" panose="030F0702030302020204" pitchFamily="66" charset="0"/>
              </a:rPr>
              <a:t>A matter of life &amp; Death</a:t>
            </a:r>
            <a:r>
              <a:rPr lang="en-US" altLang="en-US" sz="3200" b="1" dirty="0">
                <a:solidFill>
                  <a:srgbClr val="FFFF00"/>
                </a:solidFill>
                <a:latin typeface="Comic Sans MS" panose="030F0702030302020204" pitchFamily="66" charset="0"/>
              </a:rPr>
              <a:t>.</a:t>
            </a:r>
            <a:br>
              <a:rPr lang="en-US" altLang="en-US" sz="3200" b="1" dirty="0">
                <a:solidFill>
                  <a:srgbClr val="FFFF00"/>
                </a:solidFill>
                <a:latin typeface="Comic Sans MS" panose="030F0702030302020204" pitchFamily="66" charset="0"/>
              </a:rPr>
            </a:br>
            <a:r>
              <a:rPr lang="zh-TW" altLang="en-US" sz="3200" b="1" dirty="0">
                <a:solidFill>
                  <a:srgbClr val="FFC000"/>
                </a:solidFill>
                <a:latin typeface="微軟正黑體" panose="020B0604030504040204" pitchFamily="34" charset="-120"/>
                <a:ea typeface="微軟正黑體" panose="020B0604030504040204" pitchFamily="34" charset="-120"/>
              </a:rPr>
              <a:t>明白真實的科學與真實的信心</a:t>
            </a:r>
            <a:r>
              <a:rPr lang="en-US" altLang="zh-TW" sz="3200" b="1" dirty="0">
                <a:solidFill>
                  <a:srgbClr val="FFC000"/>
                </a:solidFill>
                <a:latin typeface="微軟正黑體" panose="020B0604030504040204" pitchFamily="34" charset="-120"/>
                <a:ea typeface="微軟正黑體" panose="020B0604030504040204" pitchFamily="34" charset="-120"/>
              </a:rPr>
              <a:t>: </a:t>
            </a:r>
            <a:r>
              <a:rPr lang="zh-TW" altLang="en-US" sz="3200" b="1" dirty="0">
                <a:solidFill>
                  <a:srgbClr val="FFC000"/>
                </a:solidFill>
                <a:latin typeface="微軟正黑體" panose="020B0604030504040204" pitchFamily="34" charset="-120"/>
                <a:ea typeface="微軟正黑體" panose="020B0604030504040204" pitchFamily="34" charset="-120"/>
              </a:rPr>
              <a:t>生死攸關的事情</a:t>
            </a:r>
            <a:endParaRPr lang="en-US" altLang="en-US" sz="3200" b="1" u="sng" dirty="0">
              <a:solidFill>
                <a:srgbClr val="FFFF00"/>
              </a:solidFill>
              <a:latin typeface="Comic Sans MS" panose="030F0702030302020204" pitchFamily="66" charset="0"/>
            </a:endParaRPr>
          </a:p>
        </p:txBody>
      </p:sp>
      <p:sp>
        <p:nvSpPr>
          <p:cNvPr id="175107" name="Rectangle 3">
            <a:extLst>
              <a:ext uri="{FF2B5EF4-FFF2-40B4-BE49-F238E27FC236}">
                <a16:creationId xmlns:a16="http://schemas.microsoft.com/office/drawing/2014/main" id="{30B1D9AC-823F-404B-84C6-E54624EB87FD}"/>
              </a:ext>
            </a:extLst>
          </p:cNvPr>
          <p:cNvSpPr>
            <a:spLocks noGrp="1"/>
          </p:cNvSpPr>
          <p:nvPr>
            <p:ph type="body" idx="1"/>
          </p:nvPr>
        </p:nvSpPr>
        <p:spPr>
          <a:xfrm>
            <a:off x="381000" y="2209800"/>
            <a:ext cx="11582400" cy="4419600"/>
          </a:xfrm>
        </p:spPr>
        <p:txBody>
          <a:bodyPr/>
          <a:lstStyle/>
          <a:p>
            <a:pPr>
              <a:defRPr/>
            </a:pPr>
            <a:r>
              <a:rPr lang="en-US" altLang="en-US" sz="2800"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1Tim. 6:20</a:t>
            </a:r>
            <a:r>
              <a:rPr lang="en-US" altLang="en-US" sz="28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t>
            </a:r>
            <a:r>
              <a:rPr lang="en-US" altLang="en-US" b="1" dirty="0">
                <a:solidFill>
                  <a:srgbClr val="CCFFFF"/>
                </a:solidFill>
                <a:latin typeface="Times New Roman" panose="02020603050405020304" pitchFamily="18" charset="0"/>
                <a:cs typeface="Times New Roman" panose="02020603050405020304" pitchFamily="18" charset="0"/>
              </a:rPr>
              <a:t>O Timothy, </a:t>
            </a:r>
            <a:r>
              <a:rPr lang="en-US" altLang="en-US" b="1" u="sng" dirty="0">
                <a:solidFill>
                  <a:srgbClr val="CCFFFF"/>
                </a:solidFill>
                <a:latin typeface="Times New Roman" panose="02020603050405020304" pitchFamily="18" charset="0"/>
                <a:cs typeface="Times New Roman" panose="02020603050405020304" pitchFamily="18" charset="0"/>
              </a:rPr>
              <a:t>keep that which is committed to thy trust</a:t>
            </a:r>
            <a:r>
              <a:rPr lang="en-US" altLang="en-US" b="1" dirty="0">
                <a:solidFill>
                  <a:srgbClr val="CCFFFF"/>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b="1" i="1" dirty="0">
                <a:latin typeface="Times New Roman" panose="02020603050405020304" pitchFamily="18" charset="0"/>
                <a:cs typeface="Times New Roman" panose="02020603050405020304" pitchFamily="18" charset="0"/>
              </a:rPr>
              <a:t>the Scriptures 2 Tim. 3:15-6</a:t>
            </a:r>
            <a:r>
              <a:rPr lang="en-US" altLang="en-US" i="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a:solidFill>
                  <a:srgbClr val="FFC000"/>
                </a:solidFill>
                <a:latin typeface="微軟正黑體" panose="020B0604030504040204" pitchFamily="34" charset="-120"/>
                <a:ea typeface="微軟正黑體" panose="020B0604030504040204" pitchFamily="34" charset="-120"/>
              </a:rPr>
              <a:t>提前</a:t>
            </a:r>
            <a:r>
              <a:rPr lang="en-US" altLang="en-US" b="1" dirty="0">
                <a:solidFill>
                  <a:srgbClr val="FFC000"/>
                </a:solidFill>
                <a:latin typeface="微軟正黑體" panose="020B0604030504040204" pitchFamily="34" charset="-120"/>
                <a:ea typeface="微軟正黑體" panose="020B0604030504040204" pitchFamily="34" charset="-120"/>
              </a:rPr>
              <a:t>6:20  </a:t>
            </a:r>
            <a:r>
              <a:rPr lang="zh-TW" altLang="en-US" b="1" dirty="0">
                <a:solidFill>
                  <a:srgbClr val="FFC000"/>
                </a:solidFill>
                <a:latin typeface="微軟正黑體" panose="020B0604030504040204" pitchFamily="34" charset="-120"/>
                <a:ea typeface="微軟正黑體" panose="020B0604030504040204" pitchFamily="34" charset="-120"/>
              </a:rPr>
              <a:t>提摩太啊，你要保守所託付你的，</a:t>
            </a:r>
            <a:endParaRPr lang="en-US" altLang="en-US" i="1"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altLang="en-US" b="1" u="sng" dirty="0">
                <a:solidFill>
                  <a:srgbClr val="FFCCFF"/>
                </a:solidFill>
                <a:latin typeface="Times New Roman" panose="02020603050405020304" pitchFamily="18" charset="0"/>
                <a:cs typeface="Times New Roman" panose="02020603050405020304" pitchFamily="18" charset="0"/>
              </a:rPr>
              <a:t>avoiding profane</a:t>
            </a:r>
            <a:r>
              <a:rPr lang="en-US" altLang="en-US" b="1" dirty="0">
                <a:solidFill>
                  <a:srgbClr val="FFCCFF"/>
                </a:solidFill>
                <a:latin typeface="Times New Roman" panose="02020603050405020304" pitchFamily="18" charset="0"/>
                <a:cs typeface="Times New Roman" panose="02020603050405020304" pitchFamily="18" charset="0"/>
              </a:rPr>
              <a:t> &amp; </a:t>
            </a:r>
            <a:r>
              <a:rPr lang="en-US" altLang="en-US" b="1" u="sng" dirty="0">
                <a:solidFill>
                  <a:srgbClr val="FFCCFF"/>
                </a:solidFill>
                <a:latin typeface="Times New Roman" panose="02020603050405020304" pitchFamily="18" charset="0"/>
                <a:cs typeface="Times New Roman" panose="02020603050405020304" pitchFamily="18" charset="0"/>
              </a:rPr>
              <a:t>vain babblings</a:t>
            </a:r>
            <a:r>
              <a:rPr lang="en-US" altLang="en-US" b="1" dirty="0">
                <a:solidFill>
                  <a:srgbClr val="FFCCFF"/>
                </a:solidFill>
                <a:latin typeface="Times New Roman" panose="02020603050405020304" pitchFamily="18" charset="0"/>
                <a:cs typeface="Times New Roman" panose="02020603050405020304" pitchFamily="18" charset="0"/>
              </a:rPr>
              <a:t>, &amp; </a:t>
            </a:r>
            <a:r>
              <a:rPr lang="en-US" altLang="en-US" b="1" u="sng" dirty="0">
                <a:solidFill>
                  <a:srgbClr val="FFCCFF"/>
                </a:solidFill>
                <a:latin typeface="Times New Roman" panose="02020603050405020304" pitchFamily="18" charset="0"/>
                <a:cs typeface="Times New Roman" panose="02020603050405020304" pitchFamily="18" charset="0"/>
              </a:rPr>
              <a:t>oppositions of science falsely so called</a:t>
            </a:r>
            <a:r>
              <a:rPr lang="en-US" altLang="en-US" dirty="0">
                <a:solidFill>
                  <a:srgbClr val="FFCCFF"/>
                </a:solidFill>
                <a:latin typeface="Times New Roman" panose="02020603050405020304" pitchFamily="18" charset="0"/>
                <a:cs typeface="Times New Roman" panose="02020603050405020304" pitchFamily="18" charset="0"/>
              </a:rPr>
              <a:t>:”</a:t>
            </a:r>
          </a:p>
          <a:p>
            <a:pPr>
              <a:buFont typeface="Wingdings" panose="05000000000000000000" pitchFamily="2" charset="2"/>
              <a:buNone/>
              <a:defRPr/>
            </a:pPr>
            <a:r>
              <a:rPr lang="en-US" altLang="zh-TW" b="1" dirty="0">
                <a:solidFill>
                  <a:srgbClr val="FFCCFF"/>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b="1" dirty="0">
                <a:solidFill>
                  <a:srgbClr val="FFC000"/>
                </a:solidFill>
                <a:latin typeface="微軟正黑體" panose="020B0604030504040204" pitchFamily="34" charset="-120"/>
                <a:ea typeface="微軟正黑體" panose="020B0604030504040204" pitchFamily="34" charset="-120"/>
              </a:rPr>
              <a:t>躲避世俗的虛談和那敵真道、似是而非的學問。</a:t>
            </a:r>
            <a:endParaRPr lang="en-US" altLang="en-US" dirty="0">
              <a:solidFill>
                <a:srgbClr val="FFCCFF"/>
              </a:solidFill>
              <a:latin typeface="Times New Roman" panose="02020603050405020304" pitchFamily="18" charset="0"/>
              <a:cs typeface="Times New Roman" panose="02020603050405020304" pitchFamily="18" charset="0"/>
            </a:endParaRPr>
          </a:p>
          <a:p>
            <a:pPr>
              <a:defRPr/>
            </a:pPr>
            <a:r>
              <a:rPr lang="en-US" altLang="en-US" sz="2800" b="1" dirty="0">
                <a:latin typeface="Times New Roman" panose="02020603050405020304" pitchFamily="18" charset="0"/>
                <a:cs typeface="Times New Roman" panose="02020603050405020304" pitchFamily="18" charset="0"/>
              </a:rPr>
              <a:t>(6:21)  </a:t>
            </a:r>
            <a:r>
              <a:rPr lang="en-US" altLang="en-US" b="1" i="1" u="sng" dirty="0">
                <a:solidFill>
                  <a:srgbClr val="FFFF99"/>
                </a:solidFill>
                <a:latin typeface="Times New Roman" panose="02020603050405020304" pitchFamily="18" charset="0"/>
                <a:cs typeface="Times New Roman" panose="02020603050405020304" pitchFamily="18" charset="0"/>
              </a:rPr>
              <a:t>Which some professing have erred concerning the faith</a:t>
            </a:r>
            <a:r>
              <a:rPr lang="en-US" altLang="en-US" b="1" i="1" dirty="0">
                <a:solidFill>
                  <a:srgbClr val="FFFF99"/>
                </a:solidFill>
                <a:latin typeface="Times New Roman" panose="02020603050405020304" pitchFamily="18" charset="0"/>
                <a:cs typeface="Times New Roman" panose="02020603050405020304" pitchFamily="18" charset="0"/>
              </a:rPr>
              <a:t>.” </a:t>
            </a:r>
            <a:r>
              <a:rPr lang="zh-TW" altLang="en-US" b="1" dirty="0">
                <a:solidFill>
                  <a:srgbClr val="FFC000"/>
                </a:solidFill>
                <a:latin typeface="微軟正黑體" panose="020B0604030504040204" pitchFamily="34" charset="-120"/>
                <a:ea typeface="微軟正黑體" panose="020B0604030504040204" pitchFamily="34" charset="-120"/>
              </a:rPr>
              <a:t>已經有人自稱有這學問，就偏離了真道。</a:t>
            </a:r>
            <a:endParaRPr lang="en-US" altLang="zh-TW" dirty="0">
              <a:solidFill>
                <a:srgbClr val="FFC000"/>
              </a:solidFill>
              <a:ea typeface="PMingLiU" panose="02020500000000000000" pitchFamily="18" charset="-120"/>
            </a:endParaRPr>
          </a:p>
          <a:p>
            <a:pPr>
              <a:defRPr/>
            </a:pPr>
            <a:endParaRPr lang="en-US" altLang="en-US"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2B57C1B-416E-4D8A-BC27-23E66D1C4BC9}"/>
              </a:ext>
            </a:extLst>
          </p:cNvPr>
          <p:cNvSpPr>
            <a:spLocks noGrp="1" noChangeArrowheads="1"/>
          </p:cNvSpPr>
          <p:nvPr>
            <p:ph type="title"/>
          </p:nvPr>
        </p:nvSpPr>
        <p:spPr>
          <a:xfrm>
            <a:off x="76200" y="76200"/>
            <a:ext cx="12039600" cy="1752600"/>
          </a:xfrm>
        </p:spPr>
        <p:txBody>
          <a:bodyPr/>
          <a:lstStyle/>
          <a:p>
            <a:pPr algn="ctr" eaLnBrk="1" hangingPunct="1"/>
            <a:r>
              <a:rPr lang="en-US" altLang="en-US" sz="3200" b="1" u="sng">
                <a:solidFill>
                  <a:srgbClr val="FFFF00"/>
                </a:solidFill>
                <a:latin typeface="Comic Sans MS" panose="030F0702030302020204" pitchFamily="66" charset="0"/>
                <a:ea typeface="微軟正黑體" panose="020B0604030504040204" pitchFamily="34" charset="-120"/>
              </a:rPr>
              <a:t>We must be aware of the deceptive use of 3 different meanings of the word</a:t>
            </a:r>
            <a:r>
              <a:rPr lang="en-US" altLang="en-US" sz="3200" b="1">
                <a:solidFill>
                  <a:srgbClr val="FFFF00"/>
                </a:solidFill>
                <a:latin typeface="Comic Sans MS" panose="030F0702030302020204" pitchFamily="66" charset="0"/>
                <a:ea typeface="微軟正黑體" panose="020B0604030504040204" pitchFamily="34" charset="-120"/>
              </a:rPr>
              <a:t> “</a:t>
            </a:r>
            <a:r>
              <a:rPr lang="en-US" altLang="en-US" sz="3200" b="1" u="sng">
                <a:solidFill>
                  <a:srgbClr val="FFFF00"/>
                </a:solidFill>
                <a:latin typeface="Comic Sans MS" panose="030F0702030302020204" pitchFamily="66" charset="0"/>
                <a:ea typeface="微軟正黑體" panose="020B0604030504040204" pitchFamily="34" charset="-120"/>
              </a:rPr>
              <a:t>evolution</a:t>
            </a:r>
            <a:r>
              <a:rPr lang="en-US" altLang="en-US" sz="3200" b="1">
                <a:solidFill>
                  <a:srgbClr val="FFFF00"/>
                </a:solidFill>
                <a:latin typeface="Comic Sans MS" panose="030F0702030302020204" pitchFamily="66" charset="0"/>
                <a:ea typeface="微軟正黑體" panose="020B0604030504040204" pitchFamily="34" charset="-120"/>
              </a:rPr>
              <a:t>”</a:t>
            </a:r>
            <a:br>
              <a:rPr lang="en-US" altLang="en-US" sz="3200" b="1">
                <a:solidFill>
                  <a:srgbClr val="FFFF00"/>
                </a:solidFill>
                <a:latin typeface="Comic Sans MS" panose="030F0702030302020204" pitchFamily="66" charset="0"/>
                <a:ea typeface="微軟正黑體" panose="020B0604030504040204" pitchFamily="34" charset="-120"/>
              </a:rPr>
            </a:br>
            <a:r>
              <a:rPr lang="zh-CN" altLang="en-US" sz="3200" b="1">
                <a:solidFill>
                  <a:srgbClr val="FFC000"/>
                </a:solidFill>
                <a:latin typeface="Comic Sans MS" panose="030F0702030302020204" pitchFamily="66" charset="0"/>
                <a:ea typeface="微軟正黑體" panose="020B0604030504040204" pitchFamily="34" charset="-120"/>
              </a:rPr>
              <a:t>我們必須明白“進化論”矇騙人的三個不同意義</a:t>
            </a:r>
            <a:endParaRPr lang="en-US" altLang="en-US" sz="3200" b="1">
              <a:solidFill>
                <a:srgbClr val="FFC000"/>
              </a:solidFill>
              <a:latin typeface="Comic Sans MS" panose="030F0702030302020204" pitchFamily="66" charset="0"/>
              <a:ea typeface="微軟正黑體" panose="020B0604030504040204" pitchFamily="34" charset="-120"/>
            </a:endParaRPr>
          </a:p>
        </p:txBody>
      </p:sp>
      <p:sp>
        <p:nvSpPr>
          <p:cNvPr id="50179" name="Rectangle 3">
            <a:extLst>
              <a:ext uri="{FF2B5EF4-FFF2-40B4-BE49-F238E27FC236}">
                <a16:creationId xmlns:a16="http://schemas.microsoft.com/office/drawing/2014/main" id="{04189A6F-BDBE-4C1A-B106-A7E4CCF5C463}"/>
              </a:ext>
            </a:extLst>
          </p:cNvPr>
          <p:cNvSpPr>
            <a:spLocks noGrp="1" noChangeArrowheads="1"/>
          </p:cNvSpPr>
          <p:nvPr>
            <p:ph idx="1"/>
          </p:nvPr>
        </p:nvSpPr>
        <p:spPr>
          <a:xfrm>
            <a:off x="304800" y="2133600"/>
            <a:ext cx="11811000" cy="4419600"/>
          </a:xfrm>
        </p:spPr>
        <p:txBody>
          <a:bodyPr rtlCol="0">
            <a:normAutofit/>
          </a:bodyPr>
          <a:lstStyle/>
          <a:p>
            <a:pPr eaLnBrk="1" fontAlgn="auto" hangingPunct="1">
              <a:spcAft>
                <a:spcPts val="0"/>
              </a:spcAft>
              <a:defRPr/>
            </a:pPr>
            <a:r>
              <a:rPr lang="en-US" altLang="en-US" sz="3200" b="1" u="sng" dirty="0">
                <a:solidFill>
                  <a:srgbClr val="FFCCFF"/>
                </a:solidFill>
                <a:latin typeface="Times New Roman" panose="02020603050405020304" pitchFamily="18" charset="0"/>
                <a:cs typeface="Times New Roman" panose="02020603050405020304" pitchFamily="18" charset="0"/>
              </a:rPr>
              <a:t>They equivocate 3 Definitions of Evolution </a:t>
            </a:r>
          </a:p>
          <a:p>
            <a:pPr marL="0" indent="0" eaLnBrk="1" fontAlgn="auto" hangingPunct="1">
              <a:spcAft>
                <a:spcPts val="0"/>
              </a:spcAft>
              <a:buFontTx/>
              <a:buNone/>
              <a:defRPr/>
            </a:pPr>
            <a:r>
              <a:rPr lang="en-US" altLang="zh-CN" sz="3200" b="1" dirty="0">
                <a:solidFill>
                  <a:srgbClr val="FFCCFF"/>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他們模棱兩可三種進化論定義：</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1.</a:t>
            </a:r>
            <a:r>
              <a:rPr lang="en-US" altLang="en-US" sz="3200" dirty="0">
                <a:solidFill>
                  <a:srgbClr val="CCFFFF"/>
                </a:solidFill>
                <a:latin typeface="Times New Roman" panose="02020603050405020304" pitchFamily="18" charset="0"/>
                <a:cs typeface="Times New Roman" panose="02020603050405020304" pitchFamily="18" charset="0"/>
              </a:rPr>
              <a:t>	</a:t>
            </a:r>
            <a:r>
              <a:rPr lang="en-US" altLang="en-US" sz="3200" dirty="0">
                <a:solidFill>
                  <a:srgbClr val="66FFCC"/>
                </a:solidFill>
                <a:latin typeface="Times New Roman" panose="02020603050405020304" pitchFamily="18" charset="0"/>
                <a:cs typeface="Times New Roman" panose="02020603050405020304" pitchFamily="18" charset="0"/>
              </a:rPr>
              <a:t>“</a:t>
            </a:r>
            <a:r>
              <a:rPr lang="en-US" altLang="en-US" sz="3200" b="1" u="sng" dirty="0">
                <a:solidFill>
                  <a:srgbClr val="66FFCC"/>
                </a:solidFill>
                <a:latin typeface="Times New Roman" panose="02020603050405020304" pitchFamily="18" charset="0"/>
                <a:cs typeface="Times New Roman" panose="02020603050405020304" pitchFamily="18" charset="0"/>
              </a:rPr>
              <a:t>Change over time</a:t>
            </a:r>
            <a:r>
              <a:rPr lang="en-US" altLang="en-US" sz="3200" dirty="0">
                <a:solidFill>
                  <a:srgbClr val="66FFCC"/>
                </a:solidFill>
                <a:latin typeface="Times New Roman" panose="02020603050405020304" pitchFamily="18" charset="0"/>
                <a:cs typeface="Times New Roman" panose="02020603050405020304" pitchFamily="18" charset="0"/>
              </a:rPr>
              <a:t>” </a:t>
            </a:r>
            <a:r>
              <a:rPr lang="en-US" altLang="en-US" sz="3200"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CCFFFF"/>
                </a:solidFill>
                <a:latin typeface="Times New Roman" panose="02020603050405020304" pitchFamily="18" charset="0"/>
                <a:cs typeface="Times New Roman" panose="02020603050405020304" pitchFamily="18" charset="0"/>
              </a:rPr>
              <a:t>If all evolution means is change then        </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CCFFFF"/>
                </a:solidFill>
                <a:latin typeface="Times New Roman" panose="02020603050405020304" pitchFamily="18" charset="0"/>
                <a:cs typeface="Times New Roman" panose="02020603050405020304" pitchFamily="18" charset="0"/>
              </a:rPr>
              <a:t>everyone of us can agree evolution is a fact</a:t>
            </a:r>
            <a:r>
              <a:rPr lang="en-US" altLang="en-US" sz="3200" b="1" dirty="0">
                <a:solidFill>
                  <a:srgbClr val="CCFFFF"/>
                </a:solidFill>
                <a:latin typeface="Times New Roman" panose="02020603050405020304" pitchFamily="18" charset="0"/>
                <a:cs typeface="Times New Roman" panose="02020603050405020304" pitchFamily="18" charset="0"/>
              </a:rPr>
              <a:t>: “if” this is all                     	you mean by evolution.</a:t>
            </a:r>
          </a:p>
          <a:p>
            <a:pPr eaLnBrk="1" fontAlgn="auto" hangingPunct="1">
              <a:spcAft>
                <a:spcPts val="0"/>
              </a:spcAft>
              <a:defRPr/>
            </a:pPr>
            <a:r>
              <a:rPr lang="zh-TW" altLang="en-US"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「經歷長時間而變化」</a:t>
            </a:r>
            <a:r>
              <a:rPr lang="en-US" altLang="zh-TW"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倘若進化論所有的定義就是變化</a:t>
            </a:r>
            <a:r>
              <a:rPr lang="en-US" altLang="zh-TW"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那麼我們都同意進化論是事實</a:t>
            </a:r>
            <a:r>
              <a:rPr lang="en-US" altLang="zh-TW"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「倘若」這就是進化理論的全部</a:t>
            </a:r>
            <a:r>
              <a:rPr lang="en-US" altLang="zh-TW" sz="3200"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a:t>
            </a:r>
          </a:p>
          <a:p>
            <a:pPr eaLnBrk="1" fontAlgn="auto" hangingPunct="1">
              <a:spcAft>
                <a:spcPts val="0"/>
              </a:spcAft>
              <a:defRPr/>
            </a:pPr>
            <a:endParaRPr lang="en-US"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0B5F74D3-4ACC-42E4-B0E2-96DB0C13A7FB}"/>
              </a:ext>
            </a:extLst>
          </p:cNvPr>
          <p:cNvSpPr>
            <a:spLocks noGrp="1" noChangeArrowheads="1"/>
          </p:cNvSpPr>
          <p:nvPr>
            <p:ph idx="1"/>
          </p:nvPr>
        </p:nvSpPr>
        <p:spPr>
          <a:xfrm>
            <a:off x="228600" y="228600"/>
            <a:ext cx="11811000" cy="6172200"/>
          </a:xfrm>
        </p:spPr>
        <p:txBody>
          <a:body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2.</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66FFCC"/>
                </a:solidFill>
                <a:latin typeface="Times New Roman" panose="02020603050405020304" pitchFamily="18" charset="0"/>
                <a:cs typeface="Times New Roman" panose="02020603050405020304" pitchFamily="18" charset="0"/>
              </a:rPr>
              <a:t>“</a:t>
            </a:r>
            <a:r>
              <a:rPr lang="en-US" altLang="en-US" sz="3200" b="1" u="sng">
                <a:solidFill>
                  <a:srgbClr val="66FFCC"/>
                </a:solidFill>
                <a:latin typeface="Times New Roman" panose="02020603050405020304" pitchFamily="18" charset="0"/>
                <a:cs typeface="Times New Roman" panose="02020603050405020304" pitchFamily="18" charset="0"/>
              </a:rPr>
              <a:t>Special Theory of Evolution</a:t>
            </a:r>
            <a:r>
              <a:rPr lang="en-US" altLang="en-US" sz="3200" b="1">
                <a:solidFill>
                  <a:srgbClr val="66FFCC"/>
                </a:solidFill>
                <a:latin typeface="Times New Roman" panose="02020603050405020304" pitchFamily="18" charset="0"/>
                <a:cs typeface="Times New Roman" panose="02020603050405020304" pitchFamily="18" charset="0"/>
              </a:rPr>
              <a:t>” </a:t>
            </a:r>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i="1">
                <a:solidFill>
                  <a:srgbClr val="99FFCC"/>
                </a:solidFill>
                <a:latin typeface="Times New Roman" panose="02020603050405020304" pitchFamily="18" charset="0"/>
                <a:cs typeface="Times New Roman" panose="02020603050405020304" pitchFamily="18" charset="0"/>
              </a:rPr>
              <a:t>Micro-evolution</a:t>
            </a:r>
            <a:r>
              <a:rPr lang="en-US" altLang="en-US" sz="3200" b="1">
                <a:solidFill>
                  <a:srgbClr val="CCFFFF"/>
                </a:solidFill>
                <a:latin typeface="Times New Roman" panose="02020603050405020304" pitchFamily="18" charset="0"/>
                <a:cs typeface="Times New Roman" panose="02020603050405020304" pitchFamily="18" charset="0"/>
              </a:rPr>
              <a:t>) – Many 	observations of this nature were recorded in Darwin’s book    	“</a:t>
            </a:r>
            <a:r>
              <a:rPr lang="en-US" altLang="en-US" sz="3200" b="1" i="1">
                <a:solidFill>
                  <a:srgbClr val="CCFFFF"/>
                </a:solidFill>
                <a:latin typeface="Times New Roman" panose="02020603050405020304" pitchFamily="18" charset="0"/>
                <a:cs typeface="Times New Roman" panose="02020603050405020304" pitchFamily="18" charset="0"/>
              </a:rPr>
              <a:t>On The Origin of Species</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「特別進化理論」</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微進化</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對自然的許多觀察被記錄在達爾文  </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的書「物種原始論」裡</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Microevolution is small changes that take place within species</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over time</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to produce new characteristics</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i="1">
                <a:solidFill>
                  <a:srgbClr val="FFCCFF"/>
                </a:solidFill>
                <a:latin typeface="Times New Roman" panose="02020603050405020304" pitchFamily="18" charset="0"/>
                <a:cs typeface="Times New Roman" panose="02020603050405020304" pitchFamily="18" charset="0"/>
              </a:rPr>
              <a:t>empirical &amp; 	observable</a:t>
            </a:r>
            <a:r>
              <a:rPr lang="en-US" altLang="en-US" sz="3200" b="1">
                <a:solidFill>
                  <a:srgbClr val="FFCCFF"/>
                </a:solidFill>
                <a:latin typeface="Times New Roman" panose="02020603050405020304" pitchFamily="18" charset="0"/>
                <a:cs typeface="Times New Roman" panose="02020603050405020304" pitchFamily="18" charset="0"/>
              </a:rPr>
              <a:t>) </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rPr>
              <a:t>微進化是在物種當中</a:t>
            </a:r>
            <a:r>
              <a:rPr lang="zh-CN" altLang="en-US" sz="3200" b="1">
                <a:solidFill>
                  <a:srgbClr val="FFC000"/>
                </a:solidFill>
                <a:latin typeface="微軟正黑體" panose="020B0604030504040204" pitchFamily="34" charset="-120"/>
                <a:ea typeface="微軟正黑體" panose="020B0604030504040204" pitchFamily="34" charset="-120"/>
              </a:rPr>
              <a:t>發生的微小變化</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經過時間</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產生新的特徵</a:t>
            </a:r>
            <a:r>
              <a:rPr lang="en-US" altLang="zh-TW" sz="3200" b="1">
                <a:solidFill>
                  <a:srgbClr val="FFC000"/>
                </a:solidFill>
                <a:latin typeface="微軟正黑體" panose="020B0604030504040204" pitchFamily="34" charset="-120"/>
                <a:ea typeface="微軟正黑體" panose="020B0604030504040204" pitchFamily="34" charset="-120"/>
              </a:rPr>
              <a:t>	(</a:t>
            </a:r>
            <a:r>
              <a:rPr lang="zh-TW" altLang="en-US" sz="3200" b="1">
                <a:solidFill>
                  <a:srgbClr val="FFC000"/>
                </a:solidFill>
                <a:latin typeface="微軟正黑體" panose="020B0604030504040204" pitchFamily="34" charset="-120"/>
                <a:ea typeface="微軟正黑體" panose="020B0604030504040204" pitchFamily="34" charset="-120"/>
              </a:rPr>
              <a:t>實證</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可觀察到的</a:t>
            </a:r>
            <a:r>
              <a:rPr lang="en-US" altLang="zh-TW" sz="3200" b="1">
                <a:solidFill>
                  <a:srgbClr val="FFC000"/>
                </a:solidFill>
                <a:latin typeface="微軟正黑體" panose="020B0604030504040204" pitchFamily="34" charset="-120"/>
                <a:ea typeface="微軟正黑體" panose="020B0604030504040204" pitchFamily="34" charset="-120"/>
              </a:rPr>
              <a:t>).</a:t>
            </a:r>
            <a:endParaRPr lang="en-US" altLang="en-US" sz="3200" b="1">
              <a:solidFill>
                <a:srgbClr val="FFC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3" descr="A picture containing outdoor, nature&#10;&#10;Description automatically generated">
            <a:extLst>
              <a:ext uri="{FF2B5EF4-FFF2-40B4-BE49-F238E27FC236}">
                <a16:creationId xmlns:a16="http://schemas.microsoft.com/office/drawing/2014/main" id="{D9C9DFCD-D474-4D37-AC84-DE47714AA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0675"/>
            <a:ext cx="71628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2375C17-C9EA-42DA-A7CD-4FCDA59F3753}"/>
              </a:ext>
            </a:extLst>
          </p:cNvPr>
          <p:cNvSpPr>
            <a:spLocks noGrp="1" noChangeArrowheads="1"/>
          </p:cNvSpPr>
          <p:nvPr>
            <p:ph type="title"/>
          </p:nvPr>
        </p:nvSpPr>
        <p:spPr>
          <a:xfrm>
            <a:off x="685800" y="76200"/>
            <a:ext cx="10896600" cy="1514475"/>
          </a:xfrm>
        </p:spPr>
        <p:txBody>
          <a:bodyPr/>
          <a:lstStyle/>
          <a:p>
            <a:pPr algn="ctr" eaLnBrk="1" hangingPunct="1"/>
            <a:r>
              <a:rPr lang="en-US" altLang="en-US" sz="3200" b="1" u="sng">
                <a:solidFill>
                  <a:srgbClr val="FFFF00"/>
                </a:solidFill>
                <a:latin typeface="Times New Roman" panose="02020603050405020304" pitchFamily="18" charset="0"/>
                <a:cs typeface="Times New Roman" panose="02020603050405020304" pitchFamily="18" charset="0"/>
              </a:rPr>
              <a:t>The Only Skull I Will Believe In Is The</a:t>
            </a:r>
            <a:r>
              <a:rPr lang="en-US" altLang="en-US" sz="3200" b="1">
                <a:solidFill>
                  <a:srgbClr val="FFFF00"/>
                </a:solidFill>
                <a:latin typeface="Times New Roman" panose="02020603050405020304" pitchFamily="18" charset="0"/>
                <a:cs typeface="Times New Roman" panose="02020603050405020304" pitchFamily="18" charset="0"/>
              </a:rPr>
              <a:t> ‘</a:t>
            </a:r>
            <a:r>
              <a:rPr lang="en-US" altLang="en-US" sz="3200" b="1" u="sng">
                <a:solidFill>
                  <a:srgbClr val="FFFF00"/>
                </a:solidFill>
                <a:latin typeface="Times New Roman" panose="02020603050405020304" pitchFamily="18" charset="0"/>
                <a:cs typeface="Times New Roman" panose="02020603050405020304" pitchFamily="18" charset="0"/>
              </a:rPr>
              <a:t>1</a:t>
            </a:r>
            <a:r>
              <a:rPr lang="en-US" altLang="en-US" sz="3200" b="1">
                <a:solidFill>
                  <a:srgbClr val="FFFF00"/>
                </a:solidFill>
                <a:latin typeface="Times New Roman" panose="02020603050405020304" pitchFamily="18" charset="0"/>
                <a:cs typeface="Times New Roman" panose="02020603050405020304" pitchFamily="18" charset="0"/>
              </a:rPr>
              <a:t>’ </a:t>
            </a:r>
            <a:r>
              <a:rPr lang="en-US" altLang="en-US" sz="3200" b="1" u="sng">
                <a:solidFill>
                  <a:srgbClr val="FFFF00"/>
                </a:solidFill>
                <a:latin typeface="Times New Roman" panose="02020603050405020304" pitchFamily="18" charset="0"/>
                <a:cs typeface="Times New Roman" panose="02020603050405020304" pitchFamily="18" charset="0"/>
              </a:rPr>
              <a:t>That Can Save Me </a:t>
            </a:r>
            <a:br>
              <a:rPr lang="en-US" altLang="en-US" sz="3200" b="1" u="sng">
                <a:solidFill>
                  <a:srgbClr val="FFFF00"/>
                </a:solidFill>
                <a:latin typeface="Times New Roman" panose="02020603050405020304" pitchFamily="18" charset="0"/>
                <a:cs typeface="Times New Roman" panose="02020603050405020304" pitchFamily="18" charset="0"/>
              </a:rPr>
            </a:br>
            <a:r>
              <a:rPr lang="en-US" altLang="en-US" sz="3200" b="1" u="sng">
                <a:solidFill>
                  <a:srgbClr val="FFFF00"/>
                </a:solidFill>
                <a:latin typeface="Times New Roman" panose="02020603050405020304" pitchFamily="18" charset="0"/>
                <a:cs typeface="Times New Roman" panose="02020603050405020304" pitchFamily="18" charset="0"/>
              </a:rPr>
              <a:t>From My Sins!</a:t>
            </a:r>
            <a:r>
              <a:rPr lang="zh-TW" altLang="en-US" sz="3200" b="1" u="sng">
                <a:solidFill>
                  <a:srgbClr val="FFFF00"/>
                </a:solidFill>
                <a:latin typeface="Times New Roman" panose="02020603050405020304" pitchFamily="18" charset="0"/>
                <a:cs typeface="Times New Roman" panose="02020603050405020304" pitchFamily="18" charset="0"/>
              </a:rPr>
              <a:t> </a:t>
            </a:r>
            <a:br>
              <a:rPr lang="en-US" altLang="zh-TW" sz="3200" b="1" u="sng">
                <a:solidFill>
                  <a:srgbClr val="FFFF00"/>
                </a:solidFill>
                <a:latin typeface="Times New Roman" panose="02020603050405020304" pitchFamily="18" charset="0"/>
                <a:cs typeface="Times New Roman" panose="02020603050405020304" pitchFamily="18" charset="0"/>
              </a:rPr>
            </a:b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我</a:t>
            </a:r>
            <a:r>
              <a:rPr lang="zh-CN"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唯一</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相信</a:t>
            </a:r>
            <a:r>
              <a:rPr lang="zh-CN"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頭骨</a:t>
            </a:r>
            <a:r>
              <a:rPr lang="zh-CN"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，是拯救我脫離罪惡的頭骨</a:t>
            </a:r>
            <a:endParaRPr lang="en-US"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196" name="Content Placeholder 19" descr="A picture containing outdoor, white, old, hillside&#10;&#10;Description automatically generated">
            <a:extLst>
              <a:ext uri="{FF2B5EF4-FFF2-40B4-BE49-F238E27FC236}">
                <a16:creationId xmlns:a16="http://schemas.microsoft.com/office/drawing/2014/main" id="{9A85A209-921C-4A26-8B01-5BD75A7AED8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0" y="1579563"/>
            <a:ext cx="4114800" cy="5278437"/>
          </a:xfrm>
        </p:spPr>
      </p:pic>
      <p:sp>
        <p:nvSpPr>
          <p:cNvPr id="50181" name="Text Box 5">
            <a:extLst>
              <a:ext uri="{FF2B5EF4-FFF2-40B4-BE49-F238E27FC236}">
                <a16:creationId xmlns:a16="http://schemas.microsoft.com/office/drawing/2014/main" id="{2D93F41E-F871-4C02-85A8-C1223653F859}"/>
              </a:ext>
            </a:extLst>
          </p:cNvPr>
          <p:cNvSpPr txBox="1">
            <a:spLocks noChangeArrowheads="1"/>
          </p:cNvSpPr>
          <p:nvPr/>
        </p:nvSpPr>
        <p:spPr bwMode="auto">
          <a:xfrm>
            <a:off x="990600" y="5791200"/>
            <a:ext cx="5715000" cy="954088"/>
          </a:xfrm>
          <a:prstGeom prst="rect">
            <a:avLst/>
          </a:prstGeom>
          <a:solidFill>
            <a:schemeClr val="tx1">
              <a:lumMod val="75000"/>
              <a:lumOff val="25000"/>
            </a:schemeClr>
          </a:solidFill>
          <a:ln w="9525">
            <a:noFill/>
            <a:miter lim="800000"/>
            <a:headEnd/>
            <a:tailEnd/>
          </a:ln>
        </p:spPr>
        <p:txBody>
          <a:bodyPr>
            <a:spAutoFit/>
          </a:bodyPr>
          <a:lstStyle/>
          <a:p>
            <a:pPr algn="ctr" eaLnBrk="1" hangingPunct="1">
              <a:spcBef>
                <a:spcPct val="50000"/>
              </a:spcBef>
              <a:defRPr/>
            </a:pPr>
            <a:r>
              <a:rPr lang="en-US" sz="2800" b="1" u="sng" dirty="0" err="1">
                <a:solidFill>
                  <a:srgbClr val="FFFF99"/>
                </a:solidFill>
                <a:effectLst>
                  <a:outerShdw blurRad="38100" dist="38100" dir="2700000" algn="tl">
                    <a:srgbClr val="000000">
                      <a:alpha val="43137"/>
                    </a:srgbClr>
                  </a:outerShdw>
                </a:effectLst>
                <a:latin typeface="Times New Roman" pitchFamily="18" charset="0"/>
                <a:cs typeface="Times New Roman" pitchFamily="18" charset="0"/>
              </a:rPr>
              <a:t>Golgatha</a:t>
            </a:r>
            <a:r>
              <a:rPr lang="en-US" sz="2800" b="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rPr>
              <a:t>Calvary</a:t>
            </a:r>
            <a:r>
              <a:rPr lang="en-US" sz="2800" b="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rPr>
              <a:t> </a:t>
            </a:r>
            <a:r>
              <a:rPr lang="zh-CN" altLang="en-US" sz="2800" b="1" dirty="0">
                <a:solidFill>
                  <a:srgbClr val="FFC000"/>
                </a:solidFill>
                <a:effectLst>
                  <a:outerShdw blurRad="38100" dist="38100" dir="2700000" algn="tl">
                    <a:srgbClr val="000000">
                      <a:alpha val="43137"/>
                    </a:srgbClr>
                  </a:outerShdw>
                </a:effectLst>
                <a:latin typeface="DengXian" panose="02010600030101010101" pitchFamily="2" charset="-122"/>
                <a:cs typeface="Times New Roman" pitchFamily="18" charset="0"/>
              </a:rPr>
              <a:t>各各他，加略山</a:t>
            </a:r>
            <a:r>
              <a:rPr lang="en-US" sz="2800" b="1" dirty="0">
                <a:solidFill>
                  <a:srgbClr val="FFFF99"/>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cs typeface="Times New Roman" pitchFamily="18" charset="0"/>
              </a:rPr>
              <a:t>                    </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(Mk. 15:22; Lk. 23:33; John 19:17</a:t>
            </a:r>
            <a:endParaRPr lang="en-US" sz="28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8" name="TextBox 1">
            <a:extLst>
              <a:ext uri="{FF2B5EF4-FFF2-40B4-BE49-F238E27FC236}">
                <a16:creationId xmlns:a16="http://schemas.microsoft.com/office/drawing/2014/main" id="{11AD98C6-F39B-4278-B834-77BEE515F1D2}"/>
              </a:ext>
            </a:extLst>
          </p:cNvPr>
          <p:cNvSpPr txBox="1">
            <a:spLocks noChangeArrowheads="1"/>
          </p:cNvSpPr>
          <p:nvPr/>
        </p:nvSpPr>
        <p:spPr bwMode="auto">
          <a:xfrm>
            <a:off x="457200" y="1908175"/>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Place of the skull, Israel, 1917</a:t>
            </a:r>
          </a:p>
          <a:p>
            <a:pPr algn="ctr">
              <a:lnSpc>
                <a:spcPct val="100000"/>
              </a:lnSpc>
              <a:spcBef>
                <a:spcPct val="0"/>
              </a:spcBef>
              <a:buFontTx/>
              <a:buNone/>
            </a:pPr>
            <a:r>
              <a:rPr lang="zh-CN" altLang="en-US" sz="2400" b="1">
                <a:solidFill>
                  <a:schemeClr val="bg1"/>
                </a:solidFill>
                <a:latin typeface="DengXian" panose="02010600030101010101" pitchFamily="2" charset="-122"/>
                <a:cs typeface="Times New Roman" panose="02020603050405020304" pitchFamily="18" charset="0"/>
              </a:rPr>
              <a:t>髑髏地</a:t>
            </a:r>
            <a:endParaRPr lang="en-US" altLang="en-US" sz="2400" b="1">
              <a:solidFill>
                <a:schemeClr val="bg1"/>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78AC-5F84-4C48-A944-68F980EA9883}"/>
              </a:ext>
            </a:extLst>
          </p:cNvPr>
          <p:cNvSpPr>
            <a:spLocks noGrp="1"/>
          </p:cNvSpPr>
          <p:nvPr>
            <p:ph type="title"/>
          </p:nvPr>
        </p:nvSpPr>
        <p:spPr>
          <a:xfrm>
            <a:off x="152400" y="0"/>
            <a:ext cx="11887200" cy="914400"/>
          </a:xfrm>
        </p:spPr>
        <p:txBody>
          <a:bodyPr/>
          <a:lstStyle/>
          <a:p>
            <a:pPr>
              <a:defRPr/>
            </a:pPr>
            <a:r>
              <a:rPr lang="en-US" altLang="en-US" sz="3200" b="1" u="sng" dirty="0">
                <a:solidFill>
                  <a:srgbClr val="FFFF00"/>
                </a:solidFill>
                <a:latin typeface="Comic Sans MS" panose="030F0702030302020204" pitchFamily="66" charset="0"/>
              </a:rPr>
              <a:t>Examples of Micro-evolution</a:t>
            </a:r>
            <a:r>
              <a:rPr lang="en-US" altLang="en-US" sz="3200" b="1" dirty="0">
                <a:solidFill>
                  <a:srgbClr val="FFFF00"/>
                </a:solidFill>
                <a:effectLst/>
                <a:latin typeface="Comic Sans MS" panose="030F0702030302020204" pitchFamily="66" charset="0"/>
              </a:rPr>
              <a:t>  </a:t>
            </a:r>
            <a:r>
              <a:rPr lang="zh-TW" altLang="en-US" sz="3200" b="1" dirty="0">
                <a:solidFill>
                  <a:srgbClr val="FFC000"/>
                </a:solidFill>
                <a:latin typeface="微軟正黑體" panose="020B0604030504040204" pitchFamily="34" charset="-120"/>
                <a:ea typeface="微軟正黑體" panose="020B0604030504040204" pitchFamily="34" charset="-120"/>
              </a:rPr>
              <a:t>微進化例子</a:t>
            </a:r>
            <a:endParaRPr lang="en-US" altLang="en-US" sz="3200" b="1" dirty="0">
              <a:solidFill>
                <a:srgbClr val="FFC000"/>
              </a:solidFill>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95EED35C-5834-4122-A072-8B3AB697A807}"/>
              </a:ext>
            </a:extLst>
          </p:cNvPr>
          <p:cNvSpPr>
            <a:spLocks noGrp="1"/>
          </p:cNvSpPr>
          <p:nvPr>
            <p:ph idx="1"/>
          </p:nvPr>
        </p:nvSpPr>
        <p:spPr>
          <a:xfrm>
            <a:off x="304800" y="1295400"/>
            <a:ext cx="7924800" cy="5181600"/>
          </a:xfrm>
        </p:spPr>
        <p:txBody>
          <a:bodyPr/>
          <a:lstStyle/>
          <a:p>
            <a:pPr>
              <a:defRPr/>
            </a:pPr>
            <a:r>
              <a:rPr lang="en-US" altLang="en-US" dirty="0">
                <a:latin typeface="Times New Roman" panose="02020603050405020304" pitchFamily="18" charset="0"/>
                <a:cs typeface="Times New Roman" panose="02020603050405020304" pitchFamily="18" charset="0"/>
              </a:rPr>
              <a:t>1. </a:t>
            </a:r>
            <a:r>
              <a:rPr lang="en-US" altLang="en-US" b="1" u="sng" dirty="0">
                <a:solidFill>
                  <a:srgbClr val="66FFCC"/>
                </a:solidFill>
                <a:latin typeface="Times New Roman" panose="02020603050405020304" pitchFamily="18" charset="0"/>
                <a:cs typeface="Times New Roman" panose="02020603050405020304" pitchFamily="18" charset="0"/>
              </a:rPr>
              <a:t>Darwin’s Finches</a:t>
            </a:r>
            <a:r>
              <a:rPr lang="en-US" altLang="en-US" b="1" dirty="0">
                <a:solidFill>
                  <a:srgbClr val="CCFFFF"/>
                </a:solidFill>
                <a:latin typeface="Times New Roman" panose="02020603050405020304" pitchFamily="18" charset="0"/>
                <a:cs typeface="Times New Roman" panose="02020603050405020304" pitchFamily="18" charset="0"/>
              </a:rPr>
              <a:t>: change in their beaks                                 due to changes in their environment. </a:t>
            </a:r>
          </a:p>
          <a:p>
            <a:pPr>
              <a:buFont typeface="Wingdings" panose="05000000000000000000" pitchFamily="2" charset="2"/>
              <a:buNone/>
              <a:defRPr/>
            </a:pPr>
            <a:r>
              <a:rPr lang="zh-TW" altLang="en-US" b="1" dirty="0">
                <a:solidFill>
                  <a:srgbClr val="CCFFFF"/>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達爾文的雀鳥</a:t>
            </a:r>
            <a:r>
              <a:rPr lang="en-US" altLang="zh-TW"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鳥嘴因環境改變而變化</a:t>
            </a:r>
            <a:r>
              <a:rPr lang="en-US" altLang="zh-TW"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en-US" b="1"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2. </a:t>
            </a:r>
            <a:r>
              <a:rPr lang="en-US" altLang="en-US" b="1" i="1" u="sng" dirty="0">
                <a:solidFill>
                  <a:srgbClr val="FFCCFF"/>
                </a:solidFill>
                <a:latin typeface="Times New Roman" panose="02020603050405020304" pitchFamily="18" charset="0"/>
                <a:cs typeface="Times New Roman" panose="02020603050405020304" pitchFamily="18" charset="0"/>
              </a:rPr>
              <a:t>Antibiotic resistant bacteria</a:t>
            </a:r>
            <a:r>
              <a:rPr lang="en-US" altLang="en-US" b="1" dirty="0">
                <a:solidFill>
                  <a:srgbClr val="FFCCFF"/>
                </a:solidFill>
                <a:latin typeface="Times New Roman" panose="02020603050405020304" pitchFamily="18" charset="0"/>
                <a:cs typeface="Times New Roman" panose="02020603050405020304" pitchFamily="18" charset="0"/>
              </a:rPr>
              <a:t>.  </a:t>
            </a:r>
          </a:p>
          <a:p>
            <a:pPr>
              <a:buFont typeface="Wingdings" panose="05000000000000000000" pitchFamily="2" charset="2"/>
              <a:buNone/>
              <a:defRPr/>
            </a:pPr>
            <a:r>
              <a:rPr lang="zh-TW" altLang="en-US" b="1" dirty="0">
                <a:solidFill>
                  <a:srgbClr val="FFC000"/>
                </a:solidFill>
                <a:latin typeface="Times New Roman" panose="02020603050405020304" pitchFamily="18" charset="0"/>
                <a:ea typeface="PMingLiU" panose="02020500000000000000" pitchFamily="18" charset="-120"/>
              </a:rPr>
              <a:t>       </a:t>
            </a:r>
            <a:r>
              <a:rPr lang="zh-TW" altLang="en-US" b="1" dirty="0">
                <a:solidFill>
                  <a:srgbClr val="FFC000"/>
                </a:solidFill>
                <a:latin typeface="微軟正黑體" panose="020B0604030504040204" pitchFamily="34" charset="-120"/>
                <a:ea typeface="微軟正黑體" panose="020B0604030504040204" pitchFamily="34" charset="-120"/>
              </a:rPr>
              <a:t>抵抗抗生素的細菌</a:t>
            </a:r>
            <a:r>
              <a:rPr lang="en-US" altLang="zh-TW" b="1" dirty="0">
                <a:solidFill>
                  <a:srgbClr val="FFC000"/>
                </a:solidFill>
                <a:latin typeface="微軟正黑體" panose="020B0604030504040204" pitchFamily="34" charset="-120"/>
                <a:ea typeface="微軟正黑體" panose="020B0604030504040204" pitchFamily="34" charset="-120"/>
              </a:rPr>
              <a:t>.</a:t>
            </a:r>
            <a:endParaRPr lang="en-US" altLang="en-US" b="1" dirty="0">
              <a:solidFill>
                <a:srgbClr val="FFC000"/>
              </a:solidFill>
              <a:latin typeface="微軟正黑體" panose="020B0604030504040204" pitchFamily="34" charset="-120"/>
              <a:ea typeface="微軟正黑體" panose="020B0604030504040204" pitchFamily="34" charset="-120"/>
            </a:endParaRPr>
          </a:p>
          <a:p>
            <a:pPr>
              <a:defRPr/>
            </a:pPr>
            <a:r>
              <a:rPr lang="en-US" altLang="en-US" dirty="0">
                <a:latin typeface="Times New Roman" panose="02020603050405020304" pitchFamily="18" charset="0"/>
                <a:cs typeface="Times New Roman" panose="02020603050405020304" pitchFamily="18" charset="0"/>
              </a:rPr>
              <a:t>3. </a:t>
            </a:r>
            <a:r>
              <a:rPr lang="en-US" altLang="en-US" b="1" u="sng" dirty="0">
                <a:solidFill>
                  <a:srgbClr val="CCFFFF"/>
                </a:solidFill>
                <a:latin typeface="Times New Roman" panose="02020603050405020304" pitchFamily="18" charset="0"/>
                <a:cs typeface="Times New Roman" panose="02020603050405020304" pitchFamily="18" charset="0"/>
              </a:rPr>
              <a:t>All the dog breeds</a:t>
            </a:r>
            <a:r>
              <a:rPr lang="en-US" altLang="en-US" b="1" dirty="0">
                <a:solidFill>
                  <a:srgbClr val="CCFFFF"/>
                </a:solidFill>
                <a:latin typeface="Times New Roman" panose="02020603050405020304" pitchFamily="18" charset="0"/>
                <a:cs typeface="Times New Roman" panose="02020603050405020304" pitchFamily="18" charset="0"/>
              </a:rPr>
              <a:t>   </a:t>
            </a:r>
          </a:p>
          <a:p>
            <a:pPr>
              <a:buFont typeface="Wingdings" panose="05000000000000000000" pitchFamily="2" charset="2"/>
              <a:buNone/>
              <a:defRPr/>
            </a:pPr>
            <a:r>
              <a:rPr lang="zh-TW" altLang="en-US" b="1" dirty="0">
                <a:solidFill>
                  <a:srgbClr val="CCFFFF"/>
                </a:solidFill>
                <a:latin typeface="Times New Roman" panose="02020603050405020304" pitchFamily="18" charset="0"/>
                <a:ea typeface="PMingLiU" panose="02020500000000000000" pitchFamily="18" charset="-120"/>
              </a:rPr>
              <a:t>       </a:t>
            </a:r>
            <a:r>
              <a:rPr lang="zh-TW" altLang="en-US" b="1" dirty="0">
                <a:solidFill>
                  <a:srgbClr val="FFC000"/>
                </a:solidFill>
                <a:latin typeface="微軟正黑體" panose="020B0604030504040204" pitchFamily="34" charset="-120"/>
                <a:ea typeface="微軟正黑體" panose="020B0604030504040204" pitchFamily="34" charset="-120"/>
              </a:rPr>
              <a:t>所有</a:t>
            </a:r>
            <a:r>
              <a:rPr lang="zh-CN" altLang="en-US" b="1" dirty="0">
                <a:solidFill>
                  <a:srgbClr val="FFC000"/>
                </a:solidFill>
                <a:latin typeface="微軟正黑體" panose="020B0604030504040204" pitchFamily="34" charset="-120"/>
                <a:ea typeface="微軟正黑體" panose="020B0604030504040204" pitchFamily="34" charset="-120"/>
              </a:rPr>
              <a:t>狗</a:t>
            </a:r>
            <a:r>
              <a:rPr lang="zh-TW" altLang="en-US" b="1" dirty="0">
                <a:solidFill>
                  <a:srgbClr val="FFC000"/>
                </a:solidFill>
                <a:latin typeface="微軟正黑體" panose="020B0604030504040204" pitchFamily="34" charset="-120"/>
                <a:ea typeface="微軟正黑體" panose="020B0604030504040204" pitchFamily="34" charset="-120"/>
              </a:rPr>
              <a:t>的品種</a:t>
            </a:r>
            <a:r>
              <a:rPr lang="en-US" altLang="zh-TW" b="1" dirty="0">
                <a:solidFill>
                  <a:srgbClr val="FFC000"/>
                </a:solidFill>
                <a:latin typeface="微軟正黑體" panose="020B0604030504040204" pitchFamily="34" charset="-120"/>
                <a:ea typeface="微軟正黑體" panose="020B0604030504040204" pitchFamily="34" charset="-120"/>
              </a:rPr>
              <a:t>.</a:t>
            </a:r>
            <a:endParaRPr lang="en-US" altLang="en-US" b="1" dirty="0">
              <a:solidFill>
                <a:srgbClr val="FFC000"/>
              </a:solidFill>
              <a:latin typeface="微軟正黑體" panose="020B0604030504040204" pitchFamily="34" charset="-120"/>
              <a:ea typeface="微軟正黑體" panose="020B0604030504040204" pitchFamily="34" charset="-120"/>
            </a:endParaRPr>
          </a:p>
          <a:p>
            <a:pPr>
              <a:defRPr/>
            </a:pPr>
            <a:r>
              <a:rPr lang="en-US" altLang="en-US" dirty="0">
                <a:latin typeface="Times New Roman" panose="02020603050405020304" pitchFamily="18" charset="0"/>
                <a:cs typeface="Times New Roman" panose="02020603050405020304" pitchFamily="18" charset="0"/>
              </a:rPr>
              <a:t>4. </a:t>
            </a:r>
            <a:r>
              <a:rPr lang="en-US" altLang="en-US" b="1" i="1" u="sng" dirty="0">
                <a:solidFill>
                  <a:srgbClr val="FF99CC"/>
                </a:solidFill>
                <a:latin typeface="Times New Roman" panose="02020603050405020304" pitchFamily="18" charset="0"/>
                <a:cs typeface="Times New Roman" panose="02020603050405020304" pitchFamily="18" charset="0"/>
              </a:rPr>
              <a:t>Changes in humans</a:t>
            </a:r>
            <a:r>
              <a:rPr lang="en-US" altLang="en-US" b="1" i="1" dirty="0">
                <a:solidFill>
                  <a:srgbClr val="FFCCFF"/>
                </a:solidFill>
                <a:latin typeface="Times New Roman" panose="02020603050405020304" pitchFamily="18" charset="0"/>
                <a:cs typeface="Times New Roman" panose="02020603050405020304" pitchFamily="18" charset="0"/>
              </a:rPr>
              <a:t>: skin color, etc.  </a:t>
            </a:r>
          </a:p>
          <a:p>
            <a:pPr>
              <a:buFont typeface="Wingdings" panose="05000000000000000000" pitchFamily="2" charset="2"/>
              <a:buNone/>
              <a:defRPr/>
            </a:pPr>
            <a:r>
              <a:rPr lang="zh-TW" altLang="en-US" b="1" i="1" dirty="0">
                <a:solidFill>
                  <a:srgbClr val="FFCCFF"/>
                </a:solidFill>
                <a:latin typeface="Times New Roman" panose="02020603050405020304" pitchFamily="18" charset="0"/>
                <a:ea typeface="PMingLiU" panose="02020500000000000000" pitchFamily="18" charset="-120"/>
              </a:rPr>
              <a:t>       </a:t>
            </a:r>
            <a:r>
              <a:rPr lang="zh-TW" altLang="en-US" b="1" dirty="0">
                <a:solidFill>
                  <a:srgbClr val="FFC000"/>
                </a:solidFill>
                <a:latin typeface="微軟正黑體" panose="020B0604030504040204" pitchFamily="34" charset="-120"/>
                <a:ea typeface="微軟正黑體" panose="020B0604030504040204" pitchFamily="34" charset="-120"/>
              </a:rPr>
              <a:t>人類的改變</a:t>
            </a:r>
            <a:r>
              <a:rPr lang="en-US" altLang="zh-TW" b="1" dirty="0">
                <a:solidFill>
                  <a:srgbClr val="FFC000"/>
                </a:solidFill>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 膚色</a:t>
            </a:r>
            <a:r>
              <a:rPr lang="en-US" altLang="zh-TW" b="1" dirty="0">
                <a:solidFill>
                  <a:srgbClr val="FFC000"/>
                </a:solidFill>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 身高</a:t>
            </a:r>
            <a:r>
              <a:rPr lang="en-US" altLang="zh-TW" b="1" dirty="0">
                <a:solidFill>
                  <a:srgbClr val="FFC000"/>
                </a:solidFill>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 眼睛</a:t>
            </a:r>
            <a:endParaRPr lang="en-US" altLang="en-US" b="1" dirty="0">
              <a:solidFill>
                <a:srgbClr val="FFC000"/>
              </a:solidFill>
              <a:latin typeface="微軟正黑體" panose="020B0604030504040204" pitchFamily="34" charset="-120"/>
              <a:ea typeface="微軟正黑體" panose="020B0604030504040204" pitchFamily="34" charset="-120"/>
            </a:endParaRPr>
          </a:p>
          <a:p>
            <a:pPr>
              <a:defRPr/>
            </a:pPr>
            <a:endParaRPr lang="en-US" altLang="en-US" dirty="0">
              <a:solidFill>
                <a:srgbClr val="66FFCC"/>
              </a:solidFill>
              <a:latin typeface="Times New Roman" panose="02020603050405020304" pitchFamily="18" charset="0"/>
              <a:cs typeface="Times New Roman" panose="02020603050405020304" pitchFamily="18" charset="0"/>
            </a:endParaRPr>
          </a:p>
        </p:txBody>
      </p:sp>
      <p:pic>
        <p:nvPicPr>
          <p:cNvPr id="54276" name="Picture 4" descr="A picture containing different&#10;&#10;Description automatically generated">
            <a:extLst>
              <a:ext uri="{FF2B5EF4-FFF2-40B4-BE49-F238E27FC236}">
                <a16:creationId xmlns:a16="http://schemas.microsoft.com/office/drawing/2014/main" id="{139B5EE1-E5D6-4B51-B552-CE2D40FBF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1143000"/>
            <a:ext cx="35052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A picture containing dog, brown, mammal, wild dog&#10;&#10;Description automatically generated">
            <a:extLst>
              <a:ext uri="{FF2B5EF4-FFF2-40B4-BE49-F238E27FC236}">
                <a16:creationId xmlns:a16="http://schemas.microsoft.com/office/drawing/2014/main" id="{CA3BD286-CDA5-47AE-A2C8-D40AD757E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2971800"/>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children posing for a photo&#10;&#10;Description automatically generated with medium confidence">
            <a:extLst>
              <a:ext uri="{FF2B5EF4-FFF2-40B4-BE49-F238E27FC236}">
                <a16:creationId xmlns:a16="http://schemas.microsoft.com/office/drawing/2014/main" id="{70CC80B9-A28E-44C3-BECE-BB3A1E89A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650" y="3751263"/>
            <a:ext cx="3276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22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520CF32-23F3-4B09-9CFF-063C6DC251E4}"/>
              </a:ext>
            </a:extLst>
          </p:cNvPr>
          <p:cNvSpPr>
            <a:spLocks noGrp="1" noChangeArrowheads="1"/>
          </p:cNvSpPr>
          <p:nvPr>
            <p:ph idx="1"/>
          </p:nvPr>
        </p:nvSpPr>
        <p:spPr>
          <a:xfrm>
            <a:off x="304800" y="228600"/>
            <a:ext cx="11734800" cy="5638800"/>
          </a:xfrm>
        </p:spPr>
        <p:txBody>
          <a:body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3. </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66FFCC"/>
                </a:solidFill>
                <a:latin typeface="Times New Roman" panose="02020603050405020304" pitchFamily="18" charset="0"/>
                <a:cs typeface="Times New Roman" panose="02020603050405020304" pitchFamily="18" charset="0"/>
              </a:rPr>
              <a:t>The General Theory of Evolution</a:t>
            </a:r>
            <a:r>
              <a:rPr lang="en-US" altLang="en-US" sz="3200">
                <a:solidFill>
                  <a:srgbClr val="66FFCC"/>
                </a:solidFill>
                <a:latin typeface="Times New Roman" panose="02020603050405020304" pitchFamily="18" charset="0"/>
                <a:cs typeface="Times New Roman" panose="02020603050405020304" pitchFamily="18" charset="0"/>
              </a:rPr>
              <a:t> </a:t>
            </a:r>
            <a:r>
              <a:rPr lang="en-US" altLang="en-US" sz="3200">
                <a:solidFill>
                  <a:srgbClr val="CCFFFF"/>
                </a:solidFill>
                <a:latin typeface="Times New Roman" panose="02020603050405020304" pitchFamily="18" charset="0"/>
                <a:cs typeface="Times New Roman" panose="02020603050405020304" pitchFamily="18" charset="0"/>
              </a:rPr>
              <a:t>(</a:t>
            </a:r>
            <a:r>
              <a:rPr lang="en-US" altLang="en-US" sz="3200" b="1" i="1">
                <a:solidFill>
                  <a:srgbClr val="99FFCC"/>
                </a:solidFill>
                <a:latin typeface="Times New Roman" panose="02020603050405020304" pitchFamily="18" charset="0"/>
                <a:cs typeface="Times New Roman" panose="02020603050405020304" pitchFamily="18" charset="0"/>
              </a:rPr>
              <a:t>macro-evolution</a:t>
            </a:r>
            <a:r>
              <a:rPr lang="en-US" altLang="en-US" sz="3200">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This </a:t>
            </a:r>
            <a:r>
              <a:rPr lang="en-US" altLang="en-US" sz="3200" b="1" i="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definition</a:t>
            </a:r>
            <a:r>
              <a:rPr lang="en-US" altLang="en-US" sz="3200" b="1" i="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unscientifically</a:t>
            </a:r>
            <a:r>
              <a:rPr lang="en-US" altLang="en-US" sz="3200" b="1" i="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claims one species can</a:t>
            </a:r>
            <a:r>
              <a:rPr lang="en-US" altLang="en-US" sz="3200" b="1" i="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evolve</a:t>
            </a:r>
            <a:r>
              <a:rPr lang="en-US" altLang="en-US" sz="3200" b="1" i="1">
                <a:solidFill>
                  <a:srgbClr val="CCFFFF"/>
                </a:solidFill>
                <a:latin typeface="Times New Roman" panose="02020603050405020304" pitchFamily="18" charset="0"/>
                <a:cs typeface="Times New Roman" panose="02020603050405020304" pitchFamily="18" charset="0"/>
              </a:rPr>
              <a:t>’ 	</a:t>
            </a:r>
            <a:r>
              <a:rPr lang="en-US" altLang="en-US" sz="3200" b="1" i="1" u="sng">
                <a:solidFill>
                  <a:srgbClr val="CCFFFF"/>
                </a:solidFill>
                <a:latin typeface="Times New Roman" panose="02020603050405020304" pitchFamily="18" charset="0"/>
                <a:cs typeface="Times New Roman" panose="02020603050405020304" pitchFamily="18" charset="0"/>
              </a:rPr>
              <a:t>into a new species</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一般進化論</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大進化</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這個理論「非科學地」宣稱</a:t>
            </a:r>
            <a:r>
              <a:rPr lang="zh-CN"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CN"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一個物種能夠進化到另一個新的物種</a:t>
            </a:r>
            <a:r>
              <a:rPr lang="zh-CN"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en-US" sz="3200">
              <a:solidFill>
                <a:srgbClr val="FFC000"/>
              </a:solidFill>
              <a:latin typeface="Times New Roman" panose="02020603050405020304" pitchFamily="18" charset="0"/>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This definition is not a fact but unproven </a:t>
            </a:r>
            <a:r>
              <a:rPr lang="en-US" altLang="en-US" sz="3200" b="1">
                <a:solidFill>
                  <a:srgbClr val="FFCCFF"/>
                </a:solidFill>
                <a:latin typeface="Times New Roman" panose="02020603050405020304" pitchFamily="18" charset="0"/>
                <a:cs typeface="Times New Roman" panose="02020603050405020304" pitchFamily="18" charset="0"/>
              </a:rPr>
              <a:t>“</a:t>
            </a:r>
            <a:r>
              <a:rPr lang="en-US" altLang="en-US" sz="3200" b="1" u="sng">
                <a:solidFill>
                  <a:srgbClr val="FFCCFF"/>
                </a:solidFill>
                <a:latin typeface="Times New Roman" panose="02020603050405020304" pitchFamily="18" charset="0"/>
                <a:cs typeface="Times New Roman" panose="02020603050405020304" pitchFamily="18" charset="0"/>
              </a:rPr>
              <a:t>Theory</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i="1" u="sng">
                <a:solidFill>
                  <a:srgbClr val="FF99CC"/>
                </a:solidFill>
                <a:latin typeface="Times New Roman" panose="02020603050405020304" pitchFamily="18" charset="0"/>
                <a:cs typeface="Times New Roman" panose="02020603050405020304" pitchFamily="18" charset="0"/>
              </a:rPr>
              <a:t>It has never been observed &amp; has no hard empirical science to support it</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rPr>
              <a:t>這個定義不是事實</a:t>
            </a:r>
            <a:r>
              <a:rPr lang="zh-CN" altLang="en-US"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而是沒有經過證實的「理論」</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a:t>
            </a:r>
            <a:r>
              <a:rPr lang="en-US" altLang="zh-TW" sz="3200" b="1">
                <a:solidFill>
                  <a:srgbClr val="FFC000"/>
                </a:solidFill>
                <a:latin typeface="微軟正黑體" panose="020B0604030504040204" pitchFamily="34" charset="-120"/>
                <a:ea typeface="微軟正黑體" panose="020B0604030504040204" pitchFamily="34" charset="-120"/>
              </a:rPr>
              <a:t>			</a:t>
            </a:r>
            <a:r>
              <a:rPr lang="zh-TW" altLang="en-US" sz="3200" b="1">
                <a:solidFill>
                  <a:srgbClr val="FFC000"/>
                </a:solidFill>
                <a:latin typeface="微軟正黑體" panose="020B0604030504040204" pitchFamily="34" charset="-120"/>
                <a:ea typeface="微軟正黑體" panose="020B0604030504040204" pitchFamily="34" charset="-120"/>
              </a:rPr>
              <a:t>它也觀察不到</a:t>
            </a:r>
            <a:r>
              <a:rPr lang="zh-CN" altLang="en-US" sz="3200" b="1">
                <a:solidFill>
                  <a:srgbClr val="FFC000"/>
                </a:solidFill>
                <a:latin typeface="微軟正黑體" panose="020B0604030504040204" pitchFamily="34" charset="-120"/>
                <a:ea typeface="微軟正黑體" panose="020B0604030504040204" pitchFamily="34" charset="-120"/>
              </a:rPr>
              <a:t>。</a:t>
            </a:r>
            <a:endParaRPr lang="en-US" altLang="en-US" sz="3200" b="1">
              <a:solidFill>
                <a:srgbClr val="FFC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evolution_early_man - Copy.jpg">
            <a:extLst>
              <a:ext uri="{FF2B5EF4-FFF2-40B4-BE49-F238E27FC236}">
                <a16:creationId xmlns:a16="http://schemas.microsoft.com/office/drawing/2014/main" id="{E09685B4-E488-43AC-B21B-2B2FC1FBE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530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334D41-78D9-4300-B6F5-665631ADD018}"/>
              </a:ext>
            </a:extLst>
          </p:cNvPr>
          <p:cNvSpPr>
            <a:spLocks noGrp="1"/>
          </p:cNvSpPr>
          <p:nvPr>
            <p:ph type="title"/>
          </p:nvPr>
        </p:nvSpPr>
        <p:spPr>
          <a:xfrm>
            <a:off x="76200" y="68263"/>
            <a:ext cx="11963400" cy="669925"/>
          </a:xfrm>
        </p:spPr>
        <p:txBody>
          <a:bodyPr/>
          <a:lstStyle/>
          <a:p>
            <a:pPr>
              <a:defRPr/>
            </a:pPr>
            <a:r>
              <a:rPr lang="en-US" altLang="en-US" sz="3200" b="1" u="sng" dirty="0">
                <a:solidFill>
                  <a:srgbClr val="FFFF00"/>
                </a:solidFill>
                <a:latin typeface="Comic Sans MS" panose="030F0702030302020204" pitchFamily="66" charset="0"/>
              </a:rPr>
              <a:t>Supposed Examples of Macro-evolution</a:t>
            </a:r>
            <a:r>
              <a:rPr lang="en-US" altLang="en-US" sz="3200" b="1" dirty="0">
                <a:solidFill>
                  <a:srgbClr val="FFFF00"/>
                </a:solidFill>
                <a:latin typeface="Comic Sans MS" panose="030F0702030302020204" pitchFamily="66" charset="0"/>
              </a:rPr>
              <a:t> </a:t>
            </a:r>
            <a:r>
              <a:rPr lang="zh-TW" altLang="en-US" sz="3200" b="1" dirty="0">
                <a:solidFill>
                  <a:srgbClr val="FFC000"/>
                </a:solidFill>
                <a:latin typeface="微軟正黑體" panose="020B0604030504040204" pitchFamily="34" charset="-120"/>
                <a:ea typeface="微軟正黑體" panose="020B0604030504040204" pitchFamily="34" charset="-120"/>
              </a:rPr>
              <a:t>大進化例子</a:t>
            </a:r>
            <a:endParaRPr lang="en-US" altLang="en-US" sz="3200" b="1" dirty="0">
              <a:solidFill>
                <a:srgbClr val="FFC000"/>
              </a:solidFill>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6EF49F80-A9C3-4108-BCDB-5BF53D4640EE}"/>
              </a:ext>
            </a:extLst>
          </p:cNvPr>
          <p:cNvSpPr>
            <a:spLocks noGrp="1"/>
          </p:cNvSpPr>
          <p:nvPr>
            <p:ph idx="1"/>
          </p:nvPr>
        </p:nvSpPr>
        <p:spPr>
          <a:xfrm>
            <a:off x="168275" y="860425"/>
            <a:ext cx="11963400" cy="4483100"/>
          </a:xfrm>
        </p:spPr>
        <p:txBody>
          <a:bodyPr/>
          <a:lstStyle/>
          <a:p>
            <a:pPr>
              <a:defRPr/>
            </a:pPr>
            <a:r>
              <a:rPr lang="en-US" altLang="en-US" b="1" dirty="0">
                <a:latin typeface="Times New Roman" panose="02020603050405020304" pitchFamily="18" charset="0"/>
                <a:cs typeface="Times New Roman" panose="02020603050405020304" pitchFamily="18" charset="0"/>
              </a:rPr>
              <a:t>1. </a:t>
            </a:r>
            <a:r>
              <a:rPr lang="en-US" altLang="en-US" b="1" u="sng" dirty="0">
                <a:solidFill>
                  <a:srgbClr val="CCFFFF"/>
                </a:solidFill>
                <a:latin typeface="Times New Roman" panose="02020603050405020304" pitchFamily="18" charset="0"/>
                <a:cs typeface="Times New Roman" panose="02020603050405020304" pitchFamily="18" charset="0"/>
              </a:rPr>
              <a:t>The supposed evolution of reptiles to birds</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i="1" dirty="0">
                <a:solidFill>
                  <a:srgbClr val="CCFFFF"/>
                </a:solidFill>
                <a:effectLst/>
                <a:latin typeface="Times New Roman" panose="02020603050405020304" pitchFamily="18" charset="0"/>
                <a:cs typeface="Times New Roman" panose="02020603050405020304" pitchFamily="18" charset="0"/>
              </a:rPr>
              <a:t>[no evidence]</a:t>
            </a:r>
          </a:p>
          <a:p>
            <a:pPr>
              <a:buFont typeface="Wingdings" panose="05000000000000000000" pitchFamily="2" charset="2"/>
              <a:buNone/>
              <a:defRPr/>
            </a:pPr>
            <a:r>
              <a:rPr lang="zh-TW" altLang="en-US" b="1" dirty="0">
                <a:solidFill>
                  <a:srgbClr val="CCFFFF"/>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虛設的爬蟲類進化到鳥類</a:t>
            </a:r>
            <a:r>
              <a:rPr lang="zh-CN"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rPr>
              <a:t>（沒有證據），</a:t>
            </a:r>
            <a:endParaRPr lang="en-US" altLang="en-US"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2. </a:t>
            </a:r>
            <a:r>
              <a:rPr lang="en-US" altLang="en-US" b="1" i="1" u="sng" dirty="0">
                <a:solidFill>
                  <a:srgbClr val="FFCCFF"/>
                </a:solidFill>
                <a:latin typeface="Times New Roman" panose="02020603050405020304" pitchFamily="18" charset="0"/>
                <a:cs typeface="Times New Roman" panose="02020603050405020304" pitchFamily="18" charset="0"/>
              </a:rPr>
              <a:t>Supposed evolution of land mammals to whales</a:t>
            </a:r>
            <a:r>
              <a:rPr lang="en-US" altLang="en-US" b="1" i="1" dirty="0">
                <a:solidFill>
                  <a:srgbClr val="FFCCFF"/>
                </a:solidFill>
                <a:effectLst/>
                <a:latin typeface="Times New Roman" panose="02020603050405020304" pitchFamily="18" charset="0"/>
                <a:cs typeface="Times New Roman" panose="02020603050405020304" pitchFamily="18" charset="0"/>
              </a:rPr>
              <a:t>  [deception]</a:t>
            </a:r>
            <a:endParaRPr lang="en-US" altLang="en-US" b="1" i="1" u="sng" dirty="0">
              <a:solidFill>
                <a:srgbClr val="FFCCFF"/>
              </a:solidFill>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r>
              <a:rPr lang="zh-TW" altLang="en-US" b="1" dirty="0">
                <a:solidFill>
                  <a:srgbClr val="FFC000"/>
                </a:solidFill>
                <a:latin typeface="Times New Roman" panose="02020603050405020304" pitchFamily="18" charset="0"/>
                <a:ea typeface="PMingLiU" panose="02020500000000000000" pitchFamily="18" charset="-120"/>
              </a:rPr>
              <a:t>       </a:t>
            </a:r>
            <a:r>
              <a:rPr lang="zh-TW" altLang="en-US" b="1" dirty="0">
                <a:solidFill>
                  <a:srgbClr val="FFC000"/>
                </a:solidFill>
                <a:latin typeface="微軟正黑體" panose="020B0604030504040204" pitchFamily="34" charset="-120"/>
                <a:ea typeface="微軟正黑體" panose="020B0604030504040204" pitchFamily="34" charset="-120"/>
              </a:rPr>
              <a:t>虛設的陸地哺乳動物進化到鯨魚</a:t>
            </a:r>
            <a:r>
              <a:rPr lang="zh-CN" altLang="en-US" b="1" dirty="0">
                <a:solidFill>
                  <a:srgbClr val="FFC000"/>
                </a:solidFill>
                <a:latin typeface="微軟正黑體" panose="020B0604030504040204" pitchFamily="34" charset="-120"/>
                <a:ea typeface="微軟正黑體" panose="020B0604030504040204" pitchFamily="34" charset="-120"/>
              </a:rPr>
              <a:t>（欺騙），</a:t>
            </a:r>
            <a:endParaRPr lang="en-US" altLang="en-US" b="1" dirty="0">
              <a:solidFill>
                <a:srgbClr val="FFC000"/>
              </a:solidFill>
              <a:latin typeface="微軟正黑體" panose="020B0604030504040204" pitchFamily="34" charset="-120"/>
              <a:ea typeface="微軟正黑體" panose="020B0604030504040204" pitchFamily="34" charset="-120"/>
            </a:endParaRPr>
          </a:p>
          <a:p>
            <a:pPr>
              <a:defRPr/>
            </a:pPr>
            <a:r>
              <a:rPr lang="en-US" altLang="en-US" b="1" dirty="0">
                <a:latin typeface="Times New Roman" panose="02020603050405020304" pitchFamily="18" charset="0"/>
                <a:cs typeface="Times New Roman" panose="02020603050405020304" pitchFamily="18" charset="0"/>
              </a:rPr>
              <a:t>3. </a:t>
            </a:r>
            <a:r>
              <a:rPr lang="en-US" altLang="en-US" b="1" u="sng" dirty="0">
                <a:solidFill>
                  <a:srgbClr val="CCFFFF"/>
                </a:solidFill>
                <a:latin typeface="Times New Roman" panose="02020603050405020304" pitchFamily="18" charset="0"/>
                <a:cs typeface="Times New Roman" panose="02020603050405020304" pitchFamily="18" charset="0"/>
              </a:rPr>
              <a:t>Supposed evolution of apes to humans</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i="1" dirty="0">
                <a:solidFill>
                  <a:srgbClr val="99FFCC"/>
                </a:solidFill>
                <a:effectLst/>
                <a:latin typeface="Times New Roman" panose="02020603050405020304" pitchFamily="18" charset="0"/>
                <a:cs typeface="Times New Roman" panose="02020603050405020304" pitchFamily="18" charset="0"/>
              </a:rPr>
              <a:t>[6 million yrs. of fantasy 	&amp; only a pickup truck worth of evidence!]</a:t>
            </a:r>
            <a:endParaRPr lang="en-US" altLang="en-US" b="1" i="1" u="sng" dirty="0">
              <a:solidFill>
                <a:srgbClr val="99FFCC"/>
              </a:solidFill>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r>
              <a:rPr lang="zh-TW" altLang="en-US" b="1" dirty="0">
                <a:solidFill>
                  <a:srgbClr val="CCFFFF"/>
                </a:solidFill>
                <a:latin typeface="Times New Roman" panose="02020603050405020304" pitchFamily="18" charset="0"/>
                <a:ea typeface="PMingLiU" panose="02020500000000000000" pitchFamily="18" charset="-120"/>
              </a:rPr>
              <a:t>       </a:t>
            </a:r>
            <a:r>
              <a:rPr lang="zh-TW" altLang="en-US" b="1" dirty="0">
                <a:solidFill>
                  <a:srgbClr val="FFC000"/>
                </a:solidFill>
                <a:latin typeface="微軟正黑體" panose="020B0604030504040204" pitchFamily="34" charset="-120"/>
                <a:ea typeface="微軟正黑體" panose="020B0604030504040204" pitchFamily="34" charset="-120"/>
              </a:rPr>
              <a:t>虛設的猿猴類進化到人類</a:t>
            </a:r>
            <a:r>
              <a:rPr lang="zh-CN" altLang="en-US" b="1" dirty="0">
                <a:solidFill>
                  <a:srgbClr val="FFC000"/>
                </a:solidFill>
                <a:latin typeface="微軟正黑體" panose="020B0604030504040204" pitchFamily="34" charset="-120"/>
                <a:ea typeface="微軟正黑體" panose="020B0604030504040204" pitchFamily="34" charset="-120"/>
              </a:rPr>
              <a:t>（六百萬年的妄想，只有一小型載貨卡車的證據！）</a:t>
            </a:r>
            <a:endParaRPr lang="en-US" altLang="en-US" b="1" dirty="0">
              <a:solidFill>
                <a:srgbClr val="FFC000"/>
              </a:solidFill>
              <a:latin typeface="微軟正黑體" panose="020B0604030504040204" pitchFamily="34" charset="-120"/>
              <a:ea typeface="微軟正黑體" panose="020B0604030504040204" pitchFamily="34" charset="-120"/>
            </a:endParaRPr>
          </a:p>
          <a:p>
            <a:pPr>
              <a:defRPr/>
            </a:pPr>
            <a:endParaRPr lang="en-US" altLang="en-US" dirty="0">
              <a:solidFill>
                <a:srgbClr val="66FFCC"/>
              </a:solidFill>
              <a:latin typeface="Times New Roman" panose="02020603050405020304" pitchFamily="18" charset="0"/>
              <a:cs typeface="Times New Roman" panose="02020603050405020304" pitchFamily="18" charset="0"/>
            </a:endParaRPr>
          </a:p>
        </p:txBody>
      </p:sp>
      <p:pic>
        <p:nvPicPr>
          <p:cNvPr id="54277" name="Picture 5" descr="A white pickup truck&#10;&#10;Description automatically generated">
            <a:extLst>
              <a:ext uri="{FF2B5EF4-FFF2-40B4-BE49-F238E27FC236}">
                <a16:creationId xmlns:a16="http://schemas.microsoft.com/office/drawing/2014/main" id="{449C0C3D-BF52-4228-B279-30570C3CA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425" y="4953000"/>
            <a:ext cx="3076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6">
            <a:extLst>
              <a:ext uri="{FF2B5EF4-FFF2-40B4-BE49-F238E27FC236}">
                <a16:creationId xmlns:a16="http://schemas.microsoft.com/office/drawing/2014/main" id="{551D75C6-B3AB-416B-9836-C13721227FEB}"/>
              </a:ext>
            </a:extLst>
          </p:cNvPr>
          <p:cNvSpPr txBox="1">
            <a:spLocks noChangeArrowheads="1"/>
          </p:cNvSpPr>
          <p:nvPr/>
        </p:nvSpPr>
        <p:spPr bwMode="auto">
          <a:xfrm>
            <a:off x="168275" y="6019800"/>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4400">
                <a:solidFill>
                  <a:srgbClr val="FF0000"/>
                </a:solidFill>
              </a:rPr>
              <a:t>x</a:t>
            </a:r>
          </a:p>
        </p:txBody>
      </p:sp>
      <p:sp>
        <p:nvSpPr>
          <p:cNvPr id="54279" name="TextBox 7">
            <a:extLst>
              <a:ext uri="{FF2B5EF4-FFF2-40B4-BE49-F238E27FC236}">
                <a16:creationId xmlns:a16="http://schemas.microsoft.com/office/drawing/2014/main" id="{BC851986-061B-4CBC-AA7C-06C218038956}"/>
              </a:ext>
            </a:extLst>
          </p:cNvPr>
          <p:cNvSpPr txBox="1">
            <a:spLocks noChangeArrowheads="1"/>
          </p:cNvSpPr>
          <p:nvPr/>
        </p:nvSpPr>
        <p:spPr bwMode="auto">
          <a:xfrm>
            <a:off x="636588" y="5846763"/>
            <a:ext cx="45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4800">
                <a:solidFill>
                  <a:srgbClr val="FF0000"/>
                </a:solidFill>
              </a:rPr>
              <a:t>x</a:t>
            </a:r>
          </a:p>
        </p:txBody>
      </p:sp>
      <p:sp>
        <p:nvSpPr>
          <p:cNvPr id="54280" name="TextBox 8">
            <a:extLst>
              <a:ext uri="{FF2B5EF4-FFF2-40B4-BE49-F238E27FC236}">
                <a16:creationId xmlns:a16="http://schemas.microsoft.com/office/drawing/2014/main" id="{06DD6F2C-4554-4931-AB8D-6E055FF14CD9}"/>
              </a:ext>
            </a:extLst>
          </p:cNvPr>
          <p:cNvSpPr txBox="1">
            <a:spLocks noChangeArrowheads="1"/>
          </p:cNvSpPr>
          <p:nvPr/>
        </p:nvSpPr>
        <p:spPr bwMode="auto">
          <a:xfrm>
            <a:off x="1387475" y="5557838"/>
            <a:ext cx="45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5400">
                <a:solidFill>
                  <a:srgbClr val="FF0000"/>
                </a:solidFill>
              </a:rPr>
              <a:t>x</a:t>
            </a:r>
          </a:p>
        </p:txBody>
      </p:sp>
      <p:sp>
        <p:nvSpPr>
          <p:cNvPr id="54281" name="TextBox 9">
            <a:extLst>
              <a:ext uri="{FF2B5EF4-FFF2-40B4-BE49-F238E27FC236}">
                <a16:creationId xmlns:a16="http://schemas.microsoft.com/office/drawing/2014/main" id="{99900C6A-F48C-422F-8870-64184988B123}"/>
              </a:ext>
            </a:extLst>
          </p:cNvPr>
          <p:cNvSpPr txBox="1">
            <a:spLocks noChangeArrowheads="1"/>
          </p:cNvSpPr>
          <p:nvPr/>
        </p:nvSpPr>
        <p:spPr bwMode="auto">
          <a:xfrm>
            <a:off x="2049463" y="5481638"/>
            <a:ext cx="5302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5400">
                <a:solidFill>
                  <a:srgbClr val="FF0000"/>
                </a:solidFill>
              </a:rPr>
              <a:t>x</a:t>
            </a:r>
          </a:p>
        </p:txBody>
      </p:sp>
      <p:sp>
        <p:nvSpPr>
          <p:cNvPr id="54282" name="TextBox 10">
            <a:extLst>
              <a:ext uri="{FF2B5EF4-FFF2-40B4-BE49-F238E27FC236}">
                <a16:creationId xmlns:a16="http://schemas.microsoft.com/office/drawing/2014/main" id="{4D341705-9DFC-48D3-94B6-D843DB90F680}"/>
              </a:ext>
            </a:extLst>
          </p:cNvPr>
          <p:cNvSpPr txBox="1">
            <a:spLocks noChangeArrowheads="1"/>
          </p:cNvSpPr>
          <p:nvPr/>
        </p:nvSpPr>
        <p:spPr bwMode="auto">
          <a:xfrm>
            <a:off x="2593975" y="5653088"/>
            <a:ext cx="493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4800">
                <a:solidFill>
                  <a:srgbClr val="FF0000"/>
                </a:solidFill>
              </a:rPr>
              <a:t>x</a:t>
            </a:r>
          </a:p>
        </p:txBody>
      </p:sp>
      <p:sp>
        <p:nvSpPr>
          <p:cNvPr id="54283" name="TextBox 11">
            <a:extLst>
              <a:ext uri="{FF2B5EF4-FFF2-40B4-BE49-F238E27FC236}">
                <a16:creationId xmlns:a16="http://schemas.microsoft.com/office/drawing/2014/main" id="{4BD24627-FF24-4F6A-9B2B-C667283762FA}"/>
              </a:ext>
            </a:extLst>
          </p:cNvPr>
          <p:cNvSpPr txBox="1">
            <a:spLocks noChangeArrowheads="1"/>
          </p:cNvSpPr>
          <p:nvPr/>
        </p:nvSpPr>
        <p:spPr bwMode="auto">
          <a:xfrm>
            <a:off x="3905250" y="5257800"/>
            <a:ext cx="40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5400">
                <a:solidFill>
                  <a:srgbClr val="FF0000"/>
                </a:solidFill>
              </a:rPr>
              <a:t>x</a:t>
            </a:r>
          </a:p>
        </p:txBody>
      </p:sp>
      <p:sp>
        <p:nvSpPr>
          <p:cNvPr id="54284" name="TextBox 12">
            <a:extLst>
              <a:ext uri="{FF2B5EF4-FFF2-40B4-BE49-F238E27FC236}">
                <a16:creationId xmlns:a16="http://schemas.microsoft.com/office/drawing/2014/main" id="{753FCB16-A85A-4537-9CD0-460DDC9EEB08}"/>
              </a:ext>
            </a:extLst>
          </p:cNvPr>
          <p:cNvSpPr txBox="1">
            <a:spLocks noChangeArrowheads="1"/>
          </p:cNvSpPr>
          <p:nvPr/>
        </p:nvSpPr>
        <p:spPr bwMode="auto">
          <a:xfrm>
            <a:off x="7772400" y="5192713"/>
            <a:ext cx="304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6000">
                <a:solidFill>
                  <a:srgbClr val="FF0000"/>
                </a:solidFill>
              </a:rPr>
              <a:t>x</a:t>
            </a:r>
          </a:p>
        </p:txBody>
      </p:sp>
      <p:sp>
        <p:nvSpPr>
          <p:cNvPr id="54285" name="TextBox 13">
            <a:extLst>
              <a:ext uri="{FF2B5EF4-FFF2-40B4-BE49-F238E27FC236}">
                <a16:creationId xmlns:a16="http://schemas.microsoft.com/office/drawing/2014/main" id="{FC70D339-A4B7-4A5E-80FB-145C357EAD5F}"/>
              </a:ext>
            </a:extLst>
          </p:cNvPr>
          <p:cNvSpPr txBox="1">
            <a:spLocks noChangeArrowheads="1"/>
          </p:cNvSpPr>
          <p:nvPr/>
        </p:nvSpPr>
        <p:spPr bwMode="auto">
          <a:xfrm>
            <a:off x="7088188" y="5105400"/>
            <a:ext cx="5699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6000">
                <a:solidFill>
                  <a:srgbClr val="FF0000"/>
                </a:solidFill>
              </a:rPr>
              <a:t>x</a:t>
            </a:r>
          </a:p>
        </p:txBody>
      </p:sp>
      <p:sp>
        <p:nvSpPr>
          <p:cNvPr id="54286" name="TextBox 14">
            <a:extLst>
              <a:ext uri="{FF2B5EF4-FFF2-40B4-BE49-F238E27FC236}">
                <a16:creationId xmlns:a16="http://schemas.microsoft.com/office/drawing/2014/main" id="{24294D51-F805-4582-8E32-0F08DF390C0D}"/>
              </a:ext>
            </a:extLst>
          </p:cNvPr>
          <p:cNvSpPr txBox="1">
            <a:spLocks noChangeArrowheads="1"/>
          </p:cNvSpPr>
          <p:nvPr/>
        </p:nvSpPr>
        <p:spPr bwMode="auto">
          <a:xfrm>
            <a:off x="6519863" y="5105400"/>
            <a:ext cx="5683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6000">
                <a:solidFill>
                  <a:srgbClr val="FF0000"/>
                </a:solidFill>
              </a:rPr>
              <a:t>x</a:t>
            </a:r>
          </a:p>
        </p:txBody>
      </p:sp>
      <p:sp>
        <p:nvSpPr>
          <p:cNvPr id="54287" name="TextBox 15">
            <a:extLst>
              <a:ext uri="{FF2B5EF4-FFF2-40B4-BE49-F238E27FC236}">
                <a16:creationId xmlns:a16="http://schemas.microsoft.com/office/drawing/2014/main" id="{4A7F7D9A-7DE1-4BAD-805E-7D07F9E3315D}"/>
              </a:ext>
            </a:extLst>
          </p:cNvPr>
          <p:cNvSpPr txBox="1">
            <a:spLocks noChangeArrowheads="1"/>
          </p:cNvSpPr>
          <p:nvPr/>
        </p:nvSpPr>
        <p:spPr bwMode="auto">
          <a:xfrm>
            <a:off x="4622800" y="5053013"/>
            <a:ext cx="569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60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4"/>
                                        </p:tgtEl>
                                        <p:attrNameLst>
                                          <p:attrName>style.visibility</p:attrName>
                                        </p:attrNameLst>
                                      </p:cBhvr>
                                      <p:to>
                                        <p:strVal val="visible"/>
                                      </p:to>
                                    </p:set>
                                    <p:anim calcmode="lin" valueType="num">
                                      <p:cBhvr additive="base">
                                        <p:cTn id="25" dur="500" fill="hold"/>
                                        <p:tgtEl>
                                          <p:spTgt spid="54274"/>
                                        </p:tgtEl>
                                        <p:attrNameLst>
                                          <p:attrName>ppt_x</p:attrName>
                                        </p:attrNameLst>
                                      </p:cBhvr>
                                      <p:tavLst>
                                        <p:tav tm="0">
                                          <p:val>
                                            <p:strVal val="#ppt_x"/>
                                          </p:val>
                                        </p:tav>
                                        <p:tav tm="100000">
                                          <p:val>
                                            <p:strVal val="#ppt_x"/>
                                          </p:val>
                                        </p:tav>
                                      </p:tavLst>
                                    </p:anim>
                                    <p:anim calcmode="lin" valueType="num">
                                      <p:cBhvr additive="base">
                                        <p:cTn id="26"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8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8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28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28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2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28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28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28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79" grpId="0"/>
      <p:bldP spid="54280" grpId="0"/>
      <p:bldP spid="54281" grpId="0"/>
      <p:bldP spid="54282" grpId="0"/>
      <p:bldP spid="54283" grpId="0"/>
      <p:bldP spid="54284" grpId="0"/>
      <p:bldP spid="54285" grpId="0"/>
      <p:bldP spid="54286" grpId="0"/>
      <p:bldP spid="5428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F3D79D4-D4F2-4346-A567-E386C6EE08BE}"/>
              </a:ext>
            </a:extLst>
          </p:cNvPr>
          <p:cNvSpPr>
            <a:spLocks noGrp="1" noChangeArrowheads="1"/>
          </p:cNvSpPr>
          <p:nvPr>
            <p:ph type="title"/>
          </p:nvPr>
        </p:nvSpPr>
        <p:spPr>
          <a:xfrm>
            <a:off x="0" y="76200"/>
            <a:ext cx="12192000" cy="1219200"/>
          </a:xfrm>
        </p:spPr>
        <p:txBody>
          <a:bodyPr/>
          <a:lstStyle/>
          <a:p>
            <a:pPr algn="ctr" eaLnBrk="1" hangingPunct="1"/>
            <a:r>
              <a:rPr lang="en-US" altLang="en-US" sz="3200" b="1" u="sng">
                <a:solidFill>
                  <a:srgbClr val="FFFF00"/>
                </a:solidFill>
                <a:latin typeface="Comic Sans MS" panose="030F0702030302020204" pitchFamily="66" charset="0"/>
              </a:rPr>
              <a:t>When someone uses</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evolution</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to disprove Biblical Creation</a:t>
            </a:r>
            <a:r>
              <a:rPr lang="en-US" altLang="en-US" sz="3200" b="1">
                <a:solidFill>
                  <a:srgbClr val="FFFF00"/>
                </a:solidFill>
                <a:latin typeface="Comic Sans MS" panose="030F0702030302020204" pitchFamily="66" charset="0"/>
              </a:rPr>
              <a:t>, </a:t>
            </a:r>
            <a:r>
              <a:rPr lang="en-US" altLang="en-US" sz="3200" b="1" u="sng">
                <a:solidFill>
                  <a:srgbClr val="FFFF00"/>
                </a:solidFill>
                <a:latin typeface="Comic Sans MS" panose="030F0702030302020204" pitchFamily="66" charset="0"/>
              </a:rPr>
              <a:t>ask them</a:t>
            </a:r>
            <a:r>
              <a:rPr lang="en-US" altLang="en-US" sz="3200" b="1">
                <a:solidFill>
                  <a:srgbClr val="FFFF00"/>
                </a:solidFill>
                <a:latin typeface="Comic Sans MS" panose="030F0702030302020204" pitchFamily="66" charset="0"/>
              </a:rPr>
              <a:t>:  </a:t>
            </a:r>
            <a:r>
              <a:rPr lang="zh-TW" altLang="en-US" sz="3200" b="1">
                <a:solidFill>
                  <a:srgbClr val="FFC000"/>
                </a:solidFill>
                <a:latin typeface="微軟正黑體" panose="020B0604030504040204" pitchFamily="34" charset="-120"/>
                <a:ea typeface="微軟正黑體" panose="020B0604030504040204" pitchFamily="34" charset="-120"/>
              </a:rPr>
              <a:t>當人使用進化論攻擊你的基督教信仰時</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反問</a:t>
            </a:r>
            <a:r>
              <a:rPr lang="en-US" altLang="zh-TW" sz="3200" b="1">
                <a:solidFill>
                  <a:srgbClr val="FFC000"/>
                </a:solidFill>
                <a:latin typeface="微軟正黑體" panose="020B0604030504040204" pitchFamily="34" charset="-120"/>
                <a:ea typeface="微軟正黑體" panose="020B0604030504040204" pitchFamily="34" charset="-120"/>
              </a:rPr>
              <a:t>:</a:t>
            </a:r>
            <a:r>
              <a:rPr lang="en-US" altLang="en-US" sz="3200" b="1">
                <a:solidFill>
                  <a:srgbClr val="FFFF00"/>
                </a:solidFill>
                <a:latin typeface="Comic Sans MS" panose="030F0702030302020204" pitchFamily="66" charset="0"/>
              </a:rPr>
              <a:t> </a:t>
            </a:r>
          </a:p>
        </p:txBody>
      </p:sp>
      <p:sp>
        <p:nvSpPr>
          <p:cNvPr id="46083" name="Rectangle 3">
            <a:extLst>
              <a:ext uri="{FF2B5EF4-FFF2-40B4-BE49-F238E27FC236}">
                <a16:creationId xmlns:a16="http://schemas.microsoft.com/office/drawing/2014/main" id="{24511489-4322-48B8-8302-2F690455F8F0}"/>
              </a:ext>
            </a:extLst>
          </p:cNvPr>
          <p:cNvSpPr>
            <a:spLocks noGrp="1" noChangeArrowheads="1"/>
          </p:cNvSpPr>
          <p:nvPr>
            <p:ph idx="1"/>
          </p:nvPr>
        </p:nvSpPr>
        <p:spPr>
          <a:xfrm>
            <a:off x="304800" y="1295400"/>
            <a:ext cx="11811000" cy="5562600"/>
          </a:xfrm>
        </p:spPr>
        <p:txBody>
          <a:bodyPr/>
          <a:lstStyle/>
          <a:p>
            <a:pPr eaLnBrk="1" hangingPunct="1"/>
            <a:r>
              <a:rPr lang="en-US" altLang="en-US" sz="3200" b="1">
                <a:solidFill>
                  <a:srgbClr val="66FFCC"/>
                </a:solidFill>
                <a:latin typeface="Times New Roman" panose="02020603050405020304" pitchFamily="18" charset="0"/>
                <a:cs typeface="Times New Roman" panose="02020603050405020304" pitchFamily="18" charset="0"/>
              </a:rPr>
              <a:t>“</a:t>
            </a:r>
            <a:r>
              <a:rPr lang="en-US" altLang="en-US" sz="3200" b="1" u="sng">
                <a:solidFill>
                  <a:srgbClr val="66FFCC"/>
                </a:solidFill>
                <a:latin typeface="Times New Roman" panose="02020603050405020304" pitchFamily="18" charset="0"/>
                <a:cs typeface="Times New Roman" panose="02020603050405020304" pitchFamily="18" charset="0"/>
              </a:rPr>
              <a:t>What definition of evolution are you using</a:t>
            </a:r>
            <a:r>
              <a:rPr lang="en-US" altLang="en-US" sz="3200" b="1">
                <a:solidFill>
                  <a:srgbClr val="66FFCC"/>
                </a:solidFill>
                <a:latin typeface="Times New Roman" panose="02020603050405020304" pitchFamily="18" charset="0"/>
                <a:cs typeface="Times New Roman" panose="02020603050405020304" pitchFamily="18" charset="0"/>
              </a:rPr>
              <a:t>?</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「你使用的進化論定義是什麼</a:t>
            </a:r>
            <a:r>
              <a:rPr lang="en-US" altLang="zh-TW"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en-US" sz="32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If they use definition</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#1</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or</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#2</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we can agree with them</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a:solidFill>
                  <a:srgbClr val="FFCCFF"/>
                </a:solidFill>
                <a:latin typeface="Times New Roman" panose="02020603050405020304" pitchFamily="18" charset="0"/>
                <a:cs typeface="Times New Roman" panose="02020603050405020304" pitchFamily="18" charset="0"/>
              </a:rPr>
              <a:t>It is observable science BUT does not disprove anything in the Bible!  </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rPr>
              <a:t>倘若他們使用的是定義</a:t>
            </a:r>
            <a:r>
              <a:rPr lang="en-US" altLang="zh-TW" sz="3200" b="1">
                <a:solidFill>
                  <a:srgbClr val="FFC000"/>
                </a:solidFill>
                <a:latin typeface="微軟正黑體" panose="020B0604030504040204" pitchFamily="34" charset="-120"/>
                <a:ea typeface="微軟正黑體" panose="020B0604030504040204" pitchFamily="34" charset="-120"/>
              </a:rPr>
              <a:t>1</a:t>
            </a:r>
            <a:r>
              <a:rPr lang="zh-TW" altLang="en-US" sz="3200" b="1">
                <a:solidFill>
                  <a:srgbClr val="FFC000"/>
                </a:solidFill>
                <a:latin typeface="微軟正黑體" panose="020B0604030504040204" pitchFamily="34" charset="-120"/>
                <a:ea typeface="微軟正黑體" panose="020B0604030504040204" pitchFamily="34" charset="-120"/>
              </a:rPr>
              <a:t>或</a:t>
            </a:r>
            <a:r>
              <a:rPr lang="en-US" altLang="zh-TW" sz="3200" b="1">
                <a:solidFill>
                  <a:srgbClr val="FFC000"/>
                </a:solidFill>
                <a:latin typeface="微軟正黑體" panose="020B0604030504040204" pitchFamily="34" charset="-120"/>
                <a:ea typeface="微軟正黑體" panose="020B0604030504040204" pitchFamily="34" charset="-120"/>
              </a:rPr>
              <a:t>2,</a:t>
            </a:r>
            <a:r>
              <a:rPr lang="zh-TW" altLang="en-US" sz="3200" b="1">
                <a:solidFill>
                  <a:srgbClr val="FFC000"/>
                </a:solidFill>
                <a:latin typeface="微軟正黑體" panose="020B0604030504040204" pitchFamily="34" charset="-120"/>
                <a:ea typeface="微軟正黑體" panose="020B0604030504040204" pitchFamily="34" charset="-120"/>
              </a:rPr>
              <a:t> 我們也同意</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因那是可觀察到的科學</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它們不否認聖經任何部分</a:t>
            </a:r>
            <a:r>
              <a:rPr lang="zh-CN" altLang="en-US" sz="3200" b="1">
                <a:solidFill>
                  <a:srgbClr val="FFC000"/>
                </a:solidFill>
                <a:latin typeface="微軟正黑體" panose="020B0604030504040204" pitchFamily="34" charset="-120"/>
                <a:ea typeface="微軟正黑體" panose="020B0604030504040204" pitchFamily="34" charset="-120"/>
              </a:rPr>
              <a:t>！</a:t>
            </a:r>
            <a:endParaRPr lang="en-US" altLang="en-US" sz="3200" b="1">
              <a:solidFill>
                <a:srgbClr val="FFC000"/>
              </a:solidFill>
              <a:latin typeface="微軟正黑體" panose="020B0604030504040204" pitchFamily="34" charset="-120"/>
              <a:ea typeface="微軟正黑體" panose="020B0604030504040204" pitchFamily="34" charset="-120"/>
            </a:endParaRPr>
          </a:p>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But if they assume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definition #3</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we must disagree that their definition is not science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66FFCC"/>
                </a:solidFill>
                <a:latin typeface="Times New Roman" panose="02020603050405020304" pitchFamily="18" charset="0"/>
                <a:cs typeface="Times New Roman" panose="02020603050405020304" pitchFamily="18" charset="0"/>
              </a:rPr>
              <a:t>but based on philosophical materialism</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TW" altLang="en-US" sz="3200" b="1">
                <a:solidFill>
                  <a:srgbClr val="FFC000"/>
                </a:solidFill>
                <a:latin typeface="微軟正黑體" panose="020B0604030504040204" pitchFamily="34" charset="-120"/>
                <a:ea typeface="微軟正黑體" panose="020B0604030504040204" pitchFamily="34" charset="-120"/>
              </a:rPr>
              <a:t>但倘若他們假設定義</a:t>
            </a:r>
            <a:r>
              <a:rPr lang="en-US" altLang="zh-TW" sz="3200" b="1">
                <a:solidFill>
                  <a:srgbClr val="FFC000"/>
                </a:solidFill>
                <a:latin typeface="微軟正黑體" panose="020B0604030504040204" pitchFamily="34" charset="-120"/>
                <a:ea typeface="微軟正黑體" panose="020B0604030504040204" pitchFamily="34" charset="-120"/>
              </a:rPr>
              <a:t>3,</a:t>
            </a:r>
            <a:r>
              <a:rPr lang="zh-TW" altLang="en-US" sz="3200" b="1">
                <a:solidFill>
                  <a:srgbClr val="FFC000"/>
                </a:solidFill>
                <a:latin typeface="微軟正黑體" panose="020B0604030504040204" pitchFamily="34" charset="-120"/>
                <a:ea typeface="微軟正黑體" panose="020B0604030504040204" pitchFamily="34" charset="-120"/>
              </a:rPr>
              <a:t> 那麼我們必須拒絕那個定義不是科學</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 </a:t>
            </a:r>
            <a:r>
              <a:rPr lang="zh-CN" altLang="en-US" sz="3200" b="1">
                <a:solidFill>
                  <a:srgbClr val="FFC000"/>
                </a:solidFill>
                <a:latin typeface="微軟正黑體" panose="020B0604030504040204" pitchFamily="34" charset="-120"/>
                <a:ea typeface="微軟正黑體" panose="020B0604030504040204" pitchFamily="34" charset="-120"/>
              </a:rPr>
              <a:t>而</a:t>
            </a:r>
            <a:r>
              <a:rPr lang="zh-TW" altLang="en-US" sz="3200" b="1">
                <a:solidFill>
                  <a:srgbClr val="FFC000"/>
                </a:solidFill>
                <a:latin typeface="微軟正黑體" panose="020B0604030504040204" pitchFamily="34" charset="-120"/>
                <a:ea typeface="微軟正黑體" panose="020B0604030504040204" pitchFamily="34" charset="-120"/>
              </a:rPr>
              <a:t>只是沒有經過證實的理論</a:t>
            </a:r>
            <a:r>
              <a:rPr lang="en-US" altLang="zh-TW" sz="3200" b="1">
                <a:solidFill>
                  <a:srgbClr val="FFC000"/>
                </a:solidFill>
                <a:latin typeface="微軟正黑體" panose="020B0604030504040204" pitchFamily="34" charset="-120"/>
                <a:ea typeface="微軟正黑體" panose="020B0604030504040204" pitchFamily="34" charset="-120"/>
              </a:rPr>
              <a:t>!</a:t>
            </a:r>
            <a:endParaRPr lang="en-US" altLang="en-US" sz="3200" b="1">
              <a:solidFill>
                <a:srgbClr val="FFC000"/>
              </a:solidFill>
              <a:latin typeface="微軟正黑體" panose="020B0604030504040204" pitchFamily="34" charset="-120"/>
              <a:ea typeface="微軟正黑體" panose="020B0604030504040204" pitchFamily="34" charset="-120"/>
            </a:endParaRPr>
          </a:p>
          <a:p>
            <a:pPr eaLnBrk="1" hangingPunct="1"/>
            <a:endParaRPr lang="en-US" altLang="en-US" b="1">
              <a:solidFill>
                <a:srgbClr val="CC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480718A-1165-4E70-A98B-CCD273D2F7A1}"/>
              </a:ext>
            </a:extLst>
          </p:cNvPr>
          <p:cNvSpPr>
            <a:spLocks noGrp="1" noChangeArrowheads="1"/>
          </p:cNvSpPr>
          <p:nvPr>
            <p:ph type="title"/>
          </p:nvPr>
        </p:nvSpPr>
        <p:spPr>
          <a:xfrm>
            <a:off x="152400" y="76200"/>
            <a:ext cx="11963400" cy="1295400"/>
          </a:xfrm>
        </p:spPr>
        <p:txBody>
          <a:bodyPr/>
          <a:lstStyle/>
          <a:p>
            <a:pPr algn="ctr" eaLnBrk="1" hangingPunct="1"/>
            <a:r>
              <a:rPr lang="en-US" altLang="en-US" sz="3600" b="1" u="sng">
                <a:solidFill>
                  <a:srgbClr val="FFFF00"/>
                </a:solidFill>
                <a:latin typeface="Comic Sans MS" panose="030F0702030302020204" pitchFamily="66" charset="0"/>
              </a:rPr>
              <a:t>Important Lessons</a:t>
            </a:r>
            <a:r>
              <a:rPr lang="en-US" altLang="en-US" sz="3600" b="1">
                <a:solidFill>
                  <a:srgbClr val="FFFF00"/>
                </a:solidFill>
                <a:latin typeface="Comic Sans MS" panose="030F0702030302020204" pitchFamily="66" charset="0"/>
              </a:rPr>
              <a:t> </a:t>
            </a:r>
            <a:r>
              <a:rPr lang="zh-CN" altLang="en-US" sz="3600" b="1">
                <a:solidFill>
                  <a:srgbClr val="FFC000"/>
                </a:solidFill>
                <a:latin typeface="DengXian" panose="02010600030101010101" pitchFamily="2" charset="-122"/>
                <a:ea typeface="DengXian" panose="02010600030101010101" pitchFamily="2" charset="-122"/>
              </a:rPr>
              <a:t>重要功課</a:t>
            </a:r>
            <a:endParaRPr lang="en-US" altLang="en-US" sz="3600">
              <a:solidFill>
                <a:srgbClr val="FFC000"/>
              </a:solidFill>
              <a:latin typeface="DengXian" panose="02010600030101010101" pitchFamily="2" charset="-122"/>
              <a:ea typeface="DengXian" panose="02010600030101010101" pitchFamily="2" charset="-122"/>
            </a:endParaRPr>
          </a:p>
        </p:txBody>
      </p:sp>
      <p:sp>
        <p:nvSpPr>
          <p:cNvPr id="57347" name="Rectangle 3">
            <a:extLst>
              <a:ext uri="{FF2B5EF4-FFF2-40B4-BE49-F238E27FC236}">
                <a16:creationId xmlns:a16="http://schemas.microsoft.com/office/drawing/2014/main" id="{CECD63F3-BED5-43C6-A5FC-5B6BF70DF1EB}"/>
              </a:ext>
            </a:extLst>
          </p:cNvPr>
          <p:cNvSpPr>
            <a:spLocks noGrp="1" noChangeArrowheads="1"/>
          </p:cNvSpPr>
          <p:nvPr>
            <p:ph idx="1"/>
          </p:nvPr>
        </p:nvSpPr>
        <p:spPr>
          <a:xfrm>
            <a:off x="152400" y="1524000"/>
            <a:ext cx="11887200" cy="44196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Darwinian evolution from single cell to man has almost no empirical evidence to support it</a:t>
            </a:r>
            <a:r>
              <a:rPr lang="en-US" altLang="en-US" sz="3200" b="1">
                <a:solidFill>
                  <a:srgbClr val="CCFFFF"/>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達爾文進化論說人從單細胞進化而來，幾乎沒有任何實證證據支持這個理論。</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So many are so committed to it simply because they made a prior commitment to</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Philosophical Materialism</a:t>
            </a:r>
            <a:r>
              <a:rPr lang="en-US" altLang="en-US" sz="3200" b="1">
                <a:solidFill>
                  <a:srgbClr val="FFCC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rPr>
              <a:t>如此衆多的人委身于它，只因爲他們已經先委身于“哲學唯物論”。</a:t>
            </a:r>
            <a:endParaRPr lang="en-US" altLang="en-US" sz="320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4B220AF6-BFF0-461E-B414-F721A1685312}"/>
              </a:ext>
            </a:extLst>
          </p:cNvPr>
          <p:cNvSpPr>
            <a:spLocks noGrp="1" noChangeArrowheads="1"/>
          </p:cNvSpPr>
          <p:nvPr>
            <p:ph idx="1"/>
          </p:nvPr>
        </p:nvSpPr>
        <p:spPr>
          <a:xfrm>
            <a:off x="152400" y="304800"/>
            <a:ext cx="11887200" cy="64008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The existence of male</a:t>
            </a:r>
            <a:r>
              <a:rPr lang="en-US" altLang="en-US" sz="3200" b="1">
                <a:solidFill>
                  <a:srgbClr val="CCFFFF"/>
                </a:solidFill>
                <a:latin typeface="Times New Roman" panose="02020603050405020304" pitchFamily="18" charset="0"/>
                <a:cs typeface="Times New Roman" panose="02020603050405020304" pitchFamily="18" charset="0"/>
              </a:rPr>
              <a:t>/</a:t>
            </a:r>
            <a:r>
              <a:rPr lang="en-US" altLang="en-US" sz="3200" b="1" u="sng">
                <a:solidFill>
                  <a:srgbClr val="CCFFFF"/>
                </a:solidFill>
                <a:latin typeface="Times New Roman" panose="02020603050405020304" pitchFamily="18" charset="0"/>
                <a:cs typeface="Times New Roman" panose="02020603050405020304" pitchFamily="18" charset="0"/>
              </a:rPr>
              <a:t>female</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sexual reproduction in over one million species proves the fallacy of evolution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雌雄體在上百萬物種中性繁殖的存在，證明進化論是謬論。</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The Bible is more rational</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reasonable &amp; scientifically sound </a:t>
            </a:r>
            <a:r>
              <a:rPr lang="en-US" altLang="en-US" sz="3200" b="1">
                <a:solidFill>
                  <a:srgbClr val="FFCCFF"/>
                </a:solidFill>
                <a:latin typeface="Times New Roman" panose="02020603050405020304" pitchFamily="18" charset="0"/>
                <a:cs typeface="Times New Roman" panose="02020603050405020304" pitchFamily="18" charset="0"/>
              </a:rPr>
              <a:t>(</a:t>
            </a:r>
            <a:r>
              <a:rPr lang="en-US" altLang="en-US" sz="3200" b="1" i="1">
                <a:solidFill>
                  <a:srgbClr val="FFCCFF"/>
                </a:solidFill>
                <a:latin typeface="Times New Roman" panose="02020603050405020304" pitchFamily="18" charset="0"/>
                <a:cs typeface="Times New Roman" panose="02020603050405020304" pitchFamily="18" charset="0"/>
              </a:rPr>
              <a:t>intelligent design</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than Darwinism’s unintelligent chance</a:t>
            </a:r>
          </a:p>
          <a:p>
            <a:pPr eaLnBrk="1" hangingPunct="1"/>
            <a:r>
              <a:rPr lang="zh-CN" altLang="en-US" sz="3200" b="1">
                <a:solidFill>
                  <a:srgbClr val="FFC000"/>
                </a:solidFill>
                <a:latin typeface="DengXian" panose="02010600030101010101" pitchFamily="2" charset="-122"/>
              </a:rPr>
              <a:t>聖經比達爾文無智能的偶然更合理、合科學（智能設計）。</a:t>
            </a:r>
            <a:r>
              <a:rPr lang="en-US" altLang="en-US" sz="32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FDB91C4-872B-4FFF-9664-ED04B9607F04}"/>
              </a:ext>
            </a:extLst>
          </p:cNvPr>
          <p:cNvSpPr>
            <a:spLocks noGrp="1" noChangeArrowheads="1"/>
          </p:cNvSpPr>
          <p:nvPr>
            <p:ph type="title"/>
          </p:nvPr>
        </p:nvSpPr>
        <p:spPr>
          <a:xfrm>
            <a:off x="114300" y="76200"/>
            <a:ext cx="11963400" cy="1066800"/>
          </a:xfrm>
        </p:spPr>
        <p:txBody>
          <a:bodyPr/>
          <a:lstStyle/>
          <a:p>
            <a:pPr algn="ctr" eaLnBrk="1" hangingPunct="1"/>
            <a:r>
              <a:rPr lang="en-US" altLang="en-US" sz="3200" b="1" u="sng">
                <a:solidFill>
                  <a:srgbClr val="FFFF00"/>
                </a:solidFill>
                <a:latin typeface="Comic Sans MS" panose="030F0702030302020204" pitchFamily="66" charset="0"/>
              </a:rPr>
              <a:t>God has Given us 4 key Relationships to pursue</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上帝要我們追求四個關鍵性關係</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58371" name="Rectangle 3">
            <a:extLst>
              <a:ext uri="{FF2B5EF4-FFF2-40B4-BE49-F238E27FC236}">
                <a16:creationId xmlns:a16="http://schemas.microsoft.com/office/drawing/2014/main" id="{443224D1-8687-401D-9357-41B8B48E6A36}"/>
              </a:ext>
            </a:extLst>
          </p:cNvPr>
          <p:cNvSpPr>
            <a:spLocks noGrp="1" noChangeArrowheads="1"/>
          </p:cNvSpPr>
          <p:nvPr>
            <p:ph idx="1"/>
          </p:nvPr>
        </p:nvSpPr>
        <p:spPr>
          <a:xfrm>
            <a:off x="304800" y="1371600"/>
            <a:ext cx="11772900" cy="5334000"/>
          </a:xfrm>
        </p:spPr>
        <p:txBody>
          <a:bodyPr rtlCol="0">
            <a:normAutofit/>
          </a:bodyPr>
          <a:lstStyle/>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1. </a:t>
            </a:r>
            <a:r>
              <a:rPr lang="en-US" altLang="en-US" sz="3200" b="1" u="sng" dirty="0">
                <a:solidFill>
                  <a:schemeClr val="bg1"/>
                </a:solidFill>
                <a:latin typeface="Times New Roman" panose="02020603050405020304" pitchFamily="18" charset="0"/>
                <a:cs typeface="Times New Roman" panose="02020603050405020304" pitchFamily="18" charset="0"/>
              </a:rPr>
              <a:t>Our</a:t>
            </a:r>
            <a:r>
              <a:rPr lang="en-US" altLang="en-US" sz="3200" b="1" u="sng" dirty="0">
                <a:solidFill>
                  <a:srgbClr val="CCFFFF"/>
                </a:solidFill>
                <a:latin typeface="Times New Roman" panose="02020603050405020304" pitchFamily="18" charset="0"/>
                <a:cs typeface="Times New Roman" panose="02020603050405020304" pitchFamily="18" charset="0"/>
              </a:rPr>
              <a:t> relationship with our Creator</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dirty="0">
                <a:solidFill>
                  <a:schemeClr val="bg1"/>
                </a:solidFill>
                <a:latin typeface="Times New Roman" panose="02020603050405020304" pitchFamily="18" charset="0"/>
                <a:cs typeface="Times New Roman" panose="02020603050405020304" pitchFamily="18" charset="0"/>
              </a:rPr>
              <a:t>(Col. 3:10)</a:t>
            </a:r>
          </a:p>
          <a:p>
            <a:pPr marL="0" indent="0" eaLnBrk="1" fontAlgn="auto" hangingPunct="1">
              <a:spcAft>
                <a:spcPts val="0"/>
              </a:spcAft>
              <a:buFontTx/>
              <a:buNone/>
              <a:defRPr/>
            </a:pPr>
            <a:r>
              <a:rPr lang="en-US" altLang="en-US" sz="3200" b="1" dirty="0">
                <a:solidFill>
                  <a:srgbClr val="FFC000"/>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與造物主的關係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2. </a:t>
            </a:r>
            <a:r>
              <a:rPr lang="en-US" altLang="en-US" sz="3200" b="1" u="sng" dirty="0">
                <a:solidFill>
                  <a:schemeClr val="bg1"/>
                </a:solidFill>
                <a:latin typeface="Times New Roman" panose="02020603050405020304" pitchFamily="18" charset="0"/>
                <a:cs typeface="Times New Roman" panose="02020603050405020304" pitchFamily="18" charset="0"/>
              </a:rPr>
              <a:t>Our</a:t>
            </a:r>
            <a:r>
              <a:rPr lang="en-US" altLang="en-US" sz="3200" b="1" u="sng" dirty="0">
                <a:solidFill>
                  <a:srgbClr val="FFCCFF"/>
                </a:solidFill>
                <a:latin typeface="Times New Roman" panose="02020603050405020304" pitchFamily="18" charset="0"/>
                <a:cs typeface="Times New Roman" panose="02020603050405020304" pitchFamily="18" charset="0"/>
              </a:rPr>
              <a:t> relationship with ourself</a:t>
            </a:r>
            <a:r>
              <a:rPr lang="en-US" altLang="en-US" sz="3200" b="1" dirty="0">
                <a:solidFill>
                  <a:srgbClr val="FFCCFF"/>
                </a:solidFill>
                <a:latin typeface="Times New Roman" panose="02020603050405020304" pitchFamily="18" charset="0"/>
                <a:cs typeface="Times New Roman" panose="02020603050405020304" pitchFamily="18" charset="0"/>
              </a:rPr>
              <a:t>   </a:t>
            </a:r>
            <a:r>
              <a:rPr lang="en-US" altLang="en-US" sz="3200" b="1" dirty="0">
                <a:solidFill>
                  <a:schemeClr val="bg1"/>
                </a:solidFill>
                <a:latin typeface="Times New Roman" panose="02020603050405020304" pitchFamily="18" charset="0"/>
                <a:cs typeface="Times New Roman" panose="02020603050405020304" pitchFamily="18" charset="0"/>
              </a:rPr>
              <a:t>(Acts 24:16)</a:t>
            </a:r>
          </a:p>
          <a:p>
            <a:pPr marL="0" indent="0" eaLnBrk="1" fontAlgn="auto" hangingPunct="1">
              <a:spcAft>
                <a:spcPts val="0"/>
              </a:spcAft>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與自我的關係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3. </a:t>
            </a:r>
            <a:r>
              <a:rPr lang="en-US" altLang="en-US" sz="3200" b="1" u="sng" dirty="0">
                <a:solidFill>
                  <a:schemeClr val="bg1"/>
                </a:solidFill>
                <a:latin typeface="Times New Roman" panose="02020603050405020304" pitchFamily="18" charset="0"/>
                <a:cs typeface="Times New Roman" panose="02020603050405020304" pitchFamily="18" charset="0"/>
              </a:rPr>
              <a:t>Our</a:t>
            </a:r>
            <a:r>
              <a:rPr lang="en-US" altLang="en-US" sz="3200" b="1" u="sng" dirty="0">
                <a:solidFill>
                  <a:srgbClr val="99FFCC"/>
                </a:solidFill>
                <a:latin typeface="Times New Roman" panose="02020603050405020304" pitchFamily="18" charset="0"/>
                <a:cs typeface="Times New Roman" panose="02020603050405020304" pitchFamily="18" charset="0"/>
              </a:rPr>
              <a:t> relationship with Creation</a:t>
            </a:r>
            <a:r>
              <a:rPr lang="en-US" altLang="en-US" sz="3200" b="1" dirty="0">
                <a:solidFill>
                  <a:srgbClr val="99FFCC"/>
                </a:solidFill>
                <a:latin typeface="Times New Roman" panose="02020603050405020304" pitchFamily="18" charset="0"/>
                <a:cs typeface="Times New Roman" panose="02020603050405020304" pitchFamily="18" charset="0"/>
              </a:rPr>
              <a:t>  </a:t>
            </a:r>
            <a:r>
              <a:rPr lang="en-US" altLang="en-US" sz="3200" b="1" dirty="0">
                <a:solidFill>
                  <a:schemeClr val="bg1"/>
                </a:solidFill>
                <a:latin typeface="Times New Roman" panose="02020603050405020304" pitchFamily="18" charset="0"/>
                <a:cs typeface="Times New Roman" panose="02020603050405020304" pitchFamily="18" charset="0"/>
              </a:rPr>
              <a:t>(Job 12:7-10)</a:t>
            </a:r>
            <a:r>
              <a:rPr lang="en-US" altLang="en-US" sz="3200" b="1" dirty="0">
                <a:solidFill>
                  <a:srgbClr val="99FFCC"/>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Tx/>
              <a:buNone/>
              <a:defRPr/>
            </a:pPr>
            <a:r>
              <a:rPr lang="en-US" altLang="en-US" sz="3200" b="1" dirty="0">
                <a:solidFill>
                  <a:srgbClr val="99FFCC"/>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與造物的關係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sz="3200" b="1" dirty="0">
                <a:solidFill>
                  <a:schemeClr val="bg1"/>
                </a:solidFill>
                <a:latin typeface="Times New Roman" panose="02020603050405020304" pitchFamily="18" charset="0"/>
                <a:cs typeface="Times New Roman" panose="02020603050405020304" pitchFamily="18" charset="0"/>
              </a:rPr>
              <a:t>4. </a:t>
            </a:r>
            <a:r>
              <a:rPr lang="en-US" altLang="en-US" sz="3200" b="1" u="sng" dirty="0">
                <a:solidFill>
                  <a:schemeClr val="bg1"/>
                </a:solidFill>
                <a:latin typeface="Times New Roman" panose="02020603050405020304" pitchFamily="18" charset="0"/>
                <a:cs typeface="Times New Roman" panose="02020603050405020304" pitchFamily="18" charset="0"/>
              </a:rPr>
              <a:t>Our</a:t>
            </a:r>
            <a:r>
              <a:rPr lang="en-US" altLang="en-US" sz="3200" b="1" u="sng" dirty="0">
                <a:solidFill>
                  <a:srgbClr val="FF99CC"/>
                </a:solidFill>
                <a:latin typeface="Times New Roman" panose="02020603050405020304" pitchFamily="18" charset="0"/>
                <a:cs typeface="Times New Roman" panose="02020603050405020304" pitchFamily="18" charset="0"/>
              </a:rPr>
              <a:t> relationship with our fellow man especially through our </a:t>
            </a:r>
            <a:r>
              <a:rPr lang="en-US" altLang="en-US" sz="3200" b="1" dirty="0">
                <a:solidFill>
                  <a:srgbClr val="FF99CC"/>
                </a:solidFill>
                <a:latin typeface="Times New Roman" panose="02020603050405020304" pitchFamily="18" charset="0"/>
                <a:cs typeface="Times New Roman" panose="02020603050405020304" pitchFamily="18" charset="0"/>
              </a:rPr>
              <a:t>	</a:t>
            </a:r>
            <a:r>
              <a:rPr lang="en-US" altLang="en-US" sz="3200" b="1" u="sng" dirty="0">
                <a:solidFill>
                  <a:srgbClr val="FF99CC"/>
                </a:solidFill>
                <a:latin typeface="Times New Roman" panose="02020603050405020304" pitchFamily="18" charset="0"/>
                <a:cs typeface="Times New Roman" panose="02020603050405020304" pitchFamily="18" charset="0"/>
              </a:rPr>
              <a:t>Heavenly &amp; earthly Family</a:t>
            </a:r>
            <a:r>
              <a:rPr lang="en-US" altLang="en-US" sz="3200" b="1" dirty="0">
                <a:solidFill>
                  <a:srgbClr val="FF99CC"/>
                </a:solidFill>
                <a:latin typeface="Times New Roman" panose="02020603050405020304" pitchFamily="18" charset="0"/>
                <a:cs typeface="Times New Roman" panose="02020603050405020304" pitchFamily="18" charset="0"/>
              </a:rPr>
              <a:t> </a:t>
            </a:r>
            <a:r>
              <a:rPr lang="en-US" altLang="en-US" sz="3200" b="1" dirty="0">
                <a:solidFill>
                  <a:schemeClr val="bg1"/>
                </a:solidFill>
                <a:latin typeface="Times New Roman" panose="02020603050405020304" pitchFamily="18" charset="0"/>
                <a:cs typeface="Times New Roman" panose="02020603050405020304" pitchFamily="18" charset="0"/>
              </a:rPr>
              <a:t>(Heb. 12:9-11; Eph. 3:14-21)</a:t>
            </a:r>
          </a:p>
          <a:p>
            <a:pPr marL="0" indent="0" eaLnBrk="1" fontAlgn="auto" hangingPunct="1">
              <a:spcAft>
                <a:spcPts val="0"/>
              </a:spcAft>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與他人的關係，特別是與天上的和地上的家人的關係。</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37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AC4E9DFF-B2ED-4EF2-B610-ABD87D86CFEF}"/>
              </a:ext>
            </a:extLst>
          </p:cNvPr>
          <p:cNvSpPr>
            <a:spLocks noGrp="1" noChangeArrowheads="1"/>
          </p:cNvSpPr>
          <p:nvPr>
            <p:ph idx="1"/>
          </p:nvPr>
        </p:nvSpPr>
        <p:spPr>
          <a:xfrm>
            <a:off x="647700" y="1371600"/>
            <a:ext cx="10896600" cy="5334000"/>
          </a:xfrm>
        </p:spPr>
        <p:txBody>
          <a:bodyPr rtlCol="0">
            <a:normAutofit/>
          </a:bodyPr>
          <a:lstStyle/>
          <a:p>
            <a:pPr algn="ctr" eaLnBrk="1" fontAlgn="auto" hangingPunct="1">
              <a:spcAft>
                <a:spcPts val="0"/>
              </a:spcAft>
              <a:defRPr/>
            </a:pPr>
            <a:r>
              <a:rPr lang="en-US" altLang="en-US" sz="3200" u="sng" dirty="0">
                <a:solidFill>
                  <a:srgbClr val="FFFF99"/>
                </a:solidFill>
                <a:latin typeface="Algerian" panose="04020705040A02060702" pitchFamily="82" charset="0"/>
                <a:cs typeface="Times New Roman" panose="02020603050405020304" pitchFamily="18" charset="0"/>
              </a:rPr>
              <a:t>Pursuing these God given relationships                     will bring meaning</a:t>
            </a:r>
            <a:r>
              <a:rPr lang="en-US" altLang="en-US" sz="3200" dirty="0">
                <a:solidFill>
                  <a:srgbClr val="FFFF99"/>
                </a:solidFill>
                <a:latin typeface="Algerian" panose="04020705040A02060702" pitchFamily="82" charset="0"/>
                <a:cs typeface="Times New Roman" panose="02020603050405020304" pitchFamily="18" charset="0"/>
              </a:rPr>
              <a:t>, </a:t>
            </a:r>
            <a:r>
              <a:rPr lang="en-US" altLang="en-US" sz="3200" u="sng" dirty="0">
                <a:solidFill>
                  <a:srgbClr val="FFFF99"/>
                </a:solidFill>
                <a:latin typeface="Algerian" panose="04020705040A02060702" pitchFamily="82" charset="0"/>
                <a:cs typeface="Times New Roman" panose="02020603050405020304" pitchFamily="18" charset="0"/>
              </a:rPr>
              <a:t>purpose</a:t>
            </a:r>
            <a:r>
              <a:rPr lang="en-US" altLang="en-US" sz="3200" dirty="0">
                <a:solidFill>
                  <a:srgbClr val="FFFF99"/>
                </a:solidFill>
                <a:latin typeface="Algerian" panose="04020705040A02060702" pitchFamily="82" charset="0"/>
                <a:cs typeface="Times New Roman" panose="02020603050405020304" pitchFamily="18" charset="0"/>
              </a:rPr>
              <a:t>, &amp; </a:t>
            </a:r>
            <a:r>
              <a:rPr lang="en-US" altLang="en-US" sz="3200" u="sng" dirty="0">
                <a:solidFill>
                  <a:srgbClr val="FFFF99"/>
                </a:solidFill>
                <a:latin typeface="Algerian" panose="04020705040A02060702" pitchFamily="82" charset="0"/>
                <a:cs typeface="Times New Roman" panose="02020603050405020304" pitchFamily="18" charset="0"/>
              </a:rPr>
              <a:t>satisfaction</a:t>
            </a:r>
            <a:r>
              <a:rPr lang="en-US" altLang="en-US" sz="3200" dirty="0">
                <a:solidFill>
                  <a:srgbClr val="FFFF99"/>
                </a:solidFill>
                <a:latin typeface="Algerian" panose="04020705040A02060702" pitchFamily="82" charset="0"/>
                <a:cs typeface="Times New Roman" panose="02020603050405020304" pitchFamily="18" charset="0"/>
              </a:rPr>
              <a:t>        	</a:t>
            </a:r>
            <a:r>
              <a:rPr lang="en-US" altLang="en-US" sz="3200" u="sng" dirty="0">
                <a:solidFill>
                  <a:srgbClr val="FFFF99"/>
                </a:solidFill>
                <a:latin typeface="Algerian" panose="04020705040A02060702" pitchFamily="82" charset="0"/>
                <a:cs typeface="Times New Roman" panose="02020603050405020304" pitchFamily="18" charset="0"/>
              </a:rPr>
              <a:t>in this life</a:t>
            </a:r>
            <a:r>
              <a:rPr lang="en-US" altLang="en-US" sz="3200" dirty="0">
                <a:solidFill>
                  <a:srgbClr val="FFFF99"/>
                </a:solidFill>
                <a:latin typeface="Algerian" panose="04020705040A02060702" pitchFamily="82" charset="0"/>
                <a:cs typeface="Times New Roman" panose="02020603050405020304" pitchFamily="18" charset="0"/>
              </a:rPr>
              <a:t>                                                                             </a:t>
            </a:r>
            <a:r>
              <a:rPr lang="en-US" altLang="en-US" sz="3200" dirty="0">
                <a:solidFill>
                  <a:srgbClr val="FFFF00"/>
                </a:solidFill>
                <a:latin typeface="Algerian" panose="04020705040A02060702" pitchFamily="82" charset="0"/>
                <a:cs typeface="Times New Roman" panose="02020603050405020304" pitchFamily="18" charset="0"/>
              </a:rPr>
              <a:t>&amp; </a:t>
            </a:r>
            <a:r>
              <a:rPr lang="en-US" altLang="en-US" sz="3200" u="sng" dirty="0">
                <a:solidFill>
                  <a:srgbClr val="FFFF00"/>
                </a:solidFill>
                <a:latin typeface="Algerian" panose="04020705040A02060702" pitchFamily="82" charset="0"/>
                <a:cs typeface="Times New Roman" panose="02020603050405020304" pitchFamily="18" charset="0"/>
              </a:rPr>
              <a:t>a glorious eternity in the Kingdom of God</a:t>
            </a:r>
          </a:p>
          <a:p>
            <a:pPr algn="ct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追求這些上帝給予的關係</a:t>
            </a:r>
            <a:endParaRPr lang="en-US" altLang="zh-CN" sz="3200" b="1" dirty="0">
              <a:solidFill>
                <a:srgbClr val="FFC000"/>
              </a:solidFill>
              <a:latin typeface="DengXian" panose="02010600030101010101" pitchFamily="2" charset="-122"/>
              <a:cs typeface="Times New Roman" panose="02020603050405020304" pitchFamily="18" charset="0"/>
            </a:endParaRPr>
          </a:p>
          <a:p>
            <a:pPr marL="0" indent="0" algn="ctr" eaLnBrk="1" fontAlgn="auto" hangingPunct="1">
              <a:spcAft>
                <a:spcPts val="0"/>
              </a:spcAft>
              <a:buFontTx/>
              <a:buNone/>
              <a:defRPr/>
            </a:pPr>
            <a:r>
              <a:rPr lang="zh-CN" altLang="en-US" sz="3200" b="1" dirty="0">
                <a:solidFill>
                  <a:srgbClr val="FFC000"/>
                </a:solidFill>
                <a:latin typeface="DengXian" panose="02010600030101010101" pitchFamily="2" charset="-122"/>
                <a:cs typeface="Times New Roman" panose="02020603050405020304" pitchFamily="18" charset="0"/>
              </a:rPr>
              <a:t>將在今生帶來意義、目的，與滿足，</a:t>
            </a:r>
            <a:endParaRPr lang="en-US" altLang="zh-CN" sz="3200" b="1" dirty="0">
              <a:solidFill>
                <a:srgbClr val="FFC000"/>
              </a:solidFill>
              <a:latin typeface="DengXian" panose="02010600030101010101" pitchFamily="2" charset="-122"/>
              <a:cs typeface="Times New Roman" panose="02020603050405020304" pitchFamily="18" charset="0"/>
            </a:endParaRPr>
          </a:p>
          <a:p>
            <a:pPr marL="0" indent="0" algn="ctr" eaLnBrk="1" fontAlgn="auto" hangingPunct="1">
              <a:spcAft>
                <a:spcPts val="0"/>
              </a:spcAft>
              <a:buFontTx/>
              <a:buNone/>
              <a:defRPr/>
            </a:pPr>
            <a:r>
              <a:rPr lang="zh-CN" altLang="en-US" sz="3200" b="1" dirty="0">
                <a:solidFill>
                  <a:srgbClr val="FFC000"/>
                </a:solidFill>
                <a:latin typeface="DengXian" panose="02010600030101010101" pitchFamily="2" charset="-122"/>
                <a:cs typeface="Times New Roman" panose="02020603050405020304" pitchFamily="18" charset="0"/>
              </a:rPr>
              <a:t>以及來生在上帝國度中榮耀的永恆。</a:t>
            </a:r>
            <a:endParaRPr lang="en-US" altLang="en-US" sz="3200" b="1" dirty="0">
              <a:solidFill>
                <a:srgbClr val="FFC000"/>
              </a:solidFill>
              <a:latin typeface="DengXian" panose="02010600030101010101" pitchFamily="2" charset="-122"/>
              <a:ea typeface="DengXian" panose="02010600030101010101" pitchFamily="2" charset="-122"/>
            </a:endParaRPr>
          </a:p>
          <a:p>
            <a:pPr eaLnBrk="1" fontAlgn="auto" hangingPunct="1">
              <a:spcAft>
                <a:spcPts val="0"/>
              </a:spcAft>
              <a:defRPr/>
            </a:pPr>
            <a:endParaRPr lang="en-US" altLang="en-US"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5D8E730-00A7-4481-9FC4-9C049738B844}"/>
              </a:ext>
            </a:extLst>
          </p:cNvPr>
          <p:cNvSpPr>
            <a:spLocks noGrp="1" noChangeArrowheads="1"/>
          </p:cNvSpPr>
          <p:nvPr>
            <p:ph type="title"/>
          </p:nvPr>
        </p:nvSpPr>
        <p:spPr>
          <a:xfrm>
            <a:off x="152400" y="76200"/>
            <a:ext cx="11963400" cy="1524000"/>
          </a:xfrm>
        </p:spPr>
        <p:txBody>
          <a:bodyPr/>
          <a:lstStyle/>
          <a:p>
            <a:pPr eaLnBrk="1" hangingPunct="1"/>
            <a:endParaRPr lang="en-US" altLang="en-US" sz="3600">
              <a:solidFill>
                <a:srgbClr val="FFFF00"/>
              </a:solidFill>
            </a:endParaRPr>
          </a:p>
        </p:txBody>
      </p:sp>
      <p:sp>
        <p:nvSpPr>
          <p:cNvPr id="62467" name="Rectangle 3">
            <a:extLst>
              <a:ext uri="{FF2B5EF4-FFF2-40B4-BE49-F238E27FC236}">
                <a16:creationId xmlns:a16="http://schemas.microsoft.com/office/drawing/2014/main" id="{9D664316-27D7-49BD-BD10-9179D8BFA282}"/>
              </a:ext>
            </a:extLst>
          </p:cNvPr>
          <p:cNvSpPr>
            <a:spLocks noGrp="1" noChangeArrowheads="1"/>
          </p:cNvSpPr>
          <p:nvPr>
            <p:ph idx="1"/>
          </p:nvPr>
        </p:nvSpPr>
        <p:spPr>
          <a:xfrm>
            <a:off x="152400" y="1752600"/>
            <a:ext cx="11887200" cy="4953000"/>
          </a:xfrm>
        </p:spPr>
        <p:txBody>
          <a:bodyPr/>
          <a:lstStyle/>
          <a:p>
            <a:pPr eaLnBrk="1" hangingPunct="1"/>
            <a:endParaRPr lang="en-US" altLang="en-US">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5DBA-3EF1-47C2-8C36-51FBA3A6FDF1}"/>
              </a:ext>
            </a:extLst>
          </p:cNvPr>
          <p:cNvSpPr>
            <a:spLocks noGrp="1"/>
          </p:cNvSpPr>
          <p:nvPr>
            <p:ph type="title"/>
          </p:nvPr>
        </p:nvSpPr>
        <p:spPr>
          <a:xfrm>
            <a:off x="152400" y="76200"/>
            <a:ext cx="11963400" cy="1600200"/>
          </a:xfrm>
        </p:spPr>
        <p:txBody>
          <a:bodyPr/>
          <a:lstStyle/>
          <a:p>
            <a:pPr>
              <a:defRPr/>
            </a:pPr>
            <a:endParaRPr lang="en-US" sz="3200" b="1" dirty="0">
              <a:solidFill>
                <a:srgbClr val="FFFF00"/>
              </a:solidFill>
              <a:latin typeface="Comic Sans MS" pitchFamily="66" charset="0"/>
            </a:endParaRPr>
          </a:p>
        </p:txBody>
      </p:sp>
      <p:sp>
        <p:nvSpPr>
          <p:cNvPr id="3" name="Content Placeholder 2">
            <a:extLst>
              <a:ext uri="{FF2B5EF4-FFF2-40B4-BE49-F238E27FC236}">
                <a16:creationId xmlns:a16="http://schemas.microsoft.com/office/drawing/2014/main" id="{149B06F0-D057-427F-8B5A-CB565B3C0B24}"/>
              </a:ext>
            </a:extLst>
          </p:cNvPr>
          <p:cNvSpPr>
            <a:spLocks noGrp="1"/>
          </p:cNvSpPr>
          <p:nvPr>
            <p:ph idx="1"/>
          </p:nvPr>
        </p:nvSpPr>
        <p:spPr>
          <a:xfrm>
            <a:off x="152400" y="1981200"/>
            <a:ext cx="11887200" cy="4724400"/>
          </a:xfrm>
        </p:spPr>
        <p:txBody>
          <a:bodyPr/>
          <a:lstStyle/>
          <a:p>
            <a:pPr>
              <a:defRPr/>
            </a:pPr>
            <a:r>
              <a:rPr lang="en-US" b="1" dirty="0">
                <a:solidFill>
                  <a:srgbClr val="CCFFFF"/>
                </a:solidFill>
                <a:latin typeface="Times New Roman" pitchFamily="18" charset="0"/>
                <a:cs typeface="Times New Roman" pitchFamily="18" charset="0"/>
              </a:rPr>
              <a:t>Following are a few extra slides that we couldn’t fit into the study but are added as they will strengthen you faith in God’s inerrant Word </a:t>
            </a:r>
          </a:p>
          <a:p>
            <a:pPr>
              <a:defRPr/>
            </a:pPr>
            <a:r>
              <a:rPr lang="en-US" b="1" dirty="0">
                <a:solidFill>
                  <a:srgbClr val="FFCCFF"/>
                </a:solidFill>
                <a:latin typeface="Times New Roman" pitchFamily="18" charset="0"/>
                <a:cs typeface="Times New Roman" pitchFamily="18" charset="0"/>
              </a:rPr>
              <a:t>And help you see some of the weaknesses of modern-day evolutionary theory.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A355-5AE9-43D5-9483-7B7F7A1427B9}"/>
              </a:ext>
            </a:extLst>
          </p:cNvPr>
          <p:cNvSpPr>
            <a:spLocks noGrp="1"/>
          </p:cNvSpPr>
          <p:nvPr>
            <p:ph type="title"/>
          </p:nvPr>
        </p:nvSpPr>
        <p:spPr>
          <a:xfrm>
            <a:off x="0" y="76200"/>
            <a:ext cx="12192000" cy="2133600"/>
          </a:xfrm>
        </p:spPr>
        <p:txBody>
          <a:bodyPr/>
          <a:lstStyle/>
          <a:p>
            <a:pPr>
              <a:defRPr/>
            </a:pPr>
            <a:r>
              <a:rPr lang="en-US" altLang="en-US" sz="3200" b="1" u="sng" dirty="0">
                <a:solidFill>
                  <a:srgbClr val="FFFF00"/>
                </a:solidFill>
                <a:latin typeface="Comic Sans MS" panose="030F0702030302020204" pitchFamily="66" charset="0"/>
              </a:rPr>
              <a:t>We Battle not with Empirical science but false worldviews that misinterpret the dubious evidence</a:t>
            </a:r>
            <a:br>
              <a:rPr lang="en-US" altLang="en-US" sz="3200" b="1" dirty="0">
                <a:solidFill>
                  <a:srgbClr val="FFFF00"/>
                </a:solidFill>
                <a:latin typeface="Comic Sans MS" panose="030F0702030302020204" pitchFamily="66" charset="0"/>
              </a:rPr>
            </a:br>
            <a:r>
              <a:rPr lang="zh-CN" altLang="en-US" sz="3200" b="1" dirty="0">
                <a:solidFill>
                  <a:srgbClr val="FFC000"/>
                </a:solidFill>
                <a:latin typeface="DengXian" panose="02010600030101010101" pitchFamily="2" charset="-122"/>
                <a:ea typeface="DengXian" panose="02010600030101010101" pitchFamily="2" charset="-122"/>
              </a:rPr>
              <a:t>我們不是與實證科學作戰，而是與用錯誤的世界觀去</a:t>
            </a:r>
            <a:br>
              <a:rPr lang="en-US" altLang="zh-CN" sz="3200" b="1" dirty="0">
                <a:solidFill>
                  <a:srgbClr val="FFC000"/>
                </a:solidFill>
                <a:latin typeface="DengXian" panose="02010600030101010101" pitchFamily="2" charset="-122"/>
                <a:ea typeface="DengXian" panose="02010600030101010101" pitchFamily="2" charset="-122"/>
              </a:rPr>
            </a:br>
            <a:r>
              <a:rPr lang="zh-CN" altLang="en-US" sz="3200" b="1" dirty="0">
                <a:solidFill>
                  <a:srgbClr val="FFC000"/>
                </a:solidFill>
                <a:latin typeface="DengXian" panose="02010600030101010101" pitchFamily="2" charset="-122"/>
                <a:ea typeface="DengXian" panose="02010600030101010101" pitchFamily="2" charset="-122"/>
              </a:rPr>
              <a:t>錯解可疑的證據作戰</a:t>
            </a:r>
            <a:endParaRPr lang="en-US" altLang="en-US" sz="3200" b="1" dirty="0">
              <a:solidFill>
                <a:srgbClr val="FFC000"/>
              </a:solidFill>
              <a:latin typeface="DengXian" panose="02010600030101010101" pitchFamily="2" charset="-122"/>
              <a:ea typeface="DengXian" panose="02010600030101010101" pitchFamily="2" charset="-122"/>
            </a:endParaRPr>
          </a:p>
        </p:txBody>
      </p:sp>
      <p:sp>
        <p:nvSpPr>
          <p:cNvPr id="3" name="Content Placeholder 2">
            <a:extLst>
              <a:ext uri="{FF2B5EF4-FFF2-40B4-BE49-F238E27FC236}">
                <a16:creationId xmlns:a16="http://schemas.microsoft.com/office/drawing/2014/main" id="{D694AC3B-434F-4655-A94C-EE1C833049A8}"/>
              </a:ext>
            </a:extLst>
          </p:cNvPr>
          <p:cNvSpPr>
            <a:spLocks noGrp="1"/>
          </p:cNvSpPr>
          <p:nvPr>
            <p:ph idx="1"/>
          </p:nvPr>
        </p:nvSpPr>
        <p:spPr>
          <a:xfrm>
            <a:off x="152400" y="2286000"/>
            <a:ext cx="11887200" cy="4419600"/>
          </a:xfrm>
        </p:spPr>
        <p:txBody>
          <a:bodyPr/>
          <a:lstStyle/>
          <a:p>
            <a:pPr>
              <a:defRPr/>
            </a:pPr>
            <a:r>
              <a:rPr lang="en-US" altLang="en-US" b="1" u="sng" dirty="0">
                <a:solidFill>
                  <a:srgbClr val="CCFFFF"/>
                </a:solidFill>
                <a:effectLst/>
                <a:latin typeface="Times New Roman" panose="02020603050405020304" pitchFamily="18" charset="0"/>
                <a:cs typeface="Times New Roman" panose="02020603050405020304" pitchFamily="18" charset="0"/>
              </a:rPr>
              <a:t>We are to</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CCFFFF"/>
                </a:solidFill>
                <a:effectLst/>
                <a:latin typeface="Times New Roman" panose="02020603050405020304" pitchFamily="18" charset="0"/>
                <a:cs typeface="Times New Roman" panose="02020603050405020304" pitchFamily="18" charset="0"/>
              </a:rPr>
              <a:t>cast down imaginations</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b="1" u="sng" dirty="0">
                <a:solidFill>
                  <a:srgbClr val="CCFFFF"/>
                </a:solidFill>
                <a:effectLst/>
                <a:latin typeface="Times New Roman" panose="02020603050405020304" pitchFamily="18" charset="0"/>
                <a:cs typeface="Times New Roman" panose="02020603050405020304" pitchFamily="18" charset="0"/>
              </a:rPr>
              <a:t>and every high thing that </a:t>
            </a:r>
            <a:r>
              <a:rPr lang="en-US" altLang="en-US" b="1" u="sng" dirty="0" err="1">
                <a:solidFill>
                  <a:srgbClr val="CCFFFF"/>
                </a:solidFill>
                <a:effectLst/>
                <a:latin typeface="Times New Roman" panose="02020603050405020304" pitchFamily="18" charset="0"/>
                <a:cs typeface="Times New Roman" panose="02020603050405020304" pitchFamily="18" charset="0"/>
              </a:rPr>
              <a:t>exalteth</a:t>
            </a:r>
            <a:r>
              <a:rPr lang="en-US" altLang="en-US" b="1" u="sng" dirty="0">
                <a:solidFill>
                  <a:srgbClr val="CCFFFF"/>
                </a:solidFill>
                <a:effectLst/>
                <a:latin typeface="Times New Roman" panose="02020603050405020304" pitchFamily="18" charset="0"/>
                <a:cs typeface="Times New Roman" panose="02020603050405020304" pitchFamily="18" charset="0"/>
              </a:rPr>
              <a:t> itself against the knowledge of God</a:t>
            </a:r>
            <a:r>
              <a:rPr lang="en-US" altLang="en-US" b="1" dirty="0">
                <a:solidFill>
                  <a:srgbClr val="CCFFFF"/>
                </a:solidFill>
                <a:effectLst/>
                <a:latin typeface="Times New Roman" panose="02020603050405020304" pitchFamily="18" charset="0"/>
                <a:cs typeface="Times New Roman" panose="02020603050405020304" pitchFamily="18" charset="0"/>
              </a:rPr>
              <a:t>” </a:t>
            </a:r>
            <a:r>
              <a:rPr lang="en-US" altLang="en-US" sz="2800" b="1" dirty="0">
                <a:effectLst/>
                <a:latin typeface="Times New Roman" panose="02020603050405020304" pitchFamily="18" charset="0"/>
                <a:cs typeface="Times New Roman" panose="02020603050405020304" pitchFamily="18" charset="0"/>
              </a:rPr>
              <a:t>(2 Cor. 10:5).</a:t>
            </a:r>
          </a:p>
          <a:p>
            <a:pPr>
              <a:buFont typeface="Wingdings" panose="05000000000000000000" pitchFamily="2" charset="2"/>
              <a:buNone/>
              <a:defRPr/>
            </a:pPr>
            <a:r>
              <a:rPr lang="en-US" altLang="en-US" sz="2800" b="1" dirty="0">
                <a:effectLst/>
                <a:latin typeface="Times New Roman" panose="02020603050405020304" pitchFamily="18" charset="0"/>
                <a:cs typeface="Times New Roman" panose="02020603050405020304" pitchFamily="18" charset="0"/>
              </a:rPr>
              <a:t>    </a:t>
            </a:r>
            <a:r>
              <a:rPr lang="zh-CN" altLang="en-US"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林後</a:t>
            </a:r>
            <a:r>
              <a:rPr lang="en-US" altLang="zh-CN"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10</a:t>
            </a:r>
            <a:r>
              <a:rPr lang="zh-CN" altLang="en-US"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a:t>
            </a:r>
            <a:r>
              <a:rPr lang="en-US" altLang="zh-CN"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5- </a:t>
            </a:r>
            <a:r>
              <a:rPr lang="zh-CN" altLang="en-US"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rPr>
              <a:t>“</a:t>
            </a:r>
            <a:r>
              <a:rPr lang="zh-TW" altLang="en-US" b="1" dirty="0">
                <a:solidFill>
                  <a:srgbClr val="FFC000"/>
                </a:solidFill>
                <a:latin typeface="DengXian" panose="02010600030101010101" pitchFamily="2" charset="-122"/>
                <a:ea typeface="DengXian" panose="02010600030101010101" pitchFamily="2" charset="-122"/>
              </a:rPr>
              <a:t>將各樣的計謀，各樣攔阻人認識神的那些自高之事，一概攻破了，又將人所有的心意奪回</a:t>
            </a:r>
            <a:r>
              <a:rPr lang="en-US" altLang="zh-TW" b="1" dirty="0">
                <a:solidFill>
                  <a:srgbClr val="FFC000"/>
                </a:solidFill>
                <a:latin typeface="DengXian" panose="02010600030101010101" pitchFamily="2" charset="-122"/>
                <a:ea typeface="DengXian" panose="02010600030101010101" pitchFamily="2" charset="-122"/>
              </a:rPr>
              <a:t>…</a:t>
            </a:r>
            <a:r>
              <a:rPr lang="zh-CN" altLang="en-US" b="1" dirty="0">
                <a:solidFill>
                  <a:srgbClr val="FFC000"/>
                </a:solidFill>
                <a:latin typeface="DengXian" panose="02010600030101010101" pitchFamily="2" charset="-122"/>
                <a:ea typeface="DengXian" panose="02010600030101010101" pitchFamily="2" charset="-122"/>
              </a:rPr>
              <a:t>”</a:t>
            </a:r>
            <a:endParaRPr lang="en-US" altLang="en-US" sz="4400" b="1" dirty="0">
              <a:solidFill>
                <a:srgbClr val="FFC000"/>
              </a:solidFill>
              <a:effectLst/>
              <a:latin typeface="DengXian" panose="02010600030101010101" pitchFamily="2" charset="-122"/>
              <a:ea typeface="DengXian" panose="02010600030101010101" pitchFamily="2" charset="-122"/>
              <a:cs typeface="Times New Roman" panose="02020603050405020304" pitchFamily="18" charset="0"/>
            </a:endParaRPr>
          </a:p>
          <a:p>
            <a:pPr>
              <a:defRPr/>
            </a:pPr>
            <a:r>
              <a:rPr lang="en-US" altLang="en-US" b="1" u="sng" dirty="0">
                <a:solidFill>
                  <a:srgbClr val="FFCCFF"/>
                </a:solidFill>
                <a:effectLst/>
                <a:latin typeface="Times New Roman" panose="02020603050405020304" pitchFamily="18" charset="0"/>
                <a:cs typeface="Times New Roman" panose="02020603050405020304" pitchFamily="18" charset="0"/>
              </a:rPr>
              <a:t>The atheistic materialism dominating the world’s educational &amp; political systems has become a</a:t>
            </a:r>
            <a:r>
              <a:rPr lang="en-US" altLang="en-US" b="1" dirty="0">
                <a:solidFill>
                  <a:srgbClr val="FFCCFF"/>
                </a:solidFill>
                <a:effectLst/>
                <a:latin typeface="Times New Roman" panose="02020603050405020304" pitchFamily="18" charset="0"/>
                <a:cs typeface="Times New Roman" panose="02020603050405020304" pitchFamily="18" charset="0"/>
              </a:rPr>
              <a:t> “</a:t>
            </a:r>
            <a:r>
              <a:rPr lang="en-US" altLang="en-US" b="1" u="sng" dirty="0">
                <a:solidFill>
                  <a:srgbClr val="FFCCFF"/>
                </a:solidFill>
                <a:effectLst/>
                <a:latin typeface="Times New Roman" panose="02020603050405020304" pitchFamily="18" charset="0"/>
                <a:cs typeface="Times New Roman" panose="02020603050405020304" pitchFamily="18" charset="0"/>
              </a:rPr>
              <a:t>stronghold</a:t>
            </a:r>
            <a:r>
              <a:rPr lang="en-US" altLang="en-US" b="1" dirty="0">
                <a:solidFill>
                  <a:srgbClr val="FFCCFF"/>
                </a:solidFill>
                <a:effectLst/>
                <a:latin typeface="Times New Roman" panose="02020603050405020304" pitchFamily="18" charset="0"/>
                <a:cs typeface="Times New Roman" panose="02020603050405020304" pitchFamily="18" charset="0"/>
              </a:rPr>
              <a:t>” </a:t>
            </a:r>
            <a:r>
              <a:rPr lang="en-US" altLang="en-US" b="1" u="sng" dirty="0">
                <a:solidFill>
                  <a:srgbClr val="FFCCFF"/>
                </a:solidFill>
                <a:effectLst/>
                <a:latin typeface="Times New Roman" panose="02020603050405020304" pitchFamily="18" charset="0"/>
                <a:cs typeface="Times New Roman" panose="02020603050405020304" pitchFamily="18" charset="0"/>
              </a:rPr>
              <a:t>against faith in God</a:t>
            </a:r>
            <a:r>
              <a:rPr lang="en-US" altLang="en-US" b="1" dirty="0">
                <a:solidFill>
                  <a:srgbClr val="FFCCFF"/>
                </a:solidFill>
                <a:effectLst/>
                <a:latin typeface="Times New Roman" panose="02020603050405020304" pitchFamily="18" charset="0"/>
                <a:cs typeface="Times New Roman" panose="02020603050405020304" pitchFamily="18" charset="0"/>
              </a:rPr>
              <a:t>.</a:t>
            </a:r>
          </a:p>
          <a:p>
            <a:pPr>
              <a:buFont typeface="Wingdings" panose="05000000000000000000" pitchFamily="2" charset="2"/>
              <a:buNone/>
              <a:defRPr/>
            </a:pPr>
            <a:r>
              <a:rPr lang="en-US" altLang="en-US" b="1" dirty="0">
                <a:solidFill>
                  <a:srgbClr val="FFCCFF"/>
                </a:solidFill>
                <a:effectLst/>
                <a:latin typeface="DengXian" panose="02010600030101010101" pitchFamily="2" charset="-122"/>
                <a:ea typeface="DengXian" panose="02010600030101010101" pitchFamily="2" charset="-122"/>
              </a:rPr>
              <a:t>   </a:t>
            </a:r>
            <a:r>
              <a:rPr lang="zh-CN" altLang="en-US" b="1" dirty="0">
                <a:solidFill>
                  <a:srgbClr val="FFC000"/>
                </a:solidFill>
                <a:effectLst/>
                <a:latin typeface="DengXian" panose="02010600030101010101" pitchFamily="2" charset="-122"/>
                <a:ea typeface="DengXian" panose="02010600030101010101" pitchFamily="2" charset="-122"/>
              </a:rPr>
              <a:t>無神唯物論掌控世界的教育與政治制度，已經成爲反對信仰神的“營壘”。</a:t>
            </a:r>
            <a:endParaRPr lang="en-US" altLang="en-US" b="1" dirty="0">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6D3F-2392-4996-BD6D-5C567949B4E3}"/>
              </a:ext>
            </a:extLst>
          </p:cNvPr>
          <p:cNvSpPr>
            <a:spLocks noGrp="1"/>
          </p:cNvSpPr>
          <p:nvPr>
            <p:ph type="title"/>
          </p:nvPr>
        </p:nvSpPr>
        <p:spPr>
          <a:xfrm>
            <a:off x="76200" y="76200"/>
            <a:ext cx="12039600" cy="1219200"/>
          </a:xfrm>
        </p:spPr>
        <p:txBody>
          <a:bodyPr/>
          <a:lstStyle/>
          <a:p>
            <a:pPr>
              <a:defRPr/>
            </a:pPr>
            <a:r>
              <a:rPr lang="en-US" sz="3200" b="1" dirty="0">
                <a:solidFill>
                  <a:schemeClr val="tx1"/>
                </a:solidFill>
                <a:latin typeface="Comic Sans MS" pitchFamily="66" charset="0"/>
              </a:rPr>
              <a:t>Genesis 1:28-30</a:t>
            </a:r>
            <a:r>
              <a:rPr lang="en-US" sz="3200" b="1" dirty="0">
                <a:solidFill>
                  <a:srgbClr val="FFFF00"/>
                </a:solidFill>
                <a:latin typeface="Comic Sans MS" pitchFamily="66" charset="0"/>
              </a:rPr>
              <a:t> is known as </a:t>
            </a:r>
            <a:r>
              <a:rPr lang="en-US" sz="3200" b="1" dirty="0">
                <a:solidFill>
                  <a:srgbClr val="FFCCFF"/>
                </a:solidFill>
                <a:latin typeface="Comic Sans MS" pitchFamily="66" charset="0"/>
              </a:rPr>
              <a:t>“the Edenic Covenant”</a:t>
            </a:r>
          </a:p>
        </p:txBody>
      </p:sp>
      <p:sp>
        <p:nvSpPr>
          <p:cNvPr id="3" name="Content Placeholder 2">
            <a:extLst>
              <a:ext uri="{FF2B5EF4-FFF2-40B4-BE49-F238E27FC236}">
                <a16:creationId xmlns:a16="http://schemas.microsoft.com/office/drawing/2014/main" id="{4851707B-525A-4B21-B7F8-0B48702E441C}"/>
              </a:ext>
            </a:extLst>
          </p:cNvPr>
          <p:cNvSpPr>
            <a:spLocks noGrp="1"/>
          </p:cNvSpPr>
          <p:nvPr>
            <p:ph idx="1"/>
          </p:nvPr>
        </p:nvSpPr>
        <p:spPr>
          <a:xfrm>
            <a:off x="152400" y="1524000"/>
            <a:ext cx="11887200" cy="5181600"/>
          </a:xfrm>
        </p:spPr>
        <p:txBody>
          <a:bodyPr/>
          <a:lstStyle/>
          <a:p>
            <a:pPr>
              <a:defRPr/>
            </a:pPr>
            <a:r>
              <a:rPr lang="en-US" b="1" dirty="0">
                <a:solidFill>
                  <a:srgbClr val="FFCCFF"/>
                </a:solidFill>
                <a:latin typeface="Times New Roman" panose="02020603050405020304" pitchFamily="18" charset="0"/>
                <a:cs typeface="Times New Roman" panose="02020603050405020304" pitchFamily="18" charset="0"/>
              </a:rPr>
              <a:t>Begins with God blessing them &amp; then follows 4 parts:</a:t>
            </a:r>
          </a:p>
          <a:p>
            <a:pPr>
              <a:defRPr/>
            </a:pPr>
            <a:r>
              <a:rPr lang="en-US" sz="2800" b="1" dirty="0">
                <a:latin typeface="Times New Roman" panose="02020603050405020304" pitchFamily="18" charset="0"/>
                <a:cs typeface="Times New Roman" panose="02020603050405020304" pitchFamily="18" charset="0"/>
              </a:rPr>
              <a:t>1. </a:t>
            </a:r>
            <a:r>
              <a:rPr lang="en-US" b="1" dirty="0">
                <a:solidFill>
                  <a:srgbClr val="CCFFFF"/>
                </a:solidFill>
                <a:latin typeface="Times New Roman" panose="02020603050405020304" pitchFamily="18" charset="0"/>
                <a:cs typeface="Times New Roman" panose="02020603050405020304" pitchFamily="18" charset="0"/>
              </a:rPr>
              <a:t>They are to populate the earth </a:t>
            </a:r>
            <a:r>
              <a:rPr lang="en-US" sz="2800" b="1" dirty="0">
                <a:latin typeface="Times New Roman" panose="02020603050405020304" pitchFamily="18" charset="0"/>
                <a:cs typeface="Times New Roman" panose="02020603050405020304" pitchFamily="18" charset="0"/>
              </a:rPr>
              <a:t>(28b) </a:t>
            </a:r>
          </a:p>
          <a:p>
            <a:pPr>
              <a:defRPr/>
            </a:pPr>
            <a:r>
              <a:rPr lang="en-US" b="1" dirty="0">
                <a:latin typeface="Times New Roman" panose="02020603050405020304" pitchFamily="18" charset="0"/>
                <a:cs typeface="Times New Roman" panose="02020603050405020304" pitchFamily="18" charset="0"/>
              </a:rPr>
              <a:t>2. </a:t>
            </a:r>
            <a:r>
              <a:rPr lang="en-US" b="1" dirty="0">
                <a:solidFill>
                  <a:srgbClr val="FF99CC"/>
                </a:solidFill>
                <a:latin typeface="Times New Roman" panose="02020603050405020304" pitchFamily="18" charset="0"/>
                <a:cs typeface="Times New Roman" panose="02020603050405020304" pitchFamily="18" charset="0"/>
              </a:rPr>
              <a:t>They are given authority over the material world  </a:t>
            </a:r>
            <a:r>
              <a:rPr lang="en-US" sz="2800" b="1" dirty="0">
                <a:latin typeface="Times New Roman" panose="02020603050405020304" pitchFamily="18" charset="0"/>
                <a:cs typeface="Times New Roman" panose="02020603050405020304" pitchFamily="18" charset="0"/>
              </a:rPr>
              <a:t>(26, 28)</a:t>
            </a:r>
          </a:p>
          <a:p>
            <a:pPr>
              <a:defRPr/>
            </a:pPr>
            <a:r>
              <a:rPr lang="en-US" b="1" dirty="0">
                <a:latin typeface="Times New Roman" panose="02020603050405020304" pitchFamily="18" charset="0"/>
                <a:cs typeface="Times New Roman" panose="02020603050405020304" pitchFamily="18" charset="0"/>
              </a:rPr>
              <a:t>3. </a:t>
            </a:r>
            <a:r>
              <a:rPr lang="en-US" b="1" dirty="0">
                <a:solidFill>
                  <a:srgbClr val="99FFCC"/>
                </a:solidFill>
                <a:latin typeface="Times New Roman" panose="02020603050405020304" pitchFamily="18" charset="0"/>
                <a:cs typeface="Times New Roman" panose="02020603050405020304" pitchFamily="18" charset="0"/>
              </a:rPr>
              <a:t>They are given authority over the animal kingdom</a:t>
            </a:r>
            <a:r>
              <a:rPr lang="en-US" sz="2800" b="1" dirty="0">
                <a:latin typeface="Times New Roman" panose="02020603050405020304" pitchFamily="18" charset="0"/>
                <a:cs typeface="Times New Roman" panose="02020603050405020304" pitchFamily="18" charset="0"/>
              </a:rPr>
              <a:t> (Hosea 2:18)</a:t>
            </a:r>
          </a:p>
          <a:p>
            <a:pPr>
              <a:defRPr/>
            </a:pPr>
            <a:r>
              <a:rPr lang="en-US" b="1" dirty="0">
                <a:latin typeface="Times New Roman" panose="02020603050405020304" pitchFamily="18" charset="0"/>
                <a:cs typeface="Times New Roman" panose="02020603050405020304" pitchFamily="18" charset="0"/>
              </a:rPr>
              <a:t>4. </a:t>
            </a:r>
            <a:r>
              <a:rPr lang="en-US" b="1" dirty="0">
                <a:solidFill>
                  <a:srgbClr val="FFCCFF"/>
                </a:solidFill>
                <a:latin typeface="Times New Roman" panose="02020603050405020304" pitchFamily="18" charset="0"/>
                <a:cs typeface="Times New Roman" panose="02020603050405020304" pitchFamily="18" charset="0"/>
              </a:rPr>
              <a:t>They are given a special diet</a:t>
            </a:r>
            <a:r>
              <a:rPr lang="en-US" b="1" dirty="0">
                <a:latin typeface="Times New Roman" panose="02020603050405020304" pitchFamily="18" charset="0"/>
                <a:cs typeface="Times New Roman" panose="02020603050405020304" pitchFamily="18" charset="0"/>
              </a:rPr>
              <a:t> (1:29-30; 2:16)</a:t>
            </a:r>
          </a:p>
          <a:p>
            <a:pPr>
              <a:defRPr/>
            </a:pP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66BB16F-A142-4937-BAFB-3AFB6B74AAAB}"/>
              </a:ext>
            </a:extLst>
          </p:cNvPr>
          <p:cNvSpPr>
            <a:spLocks noGrp="1" noChangeArrowheads="1"/>
          </p:cNvSpPr>
          <p:nvPr>
            <p:ph type="title"/>
          </p:nvPr>
        </p:nvSpPr>
        <p:spPr>
          <a:xfrm>
            <a:off x="152400" y="76200"/>
            <a:ext cx="11963400" cy="1066800"/>
          </a:xfrm>
        </p:spPr>
        <p:txBody>
          <a:bodyPr/>
          <a:lstStyle/>
          <a:p>
            <a:pPr eaLnBrk="1" hangingPunct="1"/>
            <a:r>
              <a:rPr lang="en-US" altLang="en-US" sz="3200" b="1">
                <a:solidFill>
                  <a:srgbClr val="FFFF00"/>
                </a:solidFill>
                <a:latin typeface="Comic Sans MS" panose="030F0702030302020204" pitchFamily="66" charset="0"/>
              </a:rPr>
              <a:t>Darwin’s secret sex problem is the death knell of evolution</a:t>
            </a:r>
          </a:p>
        </p:txBody>
      </p:sp>
      <p:sp>
        <p:nvSpPr>
          <p:cNvPr id="65539" name="Rectangle 3">
            <a:extLst>
              <a:ext uri="{FF2B5EF4-FFF2-40B4-BE49-F238E27FC236}">
                <a16:creationId xmlns:a16="http://schemas.microsoft.com/office/drawing/2014/main" id="{BD54ECBE-32EC-4D13-9BBA-A4255BBE8E18}"/>
              </a:ext>
            </a:extLst>
          </p:cNvPr>
          <p:cNvSpPr>
            <a:spLocks noGrp="1" noChangeArrowheads="1"/>
          </p:cNvSpPr>
          <p:nvPr>
            <p:ph idx="1"/>
          </p:nvPr>
        </p:nvSpPr>
        <p:spPr>
          <a:xfrm>
            <a:off x="152400" y="1371600"/>
            <a:ext cx="11887200" cy="5334000"/>
          </a:xfrm>
        </p:spPr>
        <p:txBody>
          <a:bodyPr/>
          <a:lstStyle/>
          <a:p>
            <a:pPr eaLnBrk="1" hangingPunct="1"/>
            <a:r>
              <a:rPr lang="en-US" altLang="en-US" b="1">
                <a:solidFill>
                  <a:srgbClr val="CCFFFF"/>
                </a:solidFill>
                <a:latin typeface="Times New Roman" panose="02020603050405020304" pitchFamily="18" charset="0"/>
                <a:cs typeface="Times New Roman" panose="02020603050405020304" pitchFamily="18" charset="0"/>
              </a:rPr>
              <a:t>A species is a group of organisms capable of interbreeding. Sexual reproduction is ubiquitous in nature but species specific!</a:t>
            </a:r>
          </a:p>
          <a:p>
            <a:pPr eaLnBrk="1" hangingPunct="1"/>
            <a:r>
              <a:rPr lang="en-US" altLang="en-US" b="1">
                <a:solidFill>
                  <a:srgbClr val="FFCCFF"/>
                </a:solidFill>
                <a:latin typeface="Times New Roman" panose="02020603050405020304" pitchFamily="18" charset="0"/>
                <a:cs typeface="Times New Roman" panose="02020603050405020304" pitchFamily="18" charset="0"/>
              </a:rPr>
              <a:t>Species can’t have sex &amp; reproduce with another species! </a:t>
            </a:r>
          </a:p>
          <a:p>
            <a:pPr eaLnBrk="1" hangingPunct="1"/>
            <a:r>
              <a:rPr lang="en-US" altLang="en-US" b="1">
                <a:solidFill>
                  <a:srgbClr val="FF99CC"/>
                </a:solidFill>
                <a:latin typeface="Times New Roman" panose="02020603050405020304" pitchFamily="18" charset="0"/>
                <a:cs typeface="Times New Roman" panose="02020603050405020304" pitchFamily="18" charset="0"/>
              </a:rPr>
              <a:t>The fossil record proves there are no intermediate forms where these sexual boundaries have ever been crossed</a:t>
            </a:r>
          </a:p>
          <a:p>
            <a:pPr eaLnBrk="1" hangingPunct="1"/>
            <a:r>
              <a:rPr lang="en-US" altLang="en-US" b="1">
                <a:solidFill>
                  <a:srgbClr val="99FFCC"/>
                </a:solidFill>
                <a:latin typeface="Times New Roman" panose="02020603050405020304" pitchFamily="18" charset="0"/>
                <a:cs typeface="Times New Roman" panose="02020603050405020304" pitchFamily="18" charset="0"/>
              </a:rPr>
              <a:t>To evolve asexual life (</a:t>
            </a:r>
            <a:r>
              <a:rPr lang="en-US" altLang="en-US" b="1" i="1">
                <a:solidFill>
                  <a:srgbClr val="99FFCC"/>
                </a:solidFill>
                <a:latin typeface="Times New Roman" panose="02020603050405020304" pitchFamily="18" charset="0"/>
                <a:cs typeface="Times New Roman" panose="02020603050405020304" pitchFamily="18" charset="0"/>
              </a:rPr>
              <a:t>mitosis</a:t>
            </a:r>
            <a:r>
              <a:rPr lang="en-US" altLang="en-US" b="1">
                <a:solidFill>
                  <a:srgbClr val="99FFCC"/>
                </a:solidFill>
                <a:latin typeface="Times New Roman" panose="02020603050405020304" pitchFamily="18" charset="0"/>
                <a:cs typeface="Times New Roman" panose="02020603050405020304" pitchFamily="18" charset="0"/>
              </a:rPr>
              <a:t>) to (</a:t>
            </a:r>
            <a:r>
              <a:rPr lang="en-US" altLang="en-US" b="1" i="1">
                <a:solidFill>
                  <a:srgbClr val="99FFCC"/>
                </a:solidFill>
                <a:latin typeface="Times New Roman" panose="02020603050405020304" pitchFamily="18" charset="0"/>
                <a:cs typeface="Times New Roman" panose="02020603050405020304" pitchFamily="18" charset="0"/>
              </a:rPr>
              <a:t>meiotic</a:t>
            </a:r>
            <a:r>
              <a:rPr lang="en-US" altLang="en-US" b="1">
                <a:solidFill>
                  <a:srgbClr val="99FFCC"/>
                </a:solidFill>
                <a:latin typeface="Times New Roman" panose="02020603050405020304" pitchFamily="18" charset="0"/>
                <a:cs typeface="Times New Roman" panose="02020603050405020304" pitchFamily="18" charset="0"/>
              </a:rPr>
              <a:t>) sexually reproducing life, must create an unfathomable amount of new information, for both male &amp; female simultaneously! There is no evidence for it because it is impossible!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A8C5EA8-24FB-4A63-A63F-C48C5AE35697}"/>
              </a:ext>
            </a:extLst>
          </p:cNvPr>
          <p:cNvSpPr>
            <a:spLocks noGrp="1" noChangeArrowheads="1"/>
          </p:cNvSpPr>
          <p:nvPr>
            <p:ph type="title"/>
          </p:nvPr>
        </p:nvSpPr>
        <p:spPr>
          <a:xfrm>
            <a:off x="152400" y="76200"/>
            <a:ext cx="11963400" cy="1066800"/>
          </a:xfrm>
        </p:spPr>
        <p:txBody>
          <a:bodyPr/>
          <a:lstStyle/>
          <a:p>
            <a:pPr eaLnBrk="1" hangingPunct="1"/>
            <a:r>
              <a:rPr lang="en-US" altLang="en-US" sz="3200" b="1">
                <a:solidFill>
                  <a:srgbClr val="FFFF00"/>
                </a:solidFill>
                <a:latin typeface="Comic Sans MS" panose="030F0702030302020204" pitchFamily="66" charset="0"/>
              </a:rPr>
              <a:t>Darwin’s secret sex problem is the death knell of evolution</a:t>
            </a:r>
          </a:p>
        </p:txBody>
      </p:sp>
      <p:sp>
        <p:nvSpPr>
          <p:cNvPr id="66563" name="Rectangle 3">
            <a:extLst>
              <a:ext uri="{FF2B5EF4-FFF2-40B4-BE49-F238E27FC236}">
                <a16:creationId xmlns:a16="http://schemas.microsoft.com/office/drawing/2014/main" id="{92A9EAD0-F769-45E4-A874-14D81A9E7AFB}"/>
              </a:ext>
            </a:extLst>
          </p:cNvPr>
          <p:cNvSpPr>
            <a:spLocks noGrp="1" noChangeArrowheads="1"/>
          </p:cNvSpPr>
          <p:nvPr>
            <p:ph idx="1"/>
          </p:nvPr>
        </p:nvSpPr>
        <p:spPr>
          <a:xfrm>
            <a:off x="152400" y="1371600"/>
            <a:ext cx="11887200" cy="5334000"/>
          </a:xfrm>
        </p:spPr>
        <p:txBody>
          <a:bodyPr/>
          <a:lstStyle/>
          <a:p>
            <a:pPr eaLnBrk="1" hangingPunct="1"/>
            <a:r>
              <a:rPr lang="en-US" altLang="en-US" b="1">
                <a:solidFill>
                  <a:srgbClr val="CCFFFF"/>
                </a:solidFill>
                <a:latin typeface="Times New Roman" panose="02020603050405020304" pitchFamily="18" charset="0"/>
                <a:cs typeface="Times New Roman" panose="02020603050405020304" pitchFamily="18" charset="0"/>
              </a:rPr>
              <a:t>Evolution cannot explain sex origins: How a male &amp; female reduce their chromosomes in half then join the halves together in a mind blowing process to form a one of a kind offspring. </a:t>
            </a:r>
            <a:r>
              <a:rPr lang="en-US" altLang="en-US" b="1">
                <a:solidFill>
                  <a:schemeClr val="bg1"/>
                </a:solidFill>
                <a:latin typeface="Times New Roman" panose="02020603050405020304" pitchFamily="18" charset="0"/>
                <a:cs typeface="Times New Roman" panose="02020603050405020304" pitchFamily="18" charset="0"/>
              </a:rPr>
              <a:t>[The Queen of Evolutionary Problems] </a:t>
            </a:r>
          </a:p>
          <a:p>
            <a:pPr eaLnBrk="1" hangingPunct="1"/>
            <a:r>
              <a:rPr lang="en-US" altLang="en-US" b="1">
                <a:solidFill>
                  <a:srgbClr val="FFCCFF"/>
                </a:solidFill>
                <a:latin typeface="Times New Roman" panose="02020603050405020304" pitchFamily="18" charset="0"/>
                <a:cs typeface="Times New Roman" panose="02020603050405020304" pitchFamily="18" charset="0"/>
              </a:rPr>
              <a:t>Because the millions of species male/female sexual organs &amp; rituals are so uniquely complicated they could not possibly have evolved by natural selection incrementally over time</a:t>
            </a:r>
          </a:p>
          <a:p>
            <a:pPr eaLnBrk="1" hangingPunct="1"/>
            <a:r>
              <a:rPr lang="en-US" altLang="en-US" b="1">
                <a:solidFill>
                  <a:srgbClr val="99FFCC"/>
                </a:solidFill>
                <a:latin typeface="Times New Roman" panose="02020603050405020304" pitchFamily="18" charset="0"/>
                <a:cs typeface="Times New Roman" panose="02020603050405020304" pitchFamily="18" charset="0"/>
              </a:rPr>
              <a:t>It would require reorganization of the entire anatomy &amp; physiology of the organism!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1A12-15D1-4CF7-9899-DE9D77FA57A0}"/>
              </a:ext>
            </a:extLst>
          </p:cNvPr>
          <p:cNvSpPr>
            <a:spLocks noGrp="1"/>
          </p:cNvSpPr>
          <p:nvPr>
            <p:ph type="title"/>
          </p:nvPr>
        </p:nvSpPr>
        <p:spPr>
          <a:xfrm>
            <a:off x="152400" y="76200"/>
            <a:ext cx="11963400" cy="1066800"/>
          </a:xfrm>
        </p:spPr>
        <p:txBody>
          <a:bodyPr/>
          <a:lstStyle/>
          <a:p>
            <a:pPr>
              <a:defRPr/>
            </a:pPr>
            <a:r>
              <a:rPr lang="en-US" sz="3200" b="1" dirty="0">
                <a:solidFill>
                  <a:srgbClr val="FFFF00"/>
                </a:solidFill>
                <a:latin typeface="Comic Sans MS" pitchFamily="66" charset="0"/>
              </a:rPr>
              <a:t>Ricard Dawkins acknowledges the Problem of sex:</a:t>
            </a:r>
          </a:p>
        </p:txBody>
      </p:sp>
      <p:sp>
        <p:nvSpPr>
          <p:cNvPr id="3" name="Content Placeholder 2">
            <a:extLst>
              <a:ext uri="{FF2B5EF4-FFF2-40B4-BE49-F238E27FC236}">
                <a16:creationId xmlns:a16="http://schemas.microsoft.com/office/drawing/2014/main" id="{F20EBBAC-7C4E-4E75-9C0B-4D87B569B6FF}"/>
              </a:ext>
            </a:extLst>
          </p:cNvPr>
          <p:cNvSpPr>
            <a:spLocks noGrp="1"/>
          </p:cNvSpPr>
          <p:nvPr>
            <p:ph idx="1"/>
          </p:nvPr>
        </p:nvSpPr>
        <p:spPr>
          <a:xfrm>
            <a:off x="152400" y="1371600"/>
            <a:ext cx="11887200" cy="5334000"/>
          </a:xfrm>
        </p:spPr>
        <p:txBody>
          <a:bodyPr/>
          <a:lstStyle/>
          <a:p>
            <a:pPr>
              <a:defRPr/>
            </a:pPr>
            <a:r>
              <a:rPr lang="en-US" b="1" dirty="0">
                <a:solidFill>
                  <a:srgbClr val="66FFCC"/>
                </a:solidFill>
                <a:latin typeface="Times New Roman" pitchFamily="18" charset="0"/>
                <a:cs typeface="Times New Roman" pitchFamily="18" charset="0"/>
              </a:rPr>
              <a:t>“Why did sex, that bizarre perversion of straightforward replication, ever arise in the first place?... This is an extremely difficult question for the evolutionist to answer” </a:t>
            </a:r>
            <a:r>
              <a:rPr lang="en-US" sz="2800" b="1" dirty="0">
                <a:latin typeface="Times New Roman" pitchFamily="18" charset="0"/>
                <a:cs typeface="Times New Roman" pitchFamily="18" charset="0"/>
              </a:rPr>
              <a:t>(Richard Dawkins, </a:t>
            </a:r>
            <a:r>
              <a:rPr lang="en-US" sz="2800" b="1" i="1" dirty="0">
                <a:latin typeface="Times New Roman" pitchFamily="18" charset="0"/>
                <a:cs typeface="Times New Roman" pitchFamily="18" charset="0"/>
              </a:rPr>
              <a:t>The Selfish Gene</a:t>
            </a:r>
            <a:r>
              <a:rPr lang="en-US" sz="2800" b="1" dirty="0">
                <a:latin typeface="Times New Roman" pitchFamily="18" charset="0"/>
                <a:cs typeface="Times New Roman" pitchFamily="18" charset="0"/>
              </a:rPr>
              <a:t>, 2006, reprint 2009, p. 43)</a:t>
            </a:r>
          </a:p>
          <a:p>
            <a:pPr>
              <a:defRPr/>
            </a:pPr>
            <a:r>
              <a:rPr lang="en-US" b="1" dirty="0">
                <a:solidFill>
                  <a:srgbClr val="FFCCFF"/>
                </a:solidFill>
                <a:latin typeface="Times New Roman" pitchFamily="18" charset="0"/>
                <a:cs typeface="Times New Roman" pitchFamily="18" charset="0"/>
              </a:rPr>
              <a:t>“For reasons that I haven’t the space to go into, the existence of sexual reproduction poses a big theoretical puzzle for Darwinians” </a:t>
            </a:r>
            <a:r>
              <a:rPr lang="en-US" sz="2800" b="1" dirty="0">
                <a:latin typeface="Times New Roman" pitchFamily="18" charset="0"/>
                <a:cs typeface="Times New Roman" pitchFamily="18" charset="0"/>
              </a:rPr>
              <a:t>(Richard Dawkins, The Blind Watchmaker, 1986, p. 268).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E5C54C3-5303-4E7C-83CD-322251CCA2A7}"/>
              </a:ext>
            </a:extLst>
          </p:cNvPr>
          <p:cNvSpPr>
            <a:spLocks noGrp="1" noChangeArrowheads="1"/>
          </p:cNvSpPr>
          <p:nvPr>
            <p:ph type="title"/>
          </p:nvPr>
        </p:nvSpPr>
        <p:spPr>
          <a:xfrm>
            <a:off x="152400" y="76200"/>
            <a:ext cx="11963400" cy="1524000"/>
          </a:xfrm>
        </p:spPr>
        <p:txBody>
          <a:bodyPr/>
          <a:lstStyle/>
          <a:p>
            <a:pPr eaLnBrk="1" hangingPunct="1"/>
            <a:r>
              <a:rPr lang="en-US" altLang="en-US" sz="3200" b="1">
                <a:solidFill>
                  <a:srgbClr val="FFFF99"/>
                </a:solidFill>
                <a:latin typeface="Times New Roman" panose="02020603050405020304" pitchFamily="18" charset="0"/>
                <a:cs typeface="Times New Roman" panose="02020603050405020304" pitchFamily="18" charset="0"/>
              </a:rPr>
              <a:t>Even Charles Darwin in the introduction to </a:t>
            </a:r>
            <a:r>
              <a:rPr lang="en-US" altLang="en-US" sz="3200" b="1" i="1">
                <a:solidFill>
                  <a:srgbClr val="FFFF99"/>
                </a:solidFill>
                <a:latin typeface="Times New Roman" panose="02020603050405020304" pitchFamily="18" charset="0"/>
                <a:cs typeface="Times New Roman" panose="02020603050405020304" pitchFamily="18" charset="0"/>
              </a:rPr>
              <a:t>Origin of Species </a:t>
            </a:r>
            <a:r>
              <a:rPr lang="en-US" altLang="en-US" sz="3200" b="1">
                <a:solidFill>
                  <a:srgbClr val="FFFF99"/>
                </a:solidFill>
                <a:latin typeface="Times New Roman" panose="02020603050405020304" pitchFamily="18" charset="0"/>
                <a:cs typeface="Times New Roman" panose="02020603050405020304" pitchFamily="18" charset="0"/>
              </a:rPr>
              <a:t>wrote: </a:t>
            </a:r>
          </a:p>
        </p:txBody>
      </p:sp>
      <p:sp>
        <p:nvSpPr>
          <p:cNvPr id="68611" name="Rectangle 3">
            <a:extLst>
              <a:ext uri="{FF2B5EF4-FFF2-40B4-BE49-F238E27FC236}">
                <a16:creationId xmlns:a16="http://schemas.microsoft.com/office/drawing/2014/main" id="{0F6BF9F3-050F-432C-B17D-B488D0A328AA}"/>
              </a:ext>
            </a:extLst>
          </p:cNvPr>
          <p:cNvSpPr>
            <a:spLocks noGrp="1" noChangeArrowheads="1"/>
          </p:cNvSpPr>
          <p:nvPr>
            <p:ph idx="1"/>
          </p:nvPr>
        </p:nvSpPr>
        <p:spPr>
          <a:xfrm>
            <a:off x="152400" y="1905000"/>
            <a:ext cx="11887200" cy="4800600"/>
          </a:xfrm>
        </p:spPr>
        <p:txBody>
          <a:bodyPr/>
          <a:lstStyle/>
          <a:p>
            <a:pPr eaLnBrk="1" hangingPunct="1"/>
            <a:r>
              <a:rPr lang="en-US" altLang="en-US" b="1">
                <a:solidFill>
                  <a:srgbClr val="CCFFFF"/>
                </a:solidFill>
                <a:latin typeface="Times New Roman" panose="02020603050405020304" pitchFamily="18" charset="0"/>
                <a:cs typeface="Times New Roman" panose="02020603050405020304" pitchFamily="18" charset="0"/>
              </a:rPr>
              <a:t>“</a:t>
            </a:r>
            <a:r>
              <a:rPr lang="en-US" altLang="en-US" b="1" u="sng">
                <a:solidFill>
                  <a:srgbClr val="CCFFFF"/>
                </a:solidFill>
                <a:latin typeface="Times New Roman" panose="02020603050405020304" pitchFamily="18" charset="0"/>
                <a:cs typeface="Times New Roman" panose="02020603050405020304" pitchFamily="18" charset="0"/>
              </a:rPr>
              <a:t>For I am well aware that scarcely a single point is discussed in this volume on which facts cannot be adduced</a:t>
            </a:r>
            <a:r>
              <a:rPr lang="en-US" altLang="en-US" b="1">
                <a:solidFill>
                  <a:srgbClr val="CCFFFF"/>
                </a:solidFill>
                <a:latin typeface="Times New Roman" panose="02020603050405020304" pitchFamily="18" charset="0"/>
                <a:cs typeface="Times New Roman" panose="02020603050405020304" pitchFamily="18" charset="0"/>
              </a:rPr>
              <a:t>, </a:t>
            </a:r>
            <a:r>
              <a:rPr lang="en-US" altLang="en-US" b="1" u="sng">
                <a:solidFill>
                  <a:srgbClr val="CCFFFF"/>
                </a:solidFill>
                <a:latin typeface="Times New Roman" panose="02020603050405020304" pitchFamily="18" charset="0"/>
                <a:cs typeface="Times New Roman" panose="02020603050405020304" pitchFamily="18" charset="0"/>
              </a:rPr>
              <a:t>often apparently leading to conclusions directly opposite to those at which I have arrived</a:t>
            </a:r>
            <a:r>
              <a:rPr lang="en-US" altLang="en-US" b="1">
                <a:solidFill>
                  <a:srgbClr val="CCFFFF"/>
                </a:solidFill>
                <a:latin typeface="Times New Roman" panose="02020603050405020304" pitchFamily="18" charset="0"/>
                <a:cs typeface="Times New Roman" panose="02020603050405020304" pitchFamily="18" charset="0"/>
              </a:rPr>
              <a:t>.  </a:t>
            </a:r>
            <a:r>
              <a:rPr lang="en-US" altLang="en-US" b="1" u="sng">
                <a:solidFill>
                  <a:srgbClr val="99FFCC"/>
                </a:solidFill>
                <a:latin typeface="Times New Roman" panose="02020603050405020304" pitchFamily="18" charset="0"/>
                <a:cs typeface="Times New Roman" panose="02020603050405020304" pitchFamily="18" charset="0"/>
              </a:rPr>
              <a:t>A fair result can be obtained only by fully stating &amp; balancing the facts &amp; arguments on both sides of each question</a:t>
            </a:r>
            <a:r>
              <a:rPr lang="en-US" altLang="en-US" b="1">
                <a:solidFill>
                  <a:srgbClr val="CCFFFF"/>
                </a:solidFill>
                <a:latin typeface="Times New Roman" panose="02020603050405020304" pitchFamily="18" charset="0"/>
                <a:cs typeface="Times New Roman" panose="02020603050405020304" pitchFamily="18" charset="0"/>
              </a:rPr>
              <a:t>”</a:t>
            </a:r>
          </a:p>
          <a:p>
            <a:pPr eaLnBrk="1" hangingPunct="1"/>
            <a:r>
              <a:rPr lang="en-US" altLang="en-US" b="1">
                <a:solidFill>
                  <a:srgbClr val="FFCCFF"/>
                </a:solidFill>
                <a:latin typeface="Times New Roman" panose="02020603050405020304" pitchFamily="18" charset="0"/>
                <a:cs typeface="Times New Roman" panose="02020603050405020304" pitchFamily="18" charset="0"/>
              </a:rPr>
              <a:t>Why are evolutionists today so adverse to hearing the other side?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4B2F89F-5D78-44BB-A939-9ED1287AE2B0}"/>
              </a:ext>
            </a:extLst>
          </p:cNvPr>
          <p:cNvSpPr>
            <a:spLocks noGrp="1" noChangeArrowheads="1"/>
          </p:cNvSpPr>
          <p:nvPr>
            <p:ph type="title"/>
          </p:nvPr>
        </p:nvSpPr>
        <p:spPr>
          <a:xfrm>
            <a:off x="152400" y="76200"/>
            <a:ext cx="11963400" cy="1524000"/>
          </a:xfrm>
        </p:spPr>
        <p:txBody>
          <a:bodyPr/>
          <a:lstStyle/>
          <a:p>
            <a:pPr eaLnBrk="1" hangingPunct="1"/>
            <a:r>
              <a:rPr lang="en-US" altLang="en-US" sz="3200" b="1" i="1">
                <a:solidFill>
                  <a:srgbClr val="FFFF00"/>
                </a:solidFill>
                <a:latin typeface="Comic Sans MS" panose="030F0702030302020204" pitchFamily="66" charset="0"/>
              </a:rPr>
              <a:t>The Origin of Species Revisited,</a:t>
            </a:r>
            <a:r>
              <a:rPr lang="en-US" altLang="en-US" sz="3200" b="1">
                <a:solidFill>
                  <a:srgbClr val="FFFF00"/>
                </a:solidFill>
                <a:latin typeface="Comic Sans MS" panose="030F0702030302020204" pitchFamily="66" charset="0"/>
              </a:rPr>
              <a:t> by W. R. Bird (1991)   </a:t>
            </a:r>
            <a:r>
              <a:rPr lang="en-US" altLang="en-US" sz="3200" b="1">
                <a:solidFill>
                  <a:srgbClr val="FFFF99"/>
                </a:solidFill>
                <a:latin typeface="Comic Sans MS" panose="030F0702030302020204" pitchFamily="66" charset="0"/>
              </a:rPr>
              <a:t>(</a:t>
            </a:r>
            <a:r>
              <a:rPr lang="en-US" altLang="en-US" sz="3200" b="1">
                <a:solidFill>
                  <a:srgbClr val="FFFF99"/>
                </a:solidFill>
                <a:latin typeface="Times New Roman" panose="02020603050405020304" pitchFamily="18" charset="0"/>
                <a:cs typeface="Times New Roman" panose="02020603050405020304" pitchFamily="18" charset="0"/>
              </a:rPr>
              <a:t>He argued the issue before the Supreme Court)</a:t>
            </a:r>
          </a:p>
        </p:txBody>
      </p:sp>
      <p:sp>
        <p:nvSpPr>
          <p:cNvPr id="69635" name="Rectangle 3">
            <a:extLst>
              <a:ext uri="{FF2B5EF4-FFF2-40B4-BE49-F238E27FC236}">
                <a16:creationId xmlns:a16="http://schemas.microsoft.com/office/drawing/2014/main" id="{C9685960-3D1F-42A1-96D3-A1748077DD39}"/>
              </a:ext>
            </a:extLst>
          </p:cNvPr>
          <p:cNvSpPr>
            <a:spLocks noGrp="1" noChangeArrowheads="1"/>
          </p:cNvSpPr>
          <p:nvPr>
            <p:ph idx="1"/>
          </p:nvPr>
        </p:nvSpPr>
        <p:spPr>
          <a:xfrm>
            <a:off x="152400" y="1905000"/>
            <a:ext cx="11887200" cy="4800600"/>
          </a:xfrm>
        </p:spPr>
        <p:txBody>
          <a:bodyPr/>
          <a:lstStyle/>
          <a:p>
            <a:pPr eaLnBrk="1" hangingPunct="1"/>
            <a:r>
              <a:rPr lang="en-US" altLang="en-US" b="1">
                <a:solidFill>
                  <a:srgbClr val="CCFFFF"/>
                </a:solidFill>
                <a:latin typeface="Times New Roman" panose="02020603050405020304" pitchFamily="18" charset="0"/>
                <a:cs typeface="Times New Roman" panose="02020603050405020304" pitchFamily="18" charset="0"/>
              </a:rPr>
              <a:t>2000 quotations &amp; 5,400 footnotes assesses Darwin’s theory of Evolution verses the theory of abrupt appearance (i.e., Creation)</a:t>
            </a:r>
          </a:p>
          <a:p>
            <a:pPr eaLnBrk="1" hangingPunct="1"/>
            <a:r>
              <a:rPr lang="en-US" altLang="en-US" b="1">
                <a:solidFill>
                  <a:srgbClr val="FFCCFF"/>
                </a:solidFill>
                <a:latin typeface="Times New Roman" panose="02020603050405020304" pitchFamily="18" charset="0"/>
                <a:cs typeface="Times New Roman" panose="02020603050405020304" pitchFamily="18" charset="0"/>
              </a:rPr>
              <a:t>Shows the evidence can be interpreted to fit both theories but fits the theory of abrupt appearance better.</a:t>
            </a:r>
          </a:p>
          <a:p>
            <a:pPr eaLnBrk="1" hangingPunct="1"/>
            <a:r>
              <a:rPr lang="en-US" altLang="en-US" b="1">
                <a:solidFill>
                  <a:srgbClr val="99FFCC"/>
                </a:solidFill>
                <a:latin typeface="Times New Roman" panose="02020603050405020304" pitchFamily="18" charset="0"/>
                <a:cs typeface="Times New Roman" panose="02020603050405020304" pitchFamily="18" charset="0"/>
              </a:rPr>
              <a:t>A scholarly criticism of evolutionary theory presenting strong evidence for the theory of abrupt appearance.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2B7FFD51-5455-477A-97AF-A90117BBB000}"/>
              </a:ext>
            </a:extLst>
          </p:cNvPr>
          <p:cNvSpPr>
            <a:spLocks noGrp="1" noChangeArrowheads="1"/>
          </p:cNvSpPr>
          <p:nvPr>
            <p:ph type="title"/>
          </p:nvPr>
        </p:nvSpPr>
        <p:spPr>
          <a:xfrm>
            <a:off x="152400" y="152400"/>
            <a:ext cx="11887200" cy="1143000"/>
          </a:xfrm>
        </p:spPr>
        <p:txBody>
          <a:bodyPr/>
          <a:lstStyle/>
          <a:p>
            <a:pPr eaLnBrk="1" hangingPunct="1"/>
            <a:r>
              <a:rPr lang="en-US" altLang="en-US" sz="3200" b="1" u="sng">
                <a:solidFill>
                  <a:srgbClr val="FFFF00"/>
                </a:solidFill>
                <a:latin typeface="Comic Sans MS" panose="030F0702030302020204" pitchFamily="66" charset="0"/>
              </a:rPr>
              <a:t>Public Schools are Indoctrinating not Educating</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TW" altLang="en-US" sz="3200" b="1">
                <a:solidFill>
                  <a:srgbClr val="FFC000"/>
                </a:solidFill>
                <a:latin typeface="微軟正黑體" panose="020B0604030504040204" pitchFamily="34" charset="-120"/>
                <a:ea typeface="微軟正黑體" panose="020B0604030504040204" pitchFamily="34" charset="-120"/>
              </a:rPr>
              <a:t>公立學校灌輸</a:t>
            </a:r>
            <a:r>
              <a:rPr lang="en-US" altLang="zh-TW" sz="3200" b="1">
                <a:solidFill>
                  <a:srgbClr val="FFC000"/>
                </a:solidFill>
                <a:latin typeface="微軟正黑體" panose="020B0604030504040204" pitchFamily="34" charset="-120"/>
                <a:ea typeface="微軟正黑體" panose="020B0604030504040204" pitchFamily="34" charset="-120"/>
              </a:rPr>
              <a:t>,</a:t>
            </a:r>
            <a:r>
              <a:rPr lang="zh-TW" altLang="en-US" sz="3200" b="1">
                <a:solidFill>
                  <a:srgbClr val="FFC000"/>
                </a:solidFill>
                <a:latin typeface="微軟正黑體" panose="020B0604030504040204" pitchFamily="34" charset="-120"/>
                <a:ea typeface="微軟正黑體" panose="020B0604030504040204" pitchFamily="34" charset="-120"/>
              </a:rPr>
              <a:t>而非教育學生</a:t>
            </a:r>
            <a:endParaRPr lang="en-US" altLang="en-US" sz="3200">
              <a:solidFill>
                <a:srgbClr val="FFFF00"/>
              </a:solidFill>
              <a:latin typeface="Comic Sans MS" panose="030F0702030302020204" pitchFamily="66" charset="0"/>
            </a:endParaRPr>
          </a:p>
        </p:txBody>
      </p:sp>
      <p:sp>
        <p:nvSpPr>
          <p:cNvPr id="45059" name="Rectangle 3">
            <a:extLst>
              <a:ext uri="{FF2B5EF4-FFF2-40B4-BE49-F238E27FC236}">
                <a16:creationId xmlns:a16="http://schemas.microsoft.com/office/drawing/2014/main" id="{428979E5-A930-4CF9-9AE4-9BFD2E854F48}"/>
              </a:ext>
            </a:extLst>
          </p:cNvPr>
          <p:cNvSpPr>
            <a:spLocks noGrp="1" noChangeArrowheads="1"/>
          </p:cNvSpPr>
          <p:nvPr>
            <p:ph type="body" idx="4294967295"/>
          </p:nvPr>
        </p:nvSpPr>
        <p:spPr>
          <a:xfrm>
            <a:off x="457200" y="1752600"/>
            <a:ext cx="11734800" cy="4800600"/>
          </a:xfrm>
        </p:spPr>
        <p:txBody>
          <a:bodyPr/>
          <a:lstStyle/>
          <a:p>
            <a:pPr marL="0" indent="0" algn="ctr" eaLnBrk="1" hangingPunct="1">
              <a:spcBef>
                <a:spcPct val="45000"/>
              </a:spcBef>
              <a:buFontTx/>
              <a:buNone/>
            </a:pPr>
            <a:r>
              <a:rPr lang="en-US" altLang="en-US" b="1" u="sng">
                <a:solidFill>
                  <a:srgbClr val="CCECFF"/>
                </a:solidFill>
                <a:latin typeface="Times New Roman" panose="02020603050405020304" pitchFamily="18" charset="0"/>
                <a:cs typeface="Times New Roman" panose="02020603050405020304" pitchFamily="18" charset="0"/>
              </a:rPr>
              <a:t>If I tell you only part of the evidence</a:t>
            </a:r>
            <a:r>
              <a:rPr lang="en-US" altLang="en-US" b="1">
                <a:solidFill>
                  <a:srgbClr val="CCECFF"/>
                </a:solidFill>
                <a:latin typeface="Times New Roman" panose="02020603050405020304" pitchFamily="18" charset="0"/>
                <a:cs typeface="Times New Roman" panose="02020603050405020304" pitchFamily="18" charset="0"/>
              </a:rPr>
              <a:t> and you believe it, 		you have not been taught,  you have been indoctrinated.</a:t>
            </a:r>
          </a:p>
          <a:p>
            <a:pPr marL="0" indent="0" algn="ctr" eaLnBrk="1" hangingPunct="1">
              <a:spcBef>
                <a:spcPct val="45000"/>
              </a:spcBef>
              <a:buFontTx/>
              <a:buNone/>
            </a:pPr>
            <a:r>
              <a:rPr lang="zh-TW" altLang="en-US"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只被告知部分的證據就相信</a:t>
            </a:r>
            <a:r>
              <a:rPr lang="en-US" altLang="zh-TW"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 那不是教導</a:t>
            </a:r>
            <a:r>
              <a:rPr lang="en-US" altLang="zh-TW"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而是灌輸</a:t>
            </a:r>
            <a:endParaRPr lang="en-US" altLang="en-US" sz="3600" b="1">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ctr" eaLnBrk="1" hangingPunct="1">
              <a:spcBef>
                <a:spcPct val="0"/>
              </a:spcBef>
              <a:buFontTx/>
              <a:buNone/>
            </a:pPr>
            <a:r>
              <a:rPr lang="en-US" altLang="en-US" sz="3600" b="1">
                <a:solidFill>
                  <a:srgbClr val="FFCCFF"/>
                </a:solidFill>
                <a:latin typeface="Times New Roman" panose="02020603050405020304" pitchFamily="18" charset="0"/>
                <a:cs typeface="Times New Roman" panose="02020603050405020304" pitchFamily="18" charset="0"/>
              </a:rPr>
              <a:t>     </a:t>
            </a:r>
            <a:r>
              <a:rPr lang="en-US" altLang="en-US" b="1" u="sng">
                <a:solidFill>
                  <a:srgbClr val="FFCCFF"/>
                </a:solidFill>
                <a:latin typeface="Times New Roman" panose="02020603050405020304" pitchFamily="18" charset="0"/>
                <a:cs typeface="Times New Roman" panose="02020603050405020304" pitchFamily="18" charset="0"/>
              </a:rPr>
              <a:t>If I tell you all the evidence</a:t>
            </a:r>
            <a:r>
              <a:rPr lang="en-US" altLang="en-US" b="1">
                <a:solidFill>
                  <a:srgbClr val="FFCCFF"/>
                </a:solidFill>
                <a:latin typeface="Times New Roman" panose="02020603050405020304" pitchFamily="18" charset="0"/>
                <a:cs typeface="Times New Roman" panose="02020603050405020304" pitchFamily="18" charset="0"/>
              </a:rPr>
              <a:t> and you make a decision, 			then you have been taught</a:t>
            </a:r>
            <a:r>
              <a:rPr lang="en-US" altLang="en-US">
                <a:solidFill>
                  <a:srgbClr val="FFCCFF"/>
                </a:solidFill>
                <a:latin typeface="Times New Roman" panose="02020603050405020304" pitchFamily="18" charset="0"/>
                <a:cs typeface="Times New Roman" panose="02020603050405020304" pitchFamily="18" charset="0"/>
              </a:rPr>
              <a:t>.</a:t>
            </a:r>
            <a:r>
              <a:rPr lang="zh-TW" altLang="en-US">
                <a:solidFill>
                  <a:srgbClr val="FFCCFF"/>
                </a:solidFill>
                <a:latin typeface="Times New Roman" panose="02020603050405020304" pitchFamily="18" charset="0"/>
              </a:rPr>
              <a:t> </a:t>
            </a:r>
            <a:r>
              <a:rPr lang="en-US" altLang="zh-TW">
                <a:solidFill>
                  <a:srgbClr val="FFCCFF"/>
                </a:solidFill>
                <a:latin typeface="Times New Roman" panose="02020603050405020304" pitchFamily="18" charset="0"/>
              </a:rPr>
              <a:t>					           </a:t>
            </a:r>
            <a:r>
              <a:rPr lang="zh-TW" altLang="en-US" sz="3600" b="1">
                <a:solidFill>
                  <a:srgbClr val="FFC000"/>
                </a:solidFill>
                <a:latin typeface="微軟正黑體" panose="020B0604030504040204" pitchFamily="34" charset="-120"/>
                <a:ea typeface="微軟正黑體" panose="020B0604030504040204" pitchFamily="34" charset="-120"/>
              </a:rPr>
              <a:t>我們需要所有的證據才作決定</a:t>
            </a:r>
            <a:r>
              <a:rPr lang="en-US" altLang="zh-TW" sz="3600" b="1">
                <a:solidFill>
                  <a:srgbClr val="FFC000"/>
                </a:solidFill>
                <a:latin typeface="微軟正黑體" panose="020B0604030504040204" pitchFamily="34" charset="-120"/>
                <a:ea typeface="微軟正黑體" panose="020B0604030504040204" pitchFamily="34" charset="-120"/>
              </a:rPr>
              <a:t>,</a:t>
            </a:r>
            <a:r>
              <a:rPr lang="zh-TW" altLang="en-US" sz="3600" b="1">
                <a:solidFill>
                  <a:srgbClr val="FFC000"/>
                </a:solidFill>
                <a:latin typeface="微軟正黑體" panose="020B0604030504040204" pitchFamily="34" charset="-120"/>
                <a:ea typeface="微軟正黑體" panose="020B0604030504040204" pitchFamily="34" charset="-120"/>
              </a:rPr>
              <a:t>那才是教導</a:t>
            </a:r>
            <a:endParaRPr lang="en-US" altLang="en-US" sz="3600" b="1">
              <a:solidFill>
                <a:srgbClr val="FFC000"/>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C00CC"/>
        </a:solidFill>
        <a:effectLst/>
      </p:bgPr>
    </p:bg>
    <p:spTree>
      <p:nvGrpSpPr>
        <p:cNvPr id="1" name=""/>
        <p:cNvGrpSpPr/>
        <p:nvPr/>
      </p:nvGrpSpPr>
      <p:grpSpPr>
        <a:xfrm>
          <a:off x="0" y="0"/>
          <a:ext cx="0" cy="0"/>
          <a:chOff x="0" y="0"/>
          <a:chExt cx="0" cy="0"/>
        </a:xfrm>
      </p:grpSpPr>
      <p:pic>
        <p:nvPicPr>
          <p:cNvPr id="71682" name="Picture 4" descr="Evolution consequences">
            <a:extLst>
              <a:ext uri="{FF2B5EF4-FFF2-40B4-BE49-F238E27FC236}">
                <a16:creationId xmlns:a16="http://schemas.microsoft.com/office/drawing/2014/main" id="{67483B56-F36D-489D-9809-5A24CBE7BF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0"/>
            <a:ext cx="7315200" cy="6858000"/>
          </a:xfrm>
          <a:noFill/>
        </p:spPr>
      </p:pic>
      <p:sp>
        <p:nvSpPr>
          <p:cNvPr id="3" name="TextBox 2">
            <a:extLst>
              <a:ext uri="{FF2B5EF4-FFF2-40B4-BE49-F238E27FC236}">
                <a16:creationId xmlns:a16="http://schemas.microsoft.com/office/drawing/2014/main" id="{99ED48B4-F99E-4C83-A64A-56403DEFCF28}"/>
              </a:ext>
            </a:extLst>
          </p:cNvPr>
          <p:cNvSpPr txBox="1"/>
          <p:nvPr/>
        </p:nvSpPr>
        <p:spPr>
          <a:xfrm>
            <a:off x="685800" y="1752600"/>
            <a:ext cx="2590800" cy="3046413"/>
          </a:xfrm>
          <a:prstGeom prst="rect">
            <a:avLst/>
          </a:prstGeom>
          <a:solidFill>
            <a:schemeClr val="tx2">
              <a:lumMod val="50000"/>
            </a:schemeClr>
          </a:solidFill>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r>
              <a:rPr lang="en-US" altLang="en-US" b="1" i="1" u="sng">
                <a:solidFill>
                  <a:srgbClr val="FFFF00"/>
                </a:solidFill>
                <a:latin typeface="Times New Roman" panose="02020603050405020304" pitchFamily="18" charset="0"/>
                <a:cs typeface="Times New Roman" panose="02020603050405020304" pitchFamily="18" charset="0"/>
              </a:rPr>
              <a:t>There are consequences for teaching error</a:t>
            </a:r>
          </a:p>
          <a:p>
            <a:pPr algn="ctr">
              <a:spcBef>
                <a:spcPct val="0"/>
              </a:spcBef>
              <a:buFontTx/>
              <a:buNone/>
              <a:defRPr/>
            </a:pPr>
            <a:r>
              <a:rPr lang="zh-TW" altLang="en-US" b="1" i="1" u="sng">
                <a:solidFill>
                  <a:srgbClr val="FFC000"/>
                </a:solidFill>
                <a:latin typeface="Times New Roman" panose="02020603050405020304" pitchFamily="18" charset="0"/>
                <a:cs typeface="Times New Roman" panose="02020603050405020304" pitchFamily="18" charset="0"/>
              </a:rPr>
              <a:t>錯誤的教導</a:t>
            </a:r>
            <a:endParaRPr lang="en-US" altLang="zh-TW" b="1" i="1" u="sng">
              <a:solidFill>
                <a:srgbClr val="FFC000"/>
              </a:solidFill>
              <a:latin typeface="Times New Roman" panose="02020603050405020304" pitchFamily="18" charset="0"/>
              <a:cs typeface="Times New Roman" panose="02020603050405020304" pitchFamily="18" charset="0"/>
            </a:endParaRPr>
          </a:p>
          <a:p>
            <a:pPr algn="ctr">
              <a:spcBef>
                <a:spcPct val="0"/>
              </a:spcBef>
              <a:buFontTx/>
              <a:buNone/>
              <a:defRPr/>
            </a:pPr>
            <a:r>
              <a:rPr lang="zh-TW" altLang="en-US" b="1" i="1" u="sng">
                <a:solidFill>
                  <a:srgbClr val="FFC000"/>
                </a:solidFill>
                <a:latin typeface="Times New Roman" panose="02020603050405020304" pitchFamily="18" charset="0"/>
                <a:cs typeface="Times New Roman" panose="02020603050405020304" pitchFamily="18" charset="0"/>
              </a:rPr>
              <a:t>有其後果</a:t>
            </a:r>
            <a:endParaRPr lang="en-US" altLang="en-US" b="1" i="1" u="sng">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75FD7C6-43A9-4198-82CE-9DBD13423A32}"/>
              </a:ext>
            </a:extLst>
          </p:cNvPr>
          <p:cNvSpPr>
            <a:spLocks noGrp="1" noChangeArrowheads="1"/>
          </p:cNvSpPr>
          <p:nvPr>
            <p:ph type="title"/>
          </p:nvPr>
        </p:nvSpPr>
        <p:spPr>
          <a:xfrm>
            <a:off x="152400" y="76200"/>
            <a:ext cx="11963400" cy="1524000"/>
          </a:xfrm>
        </p:spPr>
        <p:txBody>
          <a:bodyPr/>
          <a:lstStyle/>
          <a:p>
            <a:pPr eaLnBrk="1" hangingPunct="1"/>
            <a:r>
              <a:rPr lang="en-US" altLang="en-US" sz="3200" b="1" u="sng">
                <a:solidFill>
                  <a:srgbClr val="FFFF00"/>
                </a:solidFill>
                <a:latin typeface="Comic Sans MS" panose="030F0702030302020204" pitchFamily="66" charset="0"/>
              </a:rPr>
              <a:t>Research Exposing the reality of zero Empirical evidence for the evolution of Man</a:t>
            </a:r>
          </a:p>
        </p:txBody>
      </p:sp>
      <p:sp>
        <p:nvSpPr>
          <p:cNvPr id="72707" name="Rectangle 3">
            <a:extLst>
              <a:ext uri="{FF2B5EF4-FFF2-40B4-BE49-F238E27FC236}">
                <a16:creationId xmlns:a16="http://schemas.microsoft.com/office/drawing/2014/main" id="{3E67476C-9413-44C8-AC71-1A598DBCA24D}"/>
              </a:ext>
            </a:extLst>
          </p:cNvPr>
          <p:cNvSpPr>
            <a:spLocks noGrp="1" noChangeArrowheads="1"/>
          </p:cNvSpPr>
          <p:nvPr>
            <p:ph idx="1"/>
          </p:nvPr>
        </p:nvSpPr>
        <p:spPr>
          <a:xfrm>
            <a:off x="152400" y="1752600"/>
            <a:ext cx="11887200" cy="4800600"/>
          </a:xfrm>
        </p:spPr>
        <p:txBody>
          <a:bodyPr/>
          <a:lstStyle/>
          <a:p>
            <a:pPr eaLnBrk="1" hangingPunct="1"/>
            <a:r>
              <a:rPr lang="en-US" altLang="en-US" b="1">
                <a:solidFill>
                  <a:schemeClr val="bg1"/>
                </a:solidFill>
                <a:latin typeface="Times New Roman" panose="02020603050405020304" pitchFamily="18" charset="0"/>
                <a:cs typeface="Times New Roman" panose="02020603050405020304" pitchFamily="18" charset="0"/>
              </a:rPr>
              <a:t>Christopher Rupe &amp; John Sanford, </a:t>
            </a:r>
            <a:r>
              <a:rPr lang="en-US" altLang="en-US" b="1" i="1">
                <a:solidFill>
                  <a:schemeClr val="bg1"/>
                </a:solidFill>
                <a:latin typeface="Times New Roman" panose="02020603050405020304" pitchFamily="18" charset="0"/>
                <a:cs typeface="Times New Roman" panose="02020603050405020304" pitchFamily="18" charset="0"/>
              </a:rPr>
              <a:t>Contested Bones</a:t>
            </a:r>
            <a:r>
              <a:rPr lang="en-US" altLang="en-US" b="1">
                <a:solidFill>
                  <a:schemeClr val="bg1"/>
                </a:solidFill>
                <a:latin typeface="Times New Roman" panose="02020603050405020304" pitchFamily="18" charset="0"/>
                <a:cs typeface="Times New Roman" panose="02020603050405020304" pitchFamily="18" charset="0"/>
              </a:rPr>
              <a:t>, 2019,   </a:t>
            </a:r>
          </a:p>
          <a:p>
            <a:pPr eaLnBrk="1" hangingPunct="1"/>
            <a:r>
              <a:rPr lang="en-US" altLang="en-US" b="1">
                <a:solidFill>
                  <a:schemeClr val="bg1"/>
                </a:solidFill>
                <a:latin typeface="Times New Roman" panose="02020603050405020304" pitchFamily="18" charset="0"/>
                <a:cs typeface="Times New Roman" panose="02020603050405020304" pitchFamily="18" charset="0"/>
              </a:rPr>
              <a:t>Jerry Bergman, </a:t>
            </a:r>
            <a:r>
              <a:rPr lang="en-US" altLang="en-US" b="1" i="1">
                <a:solidFill>
                  <a:schemeClr val="bg1"/>
                </a:solidFill>
                <a:latin typeface="Times New Roman" panose="02020603050405020304" pitchFamily="18" charset="0"/>
                <a:cs typeface="Times New Roman" panose="02020603050405020304" pitchFamily="18" charset="0"/>
              </a:rPr>
              <a:t>Evolution’s Blunders, Frauds &amp; Forgeries</a:t>
            </a:r>
            <a:r>
              <a:rPr lang="en-US" altLang="en-US" b="1">
                <a:solidFill>
                  <a:schemeClr val="bg1"/>
                </a:solidFill>
                <a:latin typeface="Times New Roman" panose="02020603050405020304" pitchFamily="18" charset="0"/>
                <a:cs typeface="Times New Roman" panose="02020603050405020304" pitchFamily="18" charset="0"/>
              </a:rPr>
              <a:t>, 2018  </a:t>
            </a:r>
          </a:p>
          <a:p>
            <a:pPr eaLnBrk="1" hangingPunct="1"/>
            <a:r>
              <a:rPr lang="en-US" altLang="en-US" b="1">
                <a:solidFill>
                  <a:schemeClr val="bg1"/>
                </a:solidFill>
                <a:latin typeface="Times New Roman" panose="02020603050405020304" pitchFamily="18" charset="0"/>
                <a:cs typeface="Times New Roman" panose="02020603050405020304" pitchFamily="18" charset="0"/>
              </a:rPr>
              <a:t>Jerry Bergman, </a:t>
            </a:r>
            <a:r>
              <a:rPr lang="en-US" altLang="en-US" b="1" i="1">
                <a:solidFill>
                  <a:schemeClr val="bg1"/>
                </a:solidFill>
                <a:latin typeface="Times New Roman" panose="02020603050405020304" pitchFamily="18" charset="0"/>
                <a:cs typeface="Times New Roman" panose="02020603050405020304" pitchFamily="18" charset="0"/>
              </a:rPr>
              <a:t>Fossil Forensics: Separating Fact from Fantasy in Paleontology</a:t>
            </a:r>
            <a:r>
              <a:rPr lang="en-US" altLang="en-US" b="1">
                <a:solidFill>
                  <a:schemeClr val="bg1"/>
                </a:solidFill>
                <a:latin typeface="Times New Roman" panose="02020603050405020304" pitchFamily="18" charset="0"/>
                <a:cs typeface="Times New Roman" panose="02020603050405020304" pitchFamily="18" charset="0"/>
              </a:rPr>
              <a:t>, 2017   </a:t>
            </a:r>
          </a:p>
          <a:p>
            <a:pPr eaLnBrk="1" hangingPunct="1"/>
            <a:r>
              <a:rPr lang="en-US" altLang="en-US" b="1">
                <a:solidFill>
                  <a:schemeClr val="bg1"/>
                </a:solidFill>
                <a:latin typeface="Times New Roman" panose="02020603050405020304" pitchFamily="18" charset="0"/>
                <a:cs typeface="Times New Roman" panose="02020603050405020304" pitchFamily="18" charset="0"/>
              </a:rPr>
              <a:t>Jerry Bergman, Peter Line, Jeffrey Tomkins, &amp; Daniel Biddle, </a:t>
            </a:r>
            <a:r>
              <a:rPr lang="en-US" altLang="en-US" b="1" i="1">
                <a:solidFill>
                  <a:schemeClr val="bg1"/>
                </a:solidFill>
                <a:latin typeface="Times New Roman" panose="02020603050405020304" pitchFamily="18" charset="0"/>
                <a:cs typeface="Times New Roman" panose="02020603050405020304" pitchFamily="18" charset="0"/>
              </a:rPr>
              <a:t>Apes as Ancestors: Examining the Claims About Human Evolution</a:t>
            </a:r>
            <a:r>
              <a:rPr lang="en-US" altLang="en-US" b="1">
                <a:solidFill>
                  <a:schemeClr val="bg1"/>
                </a:solidFill>
                <a:latin typeface="Times New Roman" panose="02020603050405020304" pitchFamily="18" charset="0"/>
                <a:cs typeface="Times New Roman" panose="02020603050405020304" pitchFamily="18" charset="0"/>
              </a:rPr>
              <a:t>, 2020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5279FE2-A3EB-45FA-94E1-03335A29708C}"/>
              </a:ext>
            </a:extLst>
          </p:cNvPr>
          <p:cNvSpPr>
            <a:spLocks noGrp="1" noChangeArrowheads="1"/>
          </p:cNvSpPr>
          <p:nvPr>
            <p:ph type="title"/>
          </p:nvPr>
        </p:nvSpPr>
        <p:spPr>
          <a:xfrm>
            <a:off x="152400" y="76200"/>
            <a:ext cx="11963400" cy="1524000"/>
          </a:xfrm>
        </p:spPr>
        <p:txBody>
          <a:bodyPr/>
          <a:lstStyle/>
          <a:p>
            <a:pPr eaLnBrk="1" hangingPunct="1"/>
            <a:r>
              <a:rPr lang="en-US" altLang="en-US" sz="3200" b="1" u="sng">
                <a:solidFill>
                  <a:srgbClr val="FFFF00"/>
                </a:solidFill>
                <a:latin typeface="Comic Sans MS" panose="030F0702030302020204" pitchFamily="66" charset="0"/>
              </a:rPr>
              <a:t>Research Exposing the reality of zero Empirical evidence for the evolution of Man</a:t>
            </a:r>
          </a:p>
        </p:txBody>
      </p:sp>
      <p:sp>
        <p:nvSpPr>
          <p:cNvPr id="73731" name="Rectangle 3">
            <a:extLst>
              <a:ext uri="{FF2B5EF4-FFF2-40B4-BE49-F238E27FC236}">
                <a16:creationId xmlns:a16="http://schemas.microsoft.com/office/drawing/2014/main" id="{06BDD65A-E32B-4363-B59F-32D5C3F801C1}"/>
              </a:ext>
            </a:extLst>
          </p:cNvPr>
          <p:cNvSpPr>
            <a:spLocks noGrp="1" noChangeArrowheads="1"/>
          </p:cNvSpPr>
          <p:nvPr>
            <p:ph idx="1"/>
          </p:nvPr>
        </p:nvSpPr>
        <p:spPr>
          <a:xfrm>
            <a:off x="152400" y="1752600"/>
            <a:ext cx="11887200" cy="4953000"/>
          </a:xfrm>
        </p:spPr>
        <p:txBody>
          <a:bodyPr/>
          <a:lstStyle/>
          <a:p>
            <a:pPr eaLnBrk="1" hangingPunct="1"/>
            <a:r>
              <a:rPr lang="en-US" altLang="en-US" b="1">
                <a:solidFill>
                  <a:schemeClr val="bg1"/>
                </a:solidFill>
                <a:latin typeface="Times New Roman" panose="02020603050405020304" pitchFamily="18" charset="0"/>
                <a:cs typeface="Times New Roman" panose="02020603050405020304" pitchFamily="18" charset="0"/>
              </a:rPr>
              <a:t>Roger Lewin, </a:t>
            </a:r>
            <a:r>
              <a:rPr lang="en-US" altLang="en-US" b="1" i="1">
                <a:solidFill>
                  <a:schemeClr val="bg1"/>
                </a:solidFill>
                <a:latin typeface="Times New Roman" panose="02020603050405020304" pitchFamily="18" charset="0"/>
                <a:cs typeface="Times New Roman" panose="02020603050405020304" pitchFamily="18" charset="0"/>
              </a:rPr>
              <a:t>Bones of Contention: Controversies in the Search for Human Origins</a:t>
            </a:r>
            <a:r>
              <a:rPr lang="en-US" altLang="en-US" b="1">
                <a:solidFill>
                  <a:schemeClr val="bg1"/>
                </a:solidFill>
                <a:latin typeface="Times New Roman" panose="02020603050405020304" pitchFamily="18" charset="0"/>
                <a:cs typeface="Times New Roman" panose="02020603050405020304" pitchFamily="18" charset="0"/>
              </a:rPr>
              <a:t>, 1987</a:t>
            </a:r>
          </a:p>
          <a:p>
            <a:pPr eaLnBrk="1" hangingPunct="1"/>
            <a:r>
              <a:rPr lang="en-US" altLang="en-US" b="1">
                <a:solidFill>
                  <a:schemeClr val="bg1"/>
                </a:solidFill>
                <a:latin typeface="Times New Roman" panose="02020603050405020304" pitchFamily="18" charset="0"/>
                <a:cs typeface="Times New Roman" panose="02020603050405020304" pitchFamily="18" charset="0"/>
              </a:rPr>
              <a:t>M.L. Lubenow, </a:t>
            </a:r>
            <a:r>
              <a:rPr lang="en-US" altLang="en-US" b="1" i="1">
                <a:solidFill>
                  <a:schemeClr val="bg1"/>
                </a:solidFill>
                <a:latin typeface="Times New Roman" panose="02020603050405020304" pitchFamily="18" charset="0"/>
                <a:cs typeface="Times New Roman" panose="02020603050405020304" pitchFamily="18" charset="0"/>
              </a:rPr>
              <a:t>Bones of Contention</a:t>
            </a:r>
            <a:r>
              <a:rPr lang="en-US" altLang="en-US" b="1">
                <a:solidFill>
                  <a:schemeClr val="bg1"/>
                </a:solidFill>
                <a:latin typeface="Times New Roman" panose="02020603050405020304" pitchFamily="18" charset="0"/>
                <a:cs typeface="Times New Roman" panose="02020603050405020304" pitchFamily="18" charset="0"/>
              </a:rPr>
              <a:t>, Updated and revised edition, 2004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5B6AB84-4845-4262-8ADA-56B455658C0D}"/>
              </a:ext>
            </a:extLst>
          </p:cNvPr>
          <p:cNvSpPr>
            <a:spLocks noGrp="1" noChangeArrowheads="1"/>
          </p:cNvSpPr>
          <p:nvPr>
            <p:ph type="title"/>
          </p:nvPr>
        </p:nvSpPr>
        <p:spPr>
          <a:xfrm>
            <a:off x="152400" y="76200"/>
            <a:ext cx="11963400" cy="1524000"/>
          </a:xfrm>
        </p:spPr>
        <p:txBody>
          <a:bodyPr/>
          <a:lstStyle/>
          <a:p>
            <a:pPr algn="ctr" eaLnBrk="1" hangingPunct="1"/>
            <a:r>
              <a:rPr lang="en-US" altLang="en-US" sz="3200" b="1" u="sng">
                <a:solidFill>
                  <a:srgbClr val="FFFF00"/>
                </a:solidFill>
                <a:latin typeface="Comic Sans MS" panose="030F0702030302020204" pitchFamily="66" charset="0"/>
              </a:rPr>
              <a:t>Why are so many so committed to a theory with so little empirical evidence</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爲何如此衆多的人强烈委身于一個只有極少實證證據的理論？</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9219" name="Rectangle 3">
            <a:extLst>
              <a:ext uri="{FF2B5EF4-FFF2-40B4-BE49-F238E27FC236}">
                <a16:creationId xmlns:a16="http://schemas.microsoft.com/office/drawing/2014/main" id="{5D0E7311-CC52-45E3-89A1-7C7ECC96F205}"/>
              </a:ext>
            </a:extLst>
          </p:cNvPr>
          <p:cNvSpPr>
            <a:spLocks noGrp="1" noChangeArrowheads="1"/>
          </p:cNvSpPr>
          <p:nvPr>
            <p:ph idx="1"/>
          </p:nvPr>
        </p:nvSpPr>
        <p:spPr>
          <a:xfrm>
            <a:off x="152400" y="1981200"/>
            <a:ext cx="11887200" cy="4724400"/>
          </a:xfrm>
        </p:spPr>
        <p:txBody>
          <a:bodyPr/>
          <a:lstStyle/>
          <a:p>
            <a:pPr eaLnBrk="1" hangingPunct="1"/>
            <a:r>
              <a:rPr lang="en-US" altLang="en-US" sz="3200" b="1" u="sng">
                <a:solidFill>
                  <a:srgbClr val="CCFFFF"/>
                </a:solidFill>
                <a:latin typeface="Times New Roman" panose="02020603050405020304" pitchFamily="18" charset="0"/>
                <a:cs typeface="Times New Roman" panose="02020603050405020304" pitchFamily="18" charset="0"/>
              </a:rPr>
              <a:t>They already committed to</a:t>
            </a:r>
            <a:r>
              <a:rPr lang="en-US" altLang="en-US" sz="3200" b="1">
                <a:solidFill>
                  <a:srgbClr val="CCFFFF"/>
                </a:solidFill>
                <a:latin typeface="Times New Roman" panose="02020603050405020304" pitchFamily="18" charset="0"/>
                <a:cs typeface="Times New Roman" panose="02020603050405020304" pitchFamily="18" charset="0"/>
              </a:rPr>
              <a:t> “</a:t>
            </a:r>
            <a:r>
              <a:rPr lang="en-US" altLang="en-US" sz="3200" b="1" u="sng">
                <a:solidFill>
                  <a:srgbClr val="CCFFFF"/>
                </a:solidFill>
                <a:latin typeface="Times New Roman" panose="02020603050405020304" pitchFamily="18" charset="0"/>
                <a:cs typeface="Times New Roman" panose="02020603050405020304" pitchFamily="18" charset="0"/>
              </a:rPr>
              <a:t>Philosophical naturalism</a:t>
            </a:r>
            <a:r>
              <a:rPr lang="en-US" altLang="en-US" sz="3200" b="1">
                <a:solidFill>
                  <a:srgbClr val="CCFF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cs typeface="Times New Roman" panose="02020603050405020304" pitchFamily="18" charset="0"/>
              </a:rPr>
              <a:t>他們已經委身于“哲學自然論”</a:t>
            </a:r>
            <a:endParaRPr lang="en-US" altLang="en-US" sz="3200" b="1">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hangingPunct="1"/>
            <a:r>
              <a:rPr lang="en-US" altLang="en-US" sz="3200" b="1" u="sng">
                <a:solidFill>
                  <a:srgbClr val="FFCCFF"/>
                </a:solidFill>
                <a:latin typeface="Times New Roman" panose="02020603050405020304" pitchFamily="18" charset="0"/>
                <a:cs typeface="Times New Roman" panose="02020603050405020304" pitchFamily="18" charset="0"/>
              </a:rPr>
              <a:t>They Must explain everything in terms of a finite 3-dimensional box of time &amp; space</a:t>
            </a:r>
            <a:r>
              <a:rPr lang="en-US" altLang="en-US" sz="3200" b="1">
                <a:solidFill>
                  <a:srgbClr val="FFCCFF"/>
                </a:solidFill>
                <a:latin typeface="Times New Roman" panose="02020603050405020304" pitchFamily="18" charset="0"/>
                <a:cs typeface="Times New Roman" panose="02020603050405020304" pitchFamily="18" charset="0"/>
              </a:rPr>
              <a:t>.  </a:t>
            </a:r>
            <a:r>
              <a:rPr lang="en-US" altLang="en-US" sz="3200" b="1" u="sng">
                <a:solidFill>
                  <a:srgbClr val="FFCCFF"/>
                </a:solidFill>
                <a:latin typeface="Times New Roman" panose="02020603050405020304" pitchFamily="18" charset="0"/>
                <a:cs typeface="Times New Roman" panose="02020603050405020304" pitchFamily="18" charset="0"/>
              </a:rPr>
              <a:t>There is no supernatural</a:t>
            </a:r>
            <a:r>
              <a:rPr lang="en-US" altLang="en-US" sz="3200" b="1">
                <a:solidFill>
                  <a:srgbClr val="FFCCFF"/>
                </a:solidFill>
                <a:latin typeface="Times New Roman" panose="02020603050405020304" pitchFamily="18" charset="0"/>
                <a:cs typeface="Times New Roman" panose="02020603050405020304" pitchFamily="18" charset="0"/>
              </a:rPr>
              <a:t>. </a:t>
            </a:r>
          </a:p>
          <a:p>
            <a:pPr eaLnBrk="1" hangingPunct="1"/>
            <a:r>
              <a:rPr lang="zh-CN" altLang="en-US" sz="3200" b="1">
                <a:solidFill>
                  <a:srgbClr val="FFC000"/>
                </a:solidFill>
                <a:latin typeface="DengXian" panose="02010600030101010101" pitchFamily="2" charset="-122"/>
              </a:rPr>
              <a:t>他們必須以有限的三維時空框架來解釋萬物，沒有超自然。</a:t>
            </a:r>
            <a:endParaRPr lang="en-US" altLang="en-US" sz="3200" b="1">
              <a:solidFill>
                <a:srgbClr val="FFC000"/>
              </a:solidFill>
              <a:latin typeface="DengXian" panose="02010600030101010101" pitchFamily="2" charset="-122"/>
              <a:ea typeface="DengXian" panose="02010600030101010101" pitchFamily="2" charset="-122"/>
            </a:endParaRPr>
          </a:p>
          <a:p>
            <a:pPr eaLnBrk="1" hangingPunct="1"/>
            <a:r>
              <a:rPr lang="en-US" altLang="en-US" sz="3200" b="1" u="sng">
                <a:solidFill>
                  <a:srgbClr val="99FFCC"/>
                </a:solidFill>
                <a:latin typeface="Times New Roman" panose="02020603050405020304" pitchFamily="18" charset="0"/>
                <a:cs typeface="Times New Roman" panose="02020603050405020304" pitchFamily="18" charset="0"/>
              </a:rPr>
              <a:t>They created a definition of science</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i="1">
                <a:solidFill>
                  <a:srgbClr val="99FFCC"/>
                </a:solidFill>
                <a:latin typeface="Times New Roman" panose="02020603050405020304" pitchFamily="18" charset="0"/>
                <a:cs typeface="Times New Roman" panose="02020603050405020304" pitchFamily="18" charset="0"/>
              </a:rPr>
              <a:t>naturalism</a:t>
            </a:r>
            <a:r>
              <a:rPr lang="en-US" altLang="en-US" sz="3200" b="1">
                <a:solidFill>
                  <a:srgbClr val="99FFCC"/>
                </a:solidFill>
                <a:latin typeface="Times New Roman" panose="02020603050405020304" pitchFamily="18" charset="0"/>
                <a:cs typeface="Times New Roman" panose="02020603050405020304" pitchFamily="18" charset="0"/>
              </a:rPr>
              <a:t>) </a:t>
            </a:r>
            <a:r>
              <a:rPr lang="en-US" altLang="en-US" sz="3200" b="1" u="sng">
                <a:solidFill>
                  <a:srgbClr val="99FFCC"/>
                </a:solidFill>
                <a:latin typeface="Times New Roman" panose="02020603050405020304" pitchFamily="18" charset="0"/>
                <a:cs typeface="Times New Roman" panose="02020603050405020304" pitchFamily="18" charset="0"/>
              </a:rPr>
              <a:t>so narrow it eliminates God with a mere play on words</a:t>
            </a:r>
            <a:r>
              <a:rPr lang="en-US" altLang="en-US" sz="3200" b="1">
                <a:solidFill>
                  <a:srgbClr val="99FFCC"/>
                </a:solidFill>
                <a:latin typeface="Times New Roman" panose="02020603050405020304" pitchFamily="18" charset="0"/>
                <a:cs typeface="Times New Roman" panose="02020603050405020304" pitchFamily="18" charset="0"/>
              </a:rPr>
              <a:t>!</a:t>
            </a:r>
          </a:p>
          <a:p>
            <a:pPr eaLnBrk="1" hangingPunct="1"/>
            <a:r>
              <a:rPr lang="zh-CN" altLang="en-US" sz="3200" b="1">
                <a:solidFill>
                  <a:srgbClr val="FFC000"/>
                </a:solidFill>
                <a:latin typeface="DengXian" panose="02010600030101010101" pitchFamily="2" charset="-122"/>
              </a:rPr>
              <a:t>他們創造了狹窄的科學（自然論）定義，用玩弄字句排除了上帝！</a:t>
            </a:r>
            <a:endParaRPr lang="en-US" altLang="en-US" sz="3200" b="1">
              <a:solidFill>
                <a:srgbClr val="FFC000"/>
              </a:solidFill>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E8AD-476B-438A-9D96-11DBFBA052FF}"/>
              </a:ext>
            </a:extLst>
          </p:cNvPr>
          <p:cNvSpPr>
            <a:spLocks noGrp="1"/>
          </p:cNvSpPr>
          <p:nvPr>
            <p:ph type="title"/>
          </p:nvPr>
        </p:nvSpPr>
        <p:spPr>
          <a:xfrm>
            <a:off x="0" y="76200"/>
            <a:ext cx="12192000" cy="1295400"/>
          </a:xfrm>
        </p:spPr>
        <p:txBody>
          <a:bodyPr/>
          <a:lstStyle/>
          <a:p>
            <a:pPr>
              <a:defRPr/>
            </a:pPr>
            <a:r>
              <a:rPr lang="en-US" sz="3200" b="1" dirty="0">
                <a:solidFill>
                  <a:srgbClr val="FFFF00"/>
                </a:solidFill>
                <a:latin typeface="Comic Sans MS" pitchFamily="66" charset="0"/>
              </a:rPr>
              <a:t>The Problem of Materialistic Philosophy overriding Science</a:t>
            </a:r>
          </a:p>
        </p:txBody>
      </p:sp>
      <p:sp>
        <p:nvSpPr>
          <p:cNvPr id="3" name="Content Placeholder 2">
            <a:extLst>
              <a:ext uri="{FF2B5EF4-FFF2-40B4-BE49-F238E27FC236}">
                <a16:creationId xmlns:a16="http://schemas.microsoft.com/office/drawing/2014/main" id="{CFC82BFC-21D3-417F-800F-B33F717680DE}"/>
              </a:ext>
            </a:extLst>
          </p:cNvPr>
          <p:cNvSpPr>
            <a:spLocks noGrp="1"/>
          </p:cNvSpPr>
          <p:nvPr>
            <p:ph idx="1"/>
          </p:nvPr>
        </p:nvSpPr>
        <p:spPr>
          <a:xfrm>
            <a:off x="304800" y="1905000"/>
            <a:ext cx="11811000" cy="4800600"/>
          </a:xfrm>
        </p:spPr>
        <p:txBody>
          <a:bodyPr/>
          <a:lstStyle/>
          <a:p>
            <a:pPr>
              <a:defRPr/>
            </a:pPr>
            <a:r>
              <a:rPr lang="en-US" b="1" u="sng" dirty="0">
                <a:solidFill>
                  <a:srgbClr val="CCFFFF"/>
                </a:solidFill>
                <a:latin typeface="Times New Roman" pitchFamily="18" charset="0"/>
                <a:cs typeface="Times New Roman" pitchFamily="18" charset="0"/>
              </a:rPr>
              <a:t>Paleoanthropologists being heavily influenced by personal beliefs &amp; prejudices is well documented</a:t>
            </a:r>
            <a:r>
              <a:rPr lang="en-US" b="1" dirty="0">
                <a:solidFill>
                  <a:srgbClr val="CCFFFF"/>
                </a:solidFill>
                <a:latin typeface="Times New Roman" pitchFamily="18" charset="0"/>
                <a:cs typeface="Times New Roman" pitchFamily="18" charset="0"/>
              </a:rPr>
              <a:t>.  </a:t>
            </a:r>
            <a:r>
              <a:rPr lang="en-US" b="1" u="sng" dirty="0">
                <a:solidFill>
                  <a:srgbClr val="FFCCFF"/>
                </a:solidFill>
                <a:latin typeface="Times New Roman" pitchFamily="18" charset="0"/>
                <a:cs typeface="Times New Roman" pitchFamily="18" charset="0"/>
              </a:rPr>
              <a:t>It is often nothing more than materialistic philosophy disguised as modern empirical science</a:t>
            </a:r>
            <a:r>
              <a:rPr lang="en-US" b="1" dirty="0">
                <a:solidFill>
                  <a:srgbClr val="FFCCFF"/>
                </a:solidFill>
                <a:latin typeface="Times New Roman" pitchFamily="18" charset="0"/>
                <a:cs typeface="Times New Roman" pitchFamily="18" charset="0"/>
              </a:rPr>
              <a:t>.</a:t>
            </a:r>
          </a:p>
          <a:p>
            <a:pPr marL="0" indent="0">
              <a:buFont typeface="Wingdings" panose="05000000000000000000" pitchFamily="2" charset="2"/>
              <a:buNone/>
              <a:defRPr/>
            </a:pPr>
            <a:r>
              <a:rPr lang="en-US" altLang="zh-CN" b="1" dirty="0">
                <a:solidFill>
                  <a:srgbClr val="FFC000"/>
                </a:solidFill>
                <a:latin typeface="DengXian" panose="02010600030101010101" pitchFamily="2" charset="-122"/>
                <a:ea typeface="DengXian" panose="02010600030101010101" pitchFamily="2" charset="-122"/>
                <a:cs typeface="Times New Roman" pitchFamily="18" charset="0"/>
              </a:rPr>
              <a:t>	</a:t>
            </a: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古人類學者受個人信念與偏見影響有據可查。經常它只是唯</a:t>
            </a:r>
            <a:r>
              <a:rPr lang="en-US" altLang="zh-CN" b="1" dirty="0">
                <a:solidFill>
                  <a:srgbClr val="FFC000"/>
                </a:solidFill>
                <a:latin typeface="DengXian" panose="02010600030101010101" pitchFamily="2" charset="-122"/>
                <a:ea typeface="DengXian" panose="02010600030101010101" pitchFamily="2" charset="-122"/>
                <a:cs typeface="Times New Roman" pitchFamily="18" charset="0"/>
              </a:rPr>
              <a:t>	</a:t>
            </a:r>
            <a:r>
              <a:rPr lang="zh-CN" altLang="en-US" b="1" dirty="0">
                <a:solidFill>
                  <a:srgbClr val="FFC000"/>
                </a:solidFill>
                <a:latin typeface="DengXian" panose="02010600030101010101" pitchFamily="2" charset="-122"/>
                <a:ea typeface="DengXian" panose="02010600030101010101" pitchFamily="2" charset="-122"/>
                <a:cs typeface="Times New Roman" pitchFamily="18" charset="0"/>
              </a:rPr>
              <a:t>物哲學，假冒為現代實證科學。</a:t>
            </a:r>
            <a:endParaRPr lang="en-US" b="1" dirty="0">
              <a:solidFill>
                <a:srgbClr val="FFC000"/>
              </a:solidFill>
              <a:latin typeface="DengXian" panose="02010600030101010101" pitchFamily="2" charset="-122"/>
              <a:ea typeface="DengXian" panose="02010600030101010101" pitchFamily="2" charset="-122"/>
              <a:cs typeface="Times New Roman" pitchFamily="18" charset="0"/>
            </a:endParaRPr>
          </a:p>
          <a:p>
            <a:pPr marL="0" indent="0">
              <a:buFont typeface="Wingdings" panose="05000000000000000000" pitchFamily="2" charset="2"/>
              <a:buNone/>
              <a:defRPr/>
            </a:pPr>
            <a:r>
              <a:rPr lang="en-US" b="1" dirty="0">
                <a:solidFill>
                  <a:srgbClr val="FFCCFF"/>
                </a:solidFill>
                <a:latin typeface="Times New Roman" pitchFamily="18" charset="0"/>
                <a:cs typeface="Times New Roman" pitchFamily="18" charset="0"/>
              </a:rPr>
              <a:t> </a:t>
            </a:r>
            <a:r>
              <a:rPr lang="en-US" sz="2800" b="1" dirty="0">
                <a:latin typeface="Times New Roman" pitchFamily="18" charset="0"/>
                <a:cs typeface="Times New Roman" pitchFamily="18" charset="0"/>
              </a:rPr>
              <a:t>(Wells, p. 226) [</a:t>
            </a:r>
            <a:r>
              <a:rPr lang="en-US" altLang="en-US" sz="2800" b="1" dirty="0">
                <a:latin typeface="Times New Roman" panose="02020603050405020304" pitchFamily="18" charset="0"/>
                <a:cs typeface="Times New Roman" panose="02020603050405020304" pitchFamily="18" charset="0"/>
              </a:rPr>
              <a:t>Jonathan Wells, </a:t>
            </a:r>
            <a:r>
              <a:rPr lang="en-US" altLang="en-US" sz="2800" b="1" i="1" dirty="0">
                <a:latin typeface="Times New Roman" panose="02020603050405020304" pitchFamily="18" charset="0"/>
                <a:cs typeface="Times New Roman" panose="02020603050405020304" pitchFamily="18" charset="0"/>
              </a:rPr>
              <a:t>Icons of Evolution: Science or Myth?</a:t>
            </a:r>
            <a:r>
              <a:rPr lang="en-US" altLang="en-US" sz="2800" b="1" dirty="0">
                <a:latin typeface="Times New Roman" panose="02020603050405020304" pitchFamily="18" charset="0"/>
                <a:cs typeface="Times New Roman" panose="02020603050405020304" pitchFamily="18" charset="0"/>
              </a:rPr>
              <a:t>, 2000,  p. 210, 218, 219-220, 221, 222-223, 224-225] [David </a:t>
            </a:r>
            <a:r>
              <a:rPr lang="en-US" altLang="en-US" sz="2800" b="1" dirty="0" err="1">
                <a:latin typeface="Times New Roman" panose="02020603050405020304" pitchFamily="18" charset="0"/>
                <a:cs typeface="Times New Roman" panose="02020603050405020304" pitchFamily="18" charset="0"/>
              </a:rPr>
              <a:t>Pilbeam</a:t>
            </a:r>
            <a:r>
              <a:rPr lang="en-US" altLang="en-US" sz="2800" b="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American Scientist</a:t>
            </a:r>
            <a:r>
              <a:rPr lang="en-US" altLang="en-US" sz="2800" b="1" dirty="0">
                <a:latin typeface="Times New Roman" panose="02020603050405020304" pitchFamily="18" charset="0"/>
                <a:cs typeface="Times New Roman" panose="02020603050405020304" pitchFamily="18" charset="0"/>
              </a:rPr>
              <a:t> 66(3): 378-379, 1978]</a:t>
            </a:r>
          </a:p>
          <a:p>
            <a:pPr>
              <a:defRPr/>
            </a:pPr>
            <a:endParaRPr lang="en-US" dirty="0">
              <a:solidFill>
                <a:srgbClr val="66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4377DAD-3D61-418B-8A5B-D890D776F309}"/>
              </a:ext>
            </a:extLst>
          </p:cNvPr>
          <p:cNvSpPr>
            <a:spLocks noGrp="1" noChangeArrowheads="1"/>
          </p:cNvSpPr>
          <p:nvPr>
            <p:ph type="title"/>
          </p:nvPr>
        </p:nvSpPr>
        <p:spPr>
          <a:xfrm>
            <a:off x="152400" y="76200"/>
            <a:ext cx="11963400" cy="1447800"/>
          </a:xfrm>
        </p:spPr>
        <p:txBody>
          <a:bodyPr/>
          <a:lstStyle/>
          <a:p>
            <a:pPr algn="ctr" eaLnBrk="1" hangingPunct="1"/>
            <a:r>
              <a:rPr lang="en-US" altLang="en-US" sz="3200" b="1" u="sng">
                <a:solidFill>
                  <a:srgbClr val="FFFF00"/>
                </a:solidFill>
                <a:latin typeface="Comic Sans MS" panose="030F0702030302020204" pitchFamily="66" charset="0"/>
              </a:rPr>
              <a:t>Science is not the real issue but a prior</a:t>
            </a:r>
            <a:r>
              <a:rPr lang="en-US" altLang="en-US" sz="3200" b="1">
                <a:solidFill>
                  <a:srgbClr val="FFFF00"/>
                </a:solidFill>
                <a:latin typeface="Comic Sans MS" panose="030F0702030302020204" pitchFamily="66" charset="0"/>
              </a:rPr>
              <a:t>         </a:t>
            </a:r>
            <a:r>
              <a:rPr lang="en-US" altLang="en-US" sz="3200" b="1">
                <a:solidFill>
                  <a:srgbClr val="FFFF99"/>
                </a:solidFill>
                <a:latin typeface="Comic Sans MS" panose="030F0702030302020204" pitchFamily="66" charset="0"/>
              </a:rPr>
              <a:t>‘</a:t>
            </a:r>
            <a:r>
              <a:rPr lang="en-US" altLang="en-US" sz="3200" b="1" u="sng">
                <a:solidFill>
                  <a:srgbClr val="FFFF99"/>
                </a:solidFill>
                <a:latin typeface="Comic Sans MS" panose="030F0702030302020204" pitchFamily="66" charset="0"/>
              </a:rPr>
              <a:t>philosophical commitment</a:t>
            </a:r>
            <a:r>
              <a:rPr lang="en-US" altLang="en-US" sz="3200" b="1">
                <a:solidFill>
                  <a:srgbClr val="FFFF99"/>
                </a:solidFill>
                <a:latin typeface="Comic Sans MS" panose="030F0702030302020204" pitchFamily="66" charset="0"/>
              </a:rPr>
              <a:t>’</a:t>
            </a:r>
            <a:br>
              <a:rPr lang="en-US" altLang="en-US" sz="3200" b="1">
                <a:solidFill>
                  <a:srgbClr val="FFFF99"/>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科學不是真正的議題，預設的“哲學委身”才是</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10243" name="Rectangle 3">
            <a:extLst>
              <a:ext uri="{FF2B5EF4-FFF2-40B4-BE49-F238E27FC236}">
                <a16:creationId xmlns:a16="http://schemas.microsoft.com/office/drawing/2014/main" id="{414FF2FC-3263-4A4C-89F3-E5B29FDB1E02}"/>
              </a:ext>
            </a:extLst>
          </p:cNvPr>
          <p:cNvSpPr>
            <a:spLocks noGrp="1" noChangeArrowheads="1"/>
          </p:cNvSpPr>
          <p:nvPr>
            <p:ph idx="1"/>
          </p:nvPr>
        </p:nvSpPr>
        <p:spPr>
          <a:xfrm>
            <a:off x="152400" y="1600200"/>
            <a:ext cx="11887200" cy="5181600"/>
          </a:xfrm>
        </p:spPr>
        <p:txBody>
          <a:bodyPr rtlCol="0">
            <a:normAutofit/>
          </a:bodyPr>
          <a:lstStyle/>
          <a:p>
            <a:pPr eaLnBrk="1" fontAlgn="auto" hangingPunct="1">
              <a:spcAft>
                <a:spcPts val="0"/>
              </a:spcAft>
              <a:defRPr/>
            </a:pPr>
            <a:r>
              <a:rPr lang="en-US" altLang="en-US" sz="3200" b="1" dirty="0">
                <a:solidFill>
                  <a:srgbClr val="99FFCC"/>
                </a:solidFill>
                <a:latin typeface="Times New Roman" panose="02020603050405020304" pitchFamily="18" charset="0"/>
                <a:cs typeface="Times New Roman" panose="02020603050405020304" pitchFamily="18" charset="0"/>
              </a:rPr>
              <a:t>“</a:t>
            </a:r>
            <a:r>
              <a:rPr lang="en-US" altLang="en-US" sz="3200" b="1" u="sng" dirty="0">
                <a:solidFill>
                  <a:srgbClr val="99FFCC"/>
                </a:solidFill>
                <a:latin typeface="Times New Roman" panose="02020603050405020304" pitchFamily="18" charset="0"/>
                <a:cs typeface="Times New Roman" panose="02020603050405020304" pitchFamily="18" charset="0"/>
              </a:rPr>
              <a:t>Even if all the data point to an intelligent designer</a:t>
            </a:r>
            <a:r>
              <a:rPr lang="en-US" altLang="en-US" sz="3200" b="1" dirty="0">
                <a:solidFill>
                  <a:srgbClr val="99FFCC"/>
                </a:solidFill>
                <a:latin typeface="Times New Roman" panose="02020603050405020304" pitchFamily="18" charset="0"/>
                <a:cs typeface="Times New Roman" panose="02020603050405020304" pitchFamily="18" charset="0"/>
              </a:rPr>
              <a:t>, </a:t>
            </a:r>
            <a:r>
              <a:rPr lang="en-US" altLang="en-US" sz="3200" b="1" u="sng" dirty="0">
                <a:solidFill>
                  <a:srgbClr val="99FFCC"/>
                </a:solidFill>
                <a:latin typeface="Times New Roman" panose="02020603050405020304" pitchFamily="18" charset="0"/>
                <a:cs typeface="Times New Roman" panose="02020603050405020304" pitchFamily="18" charset="0"/>
              </a:rPr>
              <a:t>such an hypothesis is excluded from science because it is not naturalistic</a:t>
            </a:r>
            <a:r>
              <a:rPr lang="en-US" altLang="en-US" sz="3200" b="1" dirty="0">
                <a:solidFill>
                  <a:srgbClr val="99FFCC"/>
                </a:solidFill>
                <a:latin typeface="Times New Roman" panose="02020603050405020304" pitchFamily="18" charset="0"/>
                <a:cs typeface="Times New Roman" panose="02020603050405020304" pitchFamily="18" charset="0"/>
              </a:rPr>
              <a:t>.</a:t>
            </a:r>
            <a:r>
              <a:rPr lang="en-US" altLang="en-US" sz="3200" b="1" dirty="0">
                <a:solidFill>
                  <a:srgbClr val="CCFFFF"/>
                </a:solidFill>
                <a:latin typeface="Times New Roman" panose="02020603050405020304" pitchFamily="18" charset="0"/>
                <a:cs typeface="Times New Roman" panose="02020603050405020304" pitchFamily="18" charset="0"/>
              </a:rPr>
              <a:t>”</a:t>
            </a:r>
          </a:p>
          <a:p>
            <a:pPr marL="0" indent="0" eaLnBrk="1" fontAlgn="auto" hangingPunct="1">
              <a:spcAft>
                <a:spcPts val="0"/>
              </a:spcAft>
              <a:buFontTx/>
              <a:buNone/>
              <a:defRPr/>
            </a:pPr>
            <a:r>
              <a:rPr lang="en-US" altLang="en-US" sz="3200" b="1" dirty="0">
                <a:solidFill>
                  <a:srgbClr val="FFC000"/>
                </a:solidFill>
                <a:latin typeface="Times New Roman" panose="02020603050405020304" pitchFamily="18" charset="0"/>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“即使所有數據指向智能設計者，這種假設被排除在科學之外，</a:t>
            </a:r>
            <a:r>
              <a:rPr lang="en-US" altLang="zh-CN" sz="3200" b="1" dirty="0">
                <a:solidFill>
                  <a:srgbClr val="FFC000"/>
                </a:solidFill>
                <a:latin typeface="DengXian" panose="02010600030101010101" pitchFamily="2" charset="-122"/>
                <a:cs typeface="Times New Roman" panose="02020603050405020304" pitchFamily="18" charset="0"/>
              </a:rPr>
              <a:t>	</a:t>
            </a:r>
            <a:r>
              <a:rPr lang="zh-CN" altLang="en-US" sz="3200" b="1" dirty="0">
                <a:solidFill>
                  <a:srgbClr val="FFC000"/>
                </a:solidFill>
                <a:latin typeface="DengXian" panose="02010600030101010101" pitchFamily="2" charset="-122"/>
                <a:cs typeface="Times New Roman" panose="02020603050405020304" pitchFamily="18" charset="0"/>
              </a:rPr>
              <a:t>因爲它不合乎自然主義。”</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r>
              <a:rPr lang="en-US" altLang="en-US" b="1" dirty="0">
                <a:solidFill>
                  <a:srgbClr val="CCFFFF"/>
                </a:solidFill>
                <a:latin typeface="Times New Roman" panose="02020603050405020304" pitchFamily="18" charset="0"/>
                <a:cs typeface="Times New Roman" panose="02020603050405020304" pitchFamily="18" charset="0"/>
              </a:rPr>
              <a:t> </a:t>
            </a:r>
            <a:r>
              <a:rPr lang="en-US" altLang="en-US" b="1" dirty="0">
                <a:solidFill>
                  <a:schemeClr val="bg1"/>
                </a:solidFill>
                <a:latin typeface="Times New Roman" panose="02020603050405020304" pitchFamily="18" charset="0"/>
                <a:cs typeface="Times New Roman" panose="02020603050405020304" pitchFamily="18" charset="0"/>
              </a:rPr>
              <a:t>(S.C. Todd, “A View from Kansas on That Evolution Debate,” </a:t>
            </a:r>
            <a:r>
              <a:rPr lang="en-US" altLang="en-US" b="1" i="1" dirty="0">
                <a:solidFill>
                  <a:schemeClr val="bg1"/>
                </a:solidFill>
                <a:latin typeface="Times New Roman" panose="02020603050405020304" pitchFamily="18" charset="0"/>
                <a:cs typeface="Times New Roman" panose="02020603050405020304" pitchFamily="18" charset="0"/>
              </a:rPr>
              <a:t>Nature</a:t>
            </a:r>
            <a:r>
              <a:rPr lang="en-US" altLang="en-US" b="1" dirty="0">
                <a:solidFill>
                  <a:schemeClr val="bg1"/>
                </a:solidFill>
                <a:latin typeface="Times New Roman" panose="02020603050405020304" pitchFamily="18" charset="0"/>
                <a:cs typeface="Times New Roman" panose="02020603050405020304" pitchFamily="18" charset="0"/>
              </a:rPr>
              <a:t> 401 (Sept. 30, 1999): 423.) also (Richard Dawkins, </a:t>
            </a:r>
            <a:r>
              <a:rPr lang="en-US" altLang="en-US" b="1" i="1" dirty="0">
                <a:solidFill>
                  <a:schemeClr val="bg1"/>
                </a:solidFill>
                <a:latin typeface="Times New Roman" panose="02020603050405020304" pitchFamily="18" charset="0"/>
                <a:cs typeface="Times New Roman" panose="02020603050405020304" pitchFamily="18" charset="0"/>
              </a:rPr>
              <a:t>The Blind Watchmaker</a:t>
            </a:r>
            <a:r>
              <a:rPr lang="en-US" altLang="en-US" b="1" dirty="0">
                <a:solidFill>
                  <a:schemeClr val="bg1"/>
                </a:solidFill>
                <a:latin typeface="Times New Roman" panose="02020603050405020304" pitchFamily="18" charset="0"/>
                <a:cs typeface="Times New Roman" panose="02020603050405020304" pitchFamily="18" charset="0"/>
              </a:rPr>
              <a:t>, 1986, p. 287) also (John Rennie, “15 Answers to Creationist Nonsense,” </a:t>
            </a:r>
            <a:r>
              <a:rPr lang="en-US" altLang="en-US" b="1" i="1" dirty="0">
                <a:solidFill>
                  <a:schemeClr val="bg1"/>
                </a:solidFill>
                <a:latin typeface="Times New Roman" panose="02020603050405020304" pitchFamily="18" charset="0"/>
                <a:cs typeface="Times New Roman" panose="02020603050405020304" pitchFamily="18" charset="0"/>
              </a:rPr>
              <a:t>Scientific American</a:t>
            </a:r>
            <a:r>
              <a:rPr lang="en-US" altLang="en-US" b="1" dirty="0">
                <a:solidFill>
                  <a:schemeClr val="bg1"/>
                </a:solidFill>
                <a:latin typeface="Times New Roman" panose="02020603050405020304" pitchFamily="18" charset="0"/>
                <a:cs typeface="Times New Roman" panose="02020603050405020304" pitchFamily="18" charset="0"/>
              </a:rPr>
              <a:t>, June 17, 2002)</a:t>
            </a:r>
          </a:p>
          <a:p>
            <a:pPr eaLnBrk="1" fontAlgn="auto" hangingPunct="1">
              <a:spcAft>
                <a:spcPts val="0"/>
              </a:spcAft>
              <a:defRPr/>
            </a:pPr>
            <a:r>
              <a:rPr lang="en-US" altLang="en-US" sz="3200" b="1" u="sng" dirty="0">
                <a:solidFill>
                  <a:srgbClr val="FFCCFF"/>
                </a:solidFill>
                <a:latin typeface="Times New Roman" panose="02020603050405020304" pitchFamily="18" charset="0"/>
                <a:cs typeface="Times New Roman" panose="02020603050405020304" pitchFamily="18" charset="0"/>
              </a:rPr>
              <a:t>Philosophy has gained primacy over empirical facts</a:t>
            </a:r>
          </a:p>
          <a:p>
            <a:pPr eaLnBrk="1" fontAlgn="auto" hangingPunct="1">
              <a:spcAft>
                <a:spcPts val="0"/>
              </a:spcAft>
              <a:defRPr/>
            </a:pPr>
            <a:r>
              <a:rPr lang="zh-CN" altLang="en-US" sz="3200" b="1" dirty="0">
                <a:solidFill>
                  <a:srgbClr val="FFC000"/>
                </a:solidFill>
                <a:latin typeface="DengXian" panose="02010600030101010101" pitchFamily="2" charset="-122"/>
                <a:cs typeface="Times New Roman" panose="02020603050405020304" pitchFamily="18" charset="0"/>
              </a:rPr>
              <a:t>哲學勝過實證事實，獲取了首要地位。</a:t>
            </a:r>
            <a:endParaRPr lang="en-US" altLang="en-US" sz="32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eaLnBrk="1" fontAlgn="auto" hangingPunct="1">
              <a:spcAft>
                <a:spcPts val="0"/>
              </a:spcAft>
              <a:defRPr/>
            </a:pP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96FD6AB-2432-4320-BDAD-A192F1DEF8E2}"/>
              </a:ext>
            </a:extLst>
          </p:cNvPr>
          <p:cNvSpPr>
            <a:spLocks noGrp="1" noChangeArrowheads="1"/>
          </p:cNvSpPr>
          <p:nvPr>
            <p:ph type="title"/>
          </p:nvPr>
        </p:nvSpPr>
        <p:spPr>
          <a:xfrm>
            <a:off x="152400" y="76200"/>
            <a:ext cx="11963400" cy="1295400"/>
          </a:xfrm>
        </p:spPr>
        <p:txBody>
          <a:bodyPr/>
          <a:lstStyle/>
          <a:p>
            <a:pPr algn="ctr" eaLnBrk="1" hangingPunct="1"/>
            <a:r>
              <a:rPr lang="en-US" altLang="en-US" sz="3200" b="1" u="sng">
                <a:solidFill>
                  <a:srgbClr val="FFFF00"/>
                </a:solidFill>
                <a:latin typeface="Comic Sans MS" panose="030F0702030302020204" pitchFamily="66" charset="0"/>
              </a:rPr>
              <a:t>School Textbook definitions of Science exclude God</a:t>
            </a:r>
            <a:r>
              <a:rPr lang="en-US" altLang="en-US" sz="3200" b="1">
                <a:solidFill>
                  <a:srgbClr val="FFFF00"/>
                </a:solidFill>
                <a:latin typeface="Comic Sans MS" panose="030F0702030302020204" pitchFamily="66" charset="0"/>
              </a:rPr>
              <a:t>!</a:t>
            </a:r>
            <a:br>
              <a:rPr lang="en-US" altLang="en-US" sz="3200" b="1">
                <a:solidFill>
                  <a:srgbClr val="FFFF00"/>
                </a:solidFill>
                <a:latin typeface="Comic Sans MS" panose="030F0702030302020204" pitchFamily="66" charset="0"/>
              </a:rPr>
            </a:br>
            <a:r>
              <a:rPr lang="zh-CN" altLang="en-US" sz="3200" b="1">
                <a:solidFill>
                  <a:srgbClr val="FFC000"/>
                </a:solidFill>
                <a:latin typeface="DengXian" panose="02010600030101010101" pitchFamily="2" charset="-122"/>
                <a:ea typeface="DengXian" panose="02010600030101010101" pitchFamily="2" charset="-122"/>
              </a:rPr>
              <a:t>學校教科書的科學定義排除上帝！</a:t>
            </a:r>
            <a:endParaRPr lang="en-US" altLang="en-US" sz="3200" b="1">
              <a:solidFill>
                <a:srgbClr val="FFC000"/>
              </a:solidFill>
              <a:latin typeface="DengXian" panose="02010600030101010101" pitchFamily="2" charset="-122"/>
              <a:ea typeface="DengXian" panose="02010600030101010101" pitchFamily="2" charset="-122"/>
            </a:endParaRPr>
          </a:p>
        </p:txBody>
      </p:sp>
      <p:sp>
        <p:nvSpPr>
          <p:cNvPr id="16387" name="Rectangle 3">
            <a:extLst>
              <a:ext uri="{FF2B5EF4-FFF2-40B4-BE49-F238E27FC236}">
                <a16:creationId xmlns:a16="http://schemas.microsoft.com/office/drawing/2014/main" id="{C790B344-1A4E-4AA7-9B4B-677100374D8B}"/>
              </a:ext>
            </a:extLst>
          </p:cNvPr>
          <p:cNvSpPr>
            <a:spLocks noGrp="1" noChangeArrowheads="1"/>
          </p:cNvSpPr>
          <p:nvPr>
            <p:ph idx="1"/>
          </p:nvPr>
        </p:nvSpPr>
        <p:spPr>
          <a:xfrm>
            <a:off x="152400" y="1676400"/>
            <a:ext cx="11887200" cy="3276600"/>
          </a:xfrm>
        </p:spPr>
        <p:txBody>
          <a:bodyPr rtlCol="0">
            <a:normAutofit/>
          </a:bodyPr>
          <a:lstStyle/>
          <a:p>
            <a:pPr eaLnBrk="1" fontAlgn="auto" hangingPunct="1">
              <a:spcAft>
                <a:spcPts val="0"/>
              </a:spcAft>
              <a:defRPr/>
            </a:pPr>
            <a:r>
              <a:rPr lang="en-US" altLang="en-US" sz="3200" b="1" dirty="0">
                <a:solidFill>
                  <a:srgbClr val="CCFFFF"/>
                </a:solidFill>
                <a:latin typeface="Times New Roman" panose="02020603050405020304" pitchFamily="18" charset="0"/>
                <a:cs typeface="Times New Roman" panose="02020603050405020304" pitchFamily="18" charset="0"/>
              </a:rPr>
              <a:t>“</a:t>
            </a:r>
            <a:r>
              <a:rPr lang="en-US" altLang="en-US" sz="3200" b="1" u="sng" dirty="0">
                <a:solidFill>
                  <a:srgbClr val="CCFFFF"/>
                </a:solidFill>
                <a:latin typeface="Times New Roman" panose="02020603050405020304" pitchFamily="18" charset="0"/>
                <a:cs typeface="Times New Roman" panose="02020603050405020304" pitchFamily="18" charset="0"/>
              </a:rPr>
              <a:t>Many people believe that a supernatural force or deity created life</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sz="3200" b="1" u="sng" dirty="0">
                <a:solidFill>
                  <a:srgbClr val="99FFCC"/>
                </a:solidFill>
                <a:latin typeface="Times New Roman" panose="02020603050405020304" pitchFamily="18" charset="0"/>
                <a:cs typeface="Times New Roman" panose="02020603050405020304" pitchFamily="18" charset="0"/>
              </a:rPr>
              <a:t>That explanation is not within the scope of science</a:t>
            </a:r>
            <a:r>
              <a:rPr lang="en-US" altLang="en-US" sz="3200" b="1" dirty="0">
                <a:solidFill>
                  <a:srgbClr val="CCFFFF"/>
                </a:solidFill>
                <a:latin typeface="Times New Roman" panose="02020603050405020304" pitchFamily="18" charset="0"/>
                <a:cs typeface="Times New Roman" panose="02020603050405020304" pitchFamily="18" charset="0"/>
              </a:rPr>
              <a:t>”         </a:t>
            </a:r>
            <a:r>
              <a:rPr lang="en-US" altLang="en-US" b="1" dirty="0">
                <a:solidFill>
                  <a:schemeClr val="bg1">
                    <a:lumMod val="95000"/>
                  </a:schemeClr>
                </a:solidFill>
                <a:latin typeface="Times New Roman" panose="02020603050405020304" pitchFamily="18" charset="0"/>
                <a:cs typeface="Times New Roman" panose="02020603050405020304" pitchFamily="18" charset="0"/>
              </a:rPr>
              <a:t>(Quote from High School Textbook: </a:t>
            </a:r>
            <a:r>
              <a:rPr lang="en-US" altLang="en-US" b="1" i="1" dirty="0">
                <a:solidFill>
                  <a:schemeClr val="bg1">
                    <a:lumMod val="95000"/>
                  </a:schemeClr>
                </a:solidFill>
                <a:latin typeface="Times New Roman" panose="02020603050405020304" pitchFamily="18" charset="0"/>
                <a:cs typeface="Times New Roman" panose="02020603050405020304" pitchFamily="18" charset="0"/>
              </a:rPr>
              <a:t>BSCS Biology: A Molecular Approach</a:t>
            </a:r>
            <a:r>
              <a:rPr lang="en-US" altLang="en-US" b="1" dirty="0">
                <a:solidFill>
                  <a:schemeClr val="bg1">
                    <a:lumMod val="95000"/>
                  </a:schemeClr>
                </a:solidFill>
                <a:latin typeface="Times New Roman" panose="02020603050405020304" pitchFamily="18" charset="0"/>
                <a:cs typeface="Times New Roman" panose="02020603050405020304" pitchFamily="18" charset="0"/>
              </a:rPr>
              <a:t>, 8</a:t>
            </a:r>
            <a:r>
              <a:rPr lang="en-US" altLang="en-US" b="1" baseline="30000" dirty="0">
                <a:solidFill>
                  <a:schemeClr val="bg1">
                    <a:lumMod val="95000"/>
                  </a:schemeClr>
                </a:solidFill>
                <a:latin typeface="Times New Roman" panose="02020603050405020304" pitchFamily="18" charset="0"/>
                <a:cs typeface="Times New Roman" panose="02020603050405020304" pitchFamily="18" charset="0"/>
              </a:rPr>
              <a:t>th</a:t>
            </a:r>
            <a:r>
              <a:rPr lang="en-US" altLang="en-US" b="1" dirty="0">
                <a:solidFill>
                  <a:schemeClr val="bg1">
                    <a:lumMod val="95000"/>
                  </a:schemeClr>
                </a:solidFill>
                <a:latin typeface="Times New Roman" panose="02020603050405020304" pitchFamily="18" charset="0"/>
                <a:cs typeface="Times New Roman" panose="02020603050405020304" pitchFamily="18" charset="0"/>
              </a:rPr>
              <a:t> ed., Jon Greenberg, 2001, 446.)  </a:t>
            </a:r>
          </a:p>
          <a:p>
            <a:pPr eaLnBrk="1" fontAlgn="auto" hangingPunct="1">
              <a:spcAft>
                <a:spcPts val="0"/>
              </a:spcAft>
              <a:defRPr/>
            </a:pPr>
            <a:r>
              <a:rPr lang="zh-CN" altLang="en-US" sz="3600" b="1" dirty="0">
                <a:solidFill>
                  <a:srgbClr val="FFC000"/>
                </a:solidFill>
                <a:latin typeface="DengXian" panose="02010600030101010101" pitchFamily="2" charset="-122"/>
                <a:cs typeface="Times New Roman" panose="02020603050405020304" pitchFamily="18" charset="0"/>
              </a:rPr>
              <a:t>“許多人相信超自然的力量或神明創造了                         生命，那種解釋不在科學範圍之内。”</a:t>
            </a:r>
            <a:endParaRPr lang="en-US" altLang="en-US" sz="3600" b="1" dirty="0">
              <a:solidFill>
                <a:srgbClr val="FFC000"/>
              </a:solidFill>
              <a:latin typeface="DengXian" panose="02010600030101010101" pitchFamily="2" charset="-122"/>
              <a:ea typeface="DengXian" panose="02010600030101010101" pitchFamily="2" charset="-122"/>
              <a:cs typeface="Times New Roman" panose="02020603050405020304" pitchFamily="18" charset="0"/>
            </a:endParaRPr>
          </a:p>
          <a:p>
            <a:pPr marL="0" indent="0" eaLnBrk="1" fontAlgn="auto" hangingPunct="1">
              <a:spcAft>
                <a:spcPts val="0"/>
              </a:spcAft>
              <a:buFontTx/>
              <a:buNone/>
              <a:defRPr/>
            </a:pPr>
            <a:endParaRPr lang="en-US" altLang="en-US"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2292" name="Picture 2" descr="A picture containing text, plant&#10;&#10;Description automatically generated">
            <a:extLst>
              <a:ext uri="{FF2B5EF4-FFF2-40B4-BE49-F238E27FC236}">
                <a16:creationId xmlns:a16="http://schemas.microsoft.com/office/drawing/2014/main" id="{04B5FB44-F1A6-48CE-B684-F7421683C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048000"/>
            <a:ext cx="29718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8101</Words>
  <Application>Microsoft Office PowerPoint</Application>
  <PresentationFormat>Widescreen</PresentationFormat>
  <Paragraphs>386</Paragraphs>
  <Slides>70</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70</vt:i4>
      </vt:variant>
    </vt:vector>
  </HeadingPairs>
  <TitlesOfParts>
    <vt:vector size="86" baseType="lpstr">
      <vt:lpstr>Arial</vt:lpstr>
      <vt:lpstr>Wingdings</vt:lpstr>
      <vt:lpstr>Calibri</vt:lpstr>
      <vt:lpstr>Calibri Light</vt:lpstr>
      <vt:lpstr>UD Digi Kyokasho N-B</vt:lpstr>
      <vt:lpstr>Times New Roman</vt:lpstr>
      <vt:lpstr>Comic Sans MS</vt:lpstr>
      <vt:lpstr>Algerian</vt:lpstr>
      <vt:lpstr>DengXian</vt:lpstr>
      <vt:lpstr>PMingLiU</vt:lpstr>
      <vt:lpstr>微軟正黑體</vt:lpstr>
      <vt:lpstr>Curlz MT</vt:lpstr>
      <vt:lpstr>宋体</vt:lpstr>
      <vt:lpstr>Verdana</vt:lpstr>
      <vt:lpstr>Beam</vt:lpstr>
      <vt:lpstr>Office Theme</vt:lpstr>
      <vt:lpstr>PowerPoint Presentation</vt:lpstr>
      <vt:lpstr>Quick Review of our last Study 回顧上篇信息</vt:lpstr>
      <vt:lpstr>PowerPoint Presentation</vt:lpstr>
      <vt:lpstr>Darwinism is under attack from within science itself! 達爾文主義受科學内部攻擊</vt:lpstr>
      <vt:lpstr>The Only Skull I Will Believe In Is The ‘1’ That Can Save Me  From My Sins!  我唯一相信的頭骨，是拯救我脫離罪惡的頭骨</vt:lpstr>
      <vt:lpstr>We Battle not with Empirical science but false worldviews that misinterpret the dubious evidence 我們不是與實證科學作戰，而是與用錯誤的世界觀去 錯解可疑的證據作戰</vt:lpstr>
      <vt:lpstr>Why are so many so committed to a theory with so little empirical evidence? 爲何如此衆多的人强烈委身于一個只有極少實證證據的理論？</vt:lpstr>
      <vt:lpstr>Science is not the real issue but a prior         ‘philosophical commitment’ 科學不是真正的議題，預設的“哲學委身”才是</vt:lpstr>
      <vt:lpstr>School Textbook definitions of Science exclude God! 學校教科書的科學定義排除上帝！</vt:lpstr>
      <vt:lpstr>School Textbook definitions of Science exclude God! 學校教科書的科學定義排除上帝！</vt:lpstr>
      <vt:lpstr>Chinese Proverb: “Don’t put your dirty laundry out” 中國俗話：“家醜不外揚”</vt:lpstr>
      <vt:lpstr>Fallacy of Scientific Reductionism: Naturalism; Materialism; Humanism. 科學簡化論之謬論：自然論, 唯物論,人本主義</vt:lpstr>
      <vt:lpstr>God refutes such false Philosophies in Genesis 上帝在創世記駁斥這些錯誤的哲學</vt:lpstr>
      <vt:lpstr>In Genesis 1 God Himself Reveals 2 key Lessons 上帝在創世記一章啓示兩個關鍵性功課</vt:lpstr>
      <vt:lpstr>Genesis 1 Reveals Man’s 4 key Relationships 創世記一章啓示人的四個關鍵性關係</vt:lpstr>
      <vt:lpstr>1. Man’s Being [relationship with God]: Created not evolved 人的存在【與上帝的關係】：被造，而非進化而來</vt:lpstr>
      <vt:lpstr>Humans share God’s Moral attributes but not God’s Natural attributes 人享有上帝的道德屬性而非上帝的自然屬性</vt:lpstr>
      <vt:lpstr>2. Man’s Being [relationship with self]: man is self conscious 人的存在【與自我的關係】：有自知</vt:lpstr>
      <vt:lpstr>Both Male &amp; Female Created in the Image of God! 男女都按上帝形像所造</vt:lpstr>
      <vt:lpstr>The evils (Dirty Laundry) of Darwinian Evolution 達爾文進化論的邪惡（醜事）</vt:lpstr>
      <vt:lpstr>3. Man’s Vocation [relationship with nature]: Dominion over all life forms except other Men (Ex. 21:16; Deut. 24:7) 人的職責（與大自然的關係）：管理所有生物，除了其他人 </vt:lpstr>
      <vt:lpstr>3. Man’s Vocation [relationship with nature]: Dominion over the earth (Preserving God’s ecological wonders) 人的職責（與大自然的關係）：管理地球（保存上帝的生態奇觀） </vt:lpstr>
      <vt:lpstr>Man’s Faith in the Divine Lawgiver &amp; the Dominion Mandate made the modern scientific revolution possible 人對神聖賜律法者與管理命令的信念，使現代科學革命成爲可能</vt:lpstr>
      <vt:lpstr>Scientific Disciplines founded by Bible Believing Scientists 由相信聖經的科學家們創設的科學學科</vt:lpstr>
      <vt:lpstr>Scientific Disciplines founded by Bible Believing Scientists 由相信聖經的科學家們創設的科學學科</vt:lpstr>
      <vt:lpstr>Scientific Disciplines founded by Bible Believing Scientists 由相信聖經的科學家們創設的科學學科</vt:lpstr>
      <vt:lpstr>Scientific Disciplines founded by Bible Believing Scientists 由相信聖經的科學家們創設的科學學科</vt:lpstr>
      <vt:lpstr>Scientific Disciplines founded by Bible Believing Scientists 由相信聖經的科學家們創設的科學學科</vt:lpstr>
      <vt:lpstr>4. Man’s Purpose [relationship with Family]: Both Heavenly &amp; earthly Families (Eph. 3:15)  人的目的【與家人的關係】：天上的與地上的家人</vt:lpstr>
      <vt:lpstr>Our Omniscient LORD Jesus Christ confirmed Genesis 全知的主耶穌基督確認創世記</vt:lpstr>
      <vt:lpstr>Evolutions “dirty laundry” on sex! 進化論的性“家醜”</vt:lpstr>
      <vt:lpstr>Charles Darwin, Origin of Species, Chapter 6 達爾文，物種原始論，第六章</vt:lpstr>
      <vt:lpstr>The 250,000 Angiosperm species Reproduce Sexually!  The male &amp; female must be of the same species! 二十五萬被子植物種類經由性交來繁殖！ 雌雄體一定屬同一物種！</vt:lpstr>
      <vt:lpstr>250,000 species of Plants evolved simultaneously with 25,000 species of Bees &amp; 750 species of Butterfly???  25萬個植物種類同時與兩萬五千種蜜蜂和750種蝴蝶一起進化？？</vt:lpstr>
      <vt:lpstr>Madagascar Orchid &amp; pollinator moth: 馬達加斯加蘭花與授粉飛蛾</vt:lpstr>
      <vt:lpstr>Insect Male/Female sexuality: a nail in evolution’s coffin! 昆虫的雌雄性别：進化論棺木上的一根钉子！</vt:lpstr>
      <vt:lpstr>Insect romance &amp; sex clearly points us to the Creator!    昆虫的罗曼史以及性别，清楚地将我们导向造物主！</vt:lpstr>
      <vt:lpstr>The Nightmare for Evolutionists (Rom. 1:22; Prov. 26:12; Jer. 8:9) 進化論者的惡夢</vt:lpstr>
      <vt:lpstr>4. Man’s Purpose [relationship with Family]: Both Heavenly (Gen. 5:24; Lk. 3:38) &amp; earthly Families 人的目的【與家人的關係】：天上的與地上的家人</vt:lpstr>
      <vt:lpstr>Man’s Divine Provision: Super abundant vegetarian food 來自神聖的供給：超豐富的蔬菜食物</vt:lpstr>
      <vt:lpstr>No Death before the Fall (Rom. 5:12; ICor. 15:26; 2Tim. 1:10):  all Life was vegetarian  墮落前沒有死亡：生物全吃蔬菜</vt:lpstr>
      <vt:lpstr>Plants are considered living by science but not by God 科學認爲植物是活的，但上帝不這麽認爲</vt:lpstr>
      <vt:lpstr>PowerPoint Presentation</vt:lpstr>
      <vt:lpstr>If God used ‘evolution’ to create man [theistic evolution] then He is not good, omniscient or omnipotent 倘若上帝使用“進化”來創造人【神造進化論】， 那麽他就不是良善、全知，或全能的</vt:lpstr>
      <vt:lpstr>God is Good &amp; Will Restore Creation to its Paradise Condition:      no suffering or death (Eternity 永恆中- Rev.啓21 &amp; 22) 上帝是良善的，並要恢復造物到它樂園的狀況：沒有苦難或死亡 </vt:lpstr>
      <vt:lpstr> Charles Templeton lost the Battle for his mind &amp; died lost Charles Templeton 思想戰失敗，死亡失喪    </vt:lpstr>
      <vt:lpstr>Understanding True Science &amp; True Faith: A matter of life &amp; Death. 明白真實的科學與真實的信心: 生死攸關的事情</vt:lpstr>
      <vt:lpstr>We must be aware of the deceptive use of 3 different meanings of the word “evolution” 我們必須明白“進化論”矇騙人的三個不同意義</vt:lpstr>
      <vt:lpstr>PowerPoint Presentation</vt:lpstr>
      <vt:lpstr>Examples of Micro-evolution  微進化例子</vt:lpstr>
      <vt:lpstr>PowerPoint Presentation</vt:lpstr>
      <vt:lpstr>Supposed Examples of Macro-evolution 大進化例子</vt:lpstr>
      <vt:lpstr>When someone uses ‘evolution’ to disprove Biblical Creation, ask them:  當人使用進化論攻擊你的基督教信仰時, 反問: </vt:lpstr>
      <vt:lpstr>Important Lessons 重要功課</vt:lpstr>
      <vt:lpstr>PowerPoint Presentation</vt:lpstr>
      <vt:lpstr>God has Given us 4 key Relationships to pursue 上帝要我們追求四個關鍵性關係</vt:lpstr>
      <vt:lpstr>PowerPoint Presentation</vt:lpstr>
      <vt:lpstr>PowerPoint Presentation</vt:lpstr>
      <vt:lpstr>PowerPoint Presentation</vt:lpstr>
      <vt:lpstr>Genesis 1:28-30 is known as “the Edenic Covenant”</vt:lpstr>
      <vt:lpstr>Darwin’s secret sex problem is the death knell of evolution</vt:lpstr>
      <vt:lpstr>Darwin’s secret sex problem is the death knell of evolution</vt:lpstr>
      <vt:lpstr>Ricard Dawkins acknowledges the Problem of sex:</vt:lpstr>
      <vt:lpstr>Even Charles Darwin in the introduction to Origin of Species wrote: </vt:lpstr>
      <vt:lpstr>The Origin of Species Revisited, by W. R. Bird (1991)   (He argued the issue before the Supreme Court)</vt:lpstr>
      <vt:lpstr>Public Schools are Indoctrinating not Educating! 公立學校灌輸,而非教育學生</vt:lpstr>
      <vt:lpstr>PowerPoint Presentation</vt:lpstr>
      <vt:lpstr>Research Exposing the reality of zero Empirical evidence for the evolution of Man</vt:lpstr>
      <vt:lpstr>Research Exposing the reality of zero Empirical evidence for the evolution of Man</vt:lpstr>
      <vt:lpstr>The Problem of Materialistic Philosophy overriding Science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Jeremiah Petzholt</dc:creator>
  <cp:lastModifiedBy>HCI Office</cp:lastModifiedBy>
  <cp:revision>655</cp:revision>
  <dcterms:created xsi:type="dcterms:W3CDTF">2005-08-26T16:47:04Z</dcterms:created>
  <dcterms:modified xsi:type="dcterms:W3CDTF">2021-07-24T18:15:01Z</dcterms:modified>
</cp:coreProperties>
</file>