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6" r:id="rId4"/>
    <p:sldId id="258"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30"/>
  </p:normalViewPr>
  <p:slideViewPr>
    <p:cSldViewPr snapToGrid="0" snapToObjects="1">
      <p:cViewPr varScale="1">
        <p:scale>
          <a:sx n="80" d="100"/>
          <a:sy n="80" d="100"/>
        </p:scale>
        <p:origin x="2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B1443-49CD-384A-8C84-33C6FDBA82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2C60C7-FAA7-884F-BC9F-F1B332EDD4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EA7E26-E9CC-EF4B-B48B-2537272D9266}"/>
              </a:ext>
            </a:extLst>
          </p:cNvPr>
          <p:cNvSpPr>
            <a:spLocks noGrp="1"/>
          </p:cNvSpPr>
          <p:nvPr>
            <p:ph type="dt" sz="half" idx="10"/>
          </p:nvPr>
        </p:nvSpPr>
        <p:spPr/>
        <p:txBody>
          <a:bodyPr/>
          <a:lstStyle/>
          <a:p>
            <a:fld id="{B651D422-5ABE-F445-ABE6-A1127218446A}" type="datetimeFigureOut">
              <a:rPr lang="en-US" smtClean="0"/>
              <a:t>7/23/2020</a:t>
            </a:fld>
            <a:endParaRPr lang="en-US"/>
          </a:p>
        </p:txBody>
      </p:sp>
      <p:sp>
        <p:nvSpPr>
          <p:cNvPr id="5" name="Footer Placeholder 4">
            <a:extLst>
              <a:ext uri="{FF2B5EF4-FFF2-40B4-BE49-F238E27FC236}">
                <a16:creationId xmlns:a16="http://schemas.microsoft.com/office/drawing/2014/main" id="{AA5B7388-FDD6-554B-90C3-9AB7660762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94E0F7-5BBE-5A49-8887-BEB3B1CCC7AC}"/>
              </a:ext>
            </a:extLst>
          </p:cNvPr>
          <p:cNvSpPr>
            <a:spLocks noGrp="1"/>
          </p:cNvSpPr>
          <p:nvPr>
            <p:ph type="sldNum" sz="quarter" idx="12"/>
          </p:nvPr>
        </p:nvSpPr>
        <p:spPr/>
        <p:txBody>
          <a:bodyPr/>
          <a:lstStyle/>
          <a:p>
            <a:fld id="{480ABC33-410E-3844-9BDF-D242CF305E62}" type="slidenum">
              <a:rPr lang="en-US" smtClean="0"/>
              <a:t>‹#›</a:t>
            </a:fld>
            <a:endParaRPr lang="en-US"/>
          </a:p>
        </p:txBody>
      </p:sp>
    </p:spTree>
    <p:extLst>
      <p:ext uri="{BB962C8B-B14F-4D97-AF65-F5344CB8AC3E}">
        <p14:creationId xmlns:p14="http://schemas.microsoft.com/office/powerpoint/2010/main" val="537194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F6808-FD9A-5340-AB32-E3B899238A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2392E3E-1E8D-8146-B9D0-5D6DDBA06E9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948B67-EF86-F146-9A6C-E6FAD2A04B60}"/>
              </a:ext>
            </a:extLst>
          </p:cNvPr>
          <p:cNvSpPr>
            <a:spLocks noGrp="1"/>
          </p:cNvSpPr>
          <p:nvPr>
            <p:ph type="dt" sz="half" idx="10"/>
          </p:nvPr>
        </p:nvSpPr>
        <p:spPr/>
        <p:txBody>
          <a:bodyPr/>
          <a:lstStyle/>
          <a:p>
            <a:fld id="{B651D422-5ABE-F445-ABE6-A1127218446A}" type="datetimeFigureOut">
              <a:rPr lang="en-US" smtClean="0"/>
              <a:t>7/23/2020</a:t>
            </a:fld>
            <a:endParaRPr lang="en-US"/>
          </a:p>
        </p:txBody>
      </p:sp>
      <p:sp>
        <p:nvSpPr>
          <p:cNvPr id="5" name="Footer Placeholder 4">
            <a:extLst>
              <a:ext uri="{FF2B5EF4-FFF2-40B4-BE49-F238E27FC236}">
                <a16:creationId xmlns:a16="http://schemas.microsoft.com/office/drawing/2014/main" id="{364EE731-C0C7-2D47-A274-D433B95766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A1E597-33FE-C243-8C52-1373ECDA249B}"/>
              </a:ext>
            </a:extLst>
          </p:cNvPr>
          <p:cNvSpPr>
            <a:spLocks noGrp="1"/>
          </p:cNvSpPr>
          <p:nvPr>
            <p:ph type="sldNum" sz="quarter" idx="12"/>
          </p:nvPr>
        </p:nvSpPr>
        <p:spPr/>
        <p:txBody>
          <a:bodyPr/>
          <a:lstStyle/>
          <a:p>
            <a:fld id="{480ABC33-410E-3844-9BDF-D242CF305E62}" type="slidenum">
              <a:rPr lang="en-US" smtClean="0"/>
              <a:t>‹#›</a:t>
            </a:fld>
            <a:endParaRPr lang="en-US"/>
          </a:p>
        </p:txBody>
      </p:sp>
    </p:spTree>
    <p:extLst>
      <p:ext uri="{BB962C8B-B14F-4D97-AF65-F5344CB8AC3E}">
        <p14:creationId xmlns:p14="http://schemas.microsoft.com/office/powerpoint/2010/main" val="98350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BB8EA7-E407-B24B-A17B-EB1EA12C47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74C016-D514-3845-98D1-6A1CCFAE4A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915506-20A1-7448-B7CE-7A1B358CC16E}"/>
              </a:ext>
            </a:extLst>
          </p:cNvPr>
          <p:cNvSpPr>
            <a:spLocks noGrp="1"/>
          </p:cNvSpPr>
          <p:nvPr>
            <p:ph type="dt" sz="half" idx="10"/>
          </p:nvPr>
        </p:nvSpPr>
        <p:spPr/>
        <p:txBody>
          <a:bodyPr/>
          <a:lstStyle/>
          <a:p>
            <a:fld id="{B651D422-5ABE-F445-ABE6-A1127218446A}" type="datetimeFigureOut">
              <a:rPr lang="en-US" smtClean="0"/>
              <a:t>7/23/2020</a:t>
            </a:fld>
            <a:endParaRPr lang="en-US"/>
          </a:p>
        </p:txBody>
      </p:sp>
      <p:sp>
        <p:nvSpPr>
          <p:cNvPr id="5" name="Footer Placeholder 4">
            <a:extLst>
              <a:ext uri="{FF2B5EF4-FFF2-40B4-BE49-F238E27FC236}">
                <a16:creationId xmlns:a16="http://schemas.microsoft.com/office/drawing/2014/main" id="{43CA474A-3886-C34F-841F-B628E7F1FC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32FF25-1B23-B640-A50E-FD0E1E8D7B56}"/>
              </a:ext>
            </a:extLst>
          </p:cNvPr>
          <p:cNvSpPr>
            <a:spLocks noGrp="1"/>
          </p:cNvSpPr>
          <p:nvPr>
            <p:ph type="sldNum" sz="quarter" idx="12"/>
          </p:nvPr>
        </p:nvSpPr>
        <p:spPr/>
        <p:txBody>
          <a:bodyPr/>
          <a:lstStyle/>
          <a:p>
            <a:fld id="{480ABC33-410E-3844-9BDF-D242CF305E62}" type="slidenum">
              <a:rPr lang="en-US" smtClean="0"/>
              <a:t>‹#›</a:t>
            </a:fld>
            <a:endParaRPr lang="en-US"/>
          </a:p>
        </p:txBody>
      </p:sp>
    </p:spTree>
    <p:extLst>
      <p:ext uri="{BB962C8B-B14F-4D97-AF65-F5344CB8AC3E}">
        <p14:creationId xmlns:p14="http://schemas.microsoft.com/office/powerpoint/2010/main" val="2841041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F0581-268A-B541-BB81-843F9E49AA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3796D9-7DE4-1440-9DD0-D94712FE857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6D8B60-B313-4544-B140-AD442D36BA52}"/>
              </a:ext>
            </a:extLst>
          </p:cNvPr>
          <p:cNvSpPr>
            <a:spLocks noGrp="1"/>
          </p:cNvSpPr>
          <p:nvPr>
            <p:ph type="dt" sz="half" idx="10"/>
          </p:nvPr>
        </p:nvSpPr>
        <p:spPr/>
        <p:txBody>
          <a:bodyPr/>
          <a:lstStyle/>
          <a:p>
            <a:fld id="{B651D422-5ABE-F445-ABE6-A1127218446A}" type="datetimeFigureOut">
              <a:rPr lang="en-US" smtClean="0"/>
              <a:t>7/23/2020</a:t>
            </a:fld>
            <a:endParaRPr lang="en-US"/>
          </a:p>
        </p:txBody>
      </p:sp>
      <p:sp>
        <p:nvSpPr>
          <p:cNvPr id="5" name="Footer Placeholder 4">
            <a:extLst>
              <a:ext uri="{FF2B5EF4-FFF2-40B4-BE49-F238E27FC236}">
                <a16:creationId xmlns:a16="http://schemas.microsoft.com/office/drawing/2014/main" id="{4E70312F-C2E5-BA4E-8C1D-461D736E83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486783-FC35-E448-9CDB-A07BADCBED4E}"/>
              </a:ext>
            </a:extLst>
          </p:cNvPr>
          <p:cNvSpPr>
            <a:spLocks noGrp="1"/>
          </p:cNvSpPr>
          <p:nvPr>
            <p:ph type="sldNum" sz="quarter" idx="12"/>
          </p:nvPr>
        </p:nvSpPr>
        <p:spPr/>
        <p:txBody>
          <a:bodyPr/>
          <a:lstStyle/>
          <a:p>
            <a:fld id="{480ABC33-410E-3844-9BDF-D242CF305E62}" type="slidenum">
              <a:rPr lang="en-US" smtClean="0"/>
              <a:t>‹#›</a:t>
            </a:fld>
            <a:endParaRPr lang="en-US"/>
          </a:p>
        </p:txBody>
      </p:sp>
    </p:spTree>
    <p:extLst>
      <p:ext uri="{BB962C8B-B14F-4D97-AF65-F5344CB8AC3E}">
        <p14:creationId xmlns:p14="http://schemas.microsoft.com/office/powerpoint/2010/main" val="377815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C76B-5220-D44C-9ECD-70F1E79D54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D02813-F138-E24A-951E-573BD8DE07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E28D261-41C0-F843-9807-73D65A0E39B3}"/>
              </a:ext>
            </a:extLst>
          </p:cNvPr>
          <p:cNvSpPr>
            <a:spLocks noGrp="1"/>
          </p:cNvSpPr>
          <p:nvPr>
            <p:ph type="dt" sz="half" idx="10"/>
          </p:nvPr>
        </p:nvSpPr>
        <p:spPr/>
        <p:txBody>
          <a:bodyPr/>
          <a:lstStyle/>
          <a:p>
            <a:fld id="{B651D422-5ABE-F445-ABE6-A1127218446A}" type="datetimeFigureOut">
              <a:rPr lang="en-US" smtClean="0"/>
              <a:t>7/23/2020</a:t>
            </a:fld>
            <a:endParaRPr lang="en-US"/>
          </a:p>
        </p:txBody>
      </p:sp>
      <p:sp>
        <p:nvSpPr>
          <p:cNvPr id="5" name="Footer Placeholder 4">
            <a:extLst>
              <a:ext uri="{FF2B5EF4-FFF2-40B4-BE49-F238E27FC236}">
                <a16:creationId xmlns:a16="http://schemas.microsoft.com/office/drawing/2014/main" id="{BD588519-466E-4941-A7F3-911AAC76FC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9198C-CDB5-A04E-BE83-7339810372E6}"/>
              </a:ext>
            </a:extLst>
          </p:cNvPr>
          <p:cNvSpPr>
            <a:spLocks noGrp="1"/>
          </p:cNvSpPr>
          <p:nvPr>
            <p:ph type="sldNum" sz="quarter" idx="12"/>
          </p:nvPr>
        </p:nvSpPr>
        <p:spPr/>
        <p:txBody>
          <a:bodyPr/>
          <a:lstStyle/>
          <a:p>
            <a:fld id="{480ABC33-410E-3844-9BDF-D242CF305E62}" type="slidenum">
              <a:rPr lang="en-US" smtClean="0"/>
              <a:t>‹#›</a:t>
            </a:fld>
            <a:endParaRPr lang="en-US"/>
          </a:p>
        </p:txBody>
      </p:sp>
    </p:spTree>
    <p:extLst>
      <p:ext uri="{BB962C8B-B14F-4D97-AF65-F5344CB8AC3E}">
        <p14:creationId xmlns:p14="http://schemas.microsoft.com/office/powerpoint/2010/main" val="1282266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15409-2857-0244-8970-C1C4511D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37A4F7-1C92-2B4E-A58C-FB88CA4CC46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0B81054-6BD2-2F4C-A9EB-62C98901946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2EA3ED-4FAD-DB41-8A8A-26210DC551A3}"/>
              </a:ext>
            </a:extLst>
          </p:cNvPr>
          <p:cNvSpPr>
            <a:spLocks noGrp="1"/>
          </p:cNvSpPr>
          <p:nvPr>
            <p:ph type="dt" sz="half" idx="10"/>
          </p:nvPr>
        </p:nvSpPr>
        <p:spPr/>
        <p:txBody>
          <a:bodyPr/>
          <a:lstStyle/>
          <a:p>
            <a:fld id="{B651D422-5ABE-F445-ABE6-A1127218446A}" type="datetimeFigureOut">
              <a:rPr lang="en-US" smtClean="0"/>
              <a:t>7/23/2020</a:t>
            </a:fld>
            <a:endParaRPr lang="en-US"/>
          </a:p>
        </p:txBody>
      </p:sp>
      <p:sp>
        <p:nvSpPr>
          <p:cNvPr id="6" name="Footer Placeholder 5">
            <a:extLst>
              <a:ext uri="{FF2B5EF4-FFF2-40B4-BE49-F238E27FC236}">
                <a16:creationId xmlns:a16="http://schemas.microsoft.com/office/drawing/2014/main" id="{AC0EA7DF-ECD9-7245-91F1-A80F933856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F46D15-D835-B844-B31B-604F5B618FBD}"/>
              </a:ext>
            </a:extLst>
          </p:cNvPr>
          <p:cNvSpPr>
            <a:spLocks noGrp="1"/>
          </p:cNvSpPr>
          <p:nvPr>
            <p:ph type="sldNum" sz="quarter" idx="12"/>
          </p:nvPr>
        </p:nvSpPr>
        <p:spPr/>
        <p:txBody>
          <a:bodyPr/>
          <a:lstStyle/>
          <a:p>
            <a:fld id="{480ABC33-410E-3844-9BDF-D242CF305E62}" type="slidenum">
              <a:rPr lang="en-US" smtClean="0"/>
              <a:t>‹#›</a:t>
            </a:fld>
            <a:endParaRPr lang="en-US"/>
          </a:p>
        </p:txBody>
      </p:sp>
    </p:spTree>
    <p:extLst>
      <p:ext uri="{BB962C8B-B14F-4D97-AF65-F5344CB8AC3E}">
        <p14:creationId xmlns:p14="http://schemas.microsoft.com/office/powerpoint/2010/main" val="1480873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5A367-DB4D-A243-A6FA-5D2ADA424E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7B0C69-949C-684C-BCE9-8D654C3F20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3A97FAE-C313-C142-944D-C36D37B198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55F2DA-B4F8-F14C-AF97-9D4B0BE2D7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71143B7-75A7-4848-B507-4F0058F21F2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6F7FF4-0CA7-FC45-A5E9-35306FF79388}"/>
              </a:ext>
            </a:extLst>
          </p:cNvPr>
          <p:cNvSpPr>
            <a:spLocks noGrp="1"/>
          </p:cNvSpPr>
          <p:nvPr>
            <p:ph type="dt" sz="half" idx="10"/>
          </p:nvPr>
        </p:nvSpPr>
        <p:spPr/>
        <p:txBody>
          <a:bodyPr/>
          <a:lstStyle/>
          <a:p>
            <a:fld id="{B651D422-5ABE-F445-ABE6-A1127218446A}" type="datetimeFigureOut">
              <a:rPr lang="en-US" smtClean="0"/>
              <a:t>7/23/2020</a:t>
            </a:fld>
            <a:endParaRPr lang="en-US"/>
          </a:p>
        </p:txBody>
      </p:sp>
      <p:sp>
        <p:nvSpPr>
          <p:cNvPr id="8" name="Footer Placeholder 7">
            <a:extLst>
              <a:ext uri="{FF2B5EF4-FFF2-40B4-BE49-F238E27FC236}">
                <a16:creationId xmlns:a16="http://schemas.microsoft.com/office/drawing/2014/main" id="{FD05D0B2-C1FB-D54B-88CE-C3E92EB7AD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DBE80B-1747-DC4B-BD9D-EA8D1E31C879}"/>
              </a:ext>
            </a:extLst>
          </p:cNvPr>
          <p:cNvSpPr>
            <a:spLocks noGrp="1"/>
          </p:cNvSpPr>
          <p:nvPr>
            <p:ph type="sldNum" sz="quarter" idx="12"/>
          </p:nvPr>
        </p:nvSpPr>
        <p:spPr/>
        <p:txBody>
          <a:bodyPr/>
          <a:lstStyle/>
          <a:p>
            <a:fld id="{480ABC33-410E-3844-9BDF-D242CF305E62}" type="slidenum">
              <a:rPr lang="en-US" smtClean="0"/>
              <a:t>‹#›</a:t>
            </a:fld>
            <a:endParaRPr lang="en-US"/>
          </a:p>
        </p:txBody>
      </p:sp>
    </p:spTree>
    <p:extLst>
      <p:ext uri="{BB962C8B-B14F-4D97-AF65-F5344CB8AC3E}">
        <p14:creationId xmlns:p14="http://schemas.microsoft.com/office/powerpoint/2010/main" val="2573739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8774D-E24F-0043-AA81-0C09D1456E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12EF0E-4A88-954C-8648-09A62A3D49E1}"/>
              </a:ext>
            </a:extLst>
          </p:cNvPr>
          <p:cNvSpPr>
            <a:spLocks noGrp="1"/>
          </p:cNvSpPr>
          <p:nvPr>
            <p:ph type="dt" sz="half" idx="10"/>
          </p:nvPr>
        </p:nvSpPr>
        <p:spPr/>
        <p:txBody>
          <a:bodyPr/>
          <a:lstStyle/>
          <a:p>
            <a:fld id="{B651D422-5ABE-F445-ABE6-A1127218446A}" type="datetimeFigureOut">
              <a:rPr lang="en-US" smtClean="0"/>
              <a:t>7/23/2020</a:t>
            </a:fld>
            <a:endParaRPr lang="en-US"/>
          </a:p>
        </p:txBody>
      </p:sp>
      <p:sp>
        <p:nvSpPr>
          <p:cNvPr id="4" name="Footer Placeholder 3">
            <a:extLst>
              <a:ext uri="{FF2B5EF4-FFF2-40B4-BE49-F238E27FC236}">
                <a16:creationId xmlns:a16="http://schemas.microsoft.com/office/drawing/2014/main" id="{56D61907-7C32-6241-B2A2-40B09FDC32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B2A49D-403B-DE40-80E1-43B8E5A1B6FA}"/>
              </a:ext>
            </a:extLst>
          </p:cNvPr>
          <p:cNvSpPr>
            <a:spLocks noGrp="1"/>
          </p:cNvSpPr>
          <p:nvPr>
            <p:ph type="sldNum" sz="quarter" idx="12"/>
          </p:nvPr>
        </p:nvSpPr>
        <p:spPr/>
        <p:txBody>
          <a:bodyPr/>
          <a:lstStyle/>
          <a:p>
            <a:fld id="{480ABC33-410E-3844-9BDF-D242CF305E62}" type="slidenum">
              <a:rPr lang="en-US" smtClean="0"/>
              <a:t>‹#›</a:t>
            </a:fld>
            <a:endParaRPr lang="en-US"/>
          </a:p>
        </p:txBody>
      </p:sp>
    </p:spTree>
    <p:extLst>
      <p:ext uri="{BB962C8B-B14F-4D97-AF65-F5344CB8AC3E}">
        <p14:creationId xmlns:p14="http://schemas.microsoft.com/office/powerpoint/2010/main" val="2411290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37170B-1126-8242-8AB7-1EEF985398E9}"/>
              </a:ext>
            </a:extLst>
          </p:cNvPr>
          <p:cNvSpPr>
            <a:spLocks noGrp="1"/>
          </p:cNvSpPr>
          <p:nvPr>
            <p:ph type="dt" sz="half" idx="10"/>
          </p:nvPr>
        </p:nvSpPr>
        <p:spPr/>
        <p:txBody>
          <a:bodyPr/>
          <a:lstStyle/>
          <a:p>
            <a:fld id="{B651D422-5ABE-F445-ABE6-A1127218446A}" type="datetimeFigureOut">
              <a:rPr lang="en-US" smtClean="0"/>
              <a:t>7/23/2020</a:t>
            </a:fld>
            <a:endParaRPr lang="en-US"/>
          </a:p>
        </p:txBody>
      </p:sp>
      <p:sp>
        <p:nvSpPr>
          <p:cNvPr id="3" name="Footer Placeholder 2">
            <a:extLst>
              <a:ext uri="{FF2B5EF4-FFF2-40B4-BE49-F238E27FC236}">
                <a16:creationId xmlns:a16="http://schemas.microsoft.com/office/drawing/2014/main" id="{C3D0C79C-EDC3-A049-830E-E0B9256755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16FFF7A-FB7B-8841-B553-A07C77E8EB31}"/>
              </a:ext>
            </a:extLst>
          </p:cNvPr>
          <p:cNvSpPr>
            <a:spLocks noGrp="1"/>
          </p:cNvSpPr>
          <p:nvPr>
            <p:ph type="sldNum" sz="quarter" idx="12"/>
          </p:nvPr>
        </p:nvSpPr>
        <p:spPr/>
        <p:txBody>
          <a:bodyPr/>
          <a:lstStyle/>
          <a:p>
            <a:fld id="{480ABC33-410E-3844-9BDF-D242CF305E62}" type="slidenum">
              <a:rPr lang="en-US" smtClean="0"/>
              <a:t>‹#›</a:t>
            </a:fld>
            <a:endParaRPr lang="en-US"/>
          </a:p>
        </p:txBody>
      </p:sp>
    </p:spTree>
    <p:extLst>
      <p:ext uri="{BB962C8B-B14F-4D97-AF65-F5344CB8AC3E}">
        <p14:creationId xmlns:p14="http://schemas.microsoft.com/office/powerpoint/2010/main" val="1766984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CFC2A-BDDE-FB47-85E1-68DA322D72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4B7177-2F11-CF41-B2A2-3435597F17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6AC47F-3992-394E-AAAE-F535AF8AE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F0072C-5D60-FF41-A670-236D9C373C42}"/>
              </a:ext>
            </a:extLst>
          </p:cNvPr>
          <p:cNvSpPr>
            <a:spLocks noGrp="1"/>
          </p:cNvSpPr>
          <p:nvPr>
            <p:ph type="dt" sz="half" idx="10"/>
          </p:nvPr>
        </p:nvSpPr>
        <p:spPr/>
        <p:txBody>
          <a:bodyPr/>
          <a:lstStyle/>
          <a:p>
            <a:fld id="{B651D422-5ABE-F445-ABE6-A1127218446A}" type="datetimeFigureOut">
              <a:rPr lang="en-US" smtClean="0"/>
              <a:t>7/23/2020</a:t>
            </a:fld>
            <a:endParaRPr lang="en-US"/>
          </a:p>
        </p:txBody>
      </p:sp>
      <p:sp>
        <p:nvSpPr>
          <p:cNvPr id="6" name="Footer Placeholder 5">
            <a:extLst>
              <a:ext uri="{FF2B5EF4-FFF2-40B4-BE49-F238E27FC236}">
                <a16:creationId xmlns:a16="http://schemas.microsoft.com/office/drawing/2014/main" id="{7ED1F805-E3F1-4F40-9219-ED5A3ECD1F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121A29-12A4-1E44-82EE-8B1FFEED7D90}"/>
              </a:ext>
            </a:extLst>
          </p:cNvPr>
          <p:cNvSpPr>
            <a:spLocks noGrp="1"/>
          </p:cNvSpPr>
          <p:nvPr>
            <p:ph type="sldNum" sz="quarter" idx="12"/>
          </p:nvPr>
        </p:nvSpPr>
        <p:spPr/>
        <p:txBody>
          <a:bodyPr/>
          <a:lstStyle/>
          <a:p>
            <a:fld id="{480ABC33-410E-3844-9BDF-D242CF305E62}" type="slidenum">
              <a:rPr lang="en-US" smtClean="0"/>
              <a:t>‹#›</a:t>
            </a:fld>
            <a:endParaRPr lang="en-US"/>
          </a:p>
        </p:txBody>
      </p:sp>
    </p:spTree>
    <p:extLst>
      <p:ext uri="{BB962C8B-B14F-4D97-AF65-F5344CB8AC3E}">
        <p14:creationId xmlns:p14="http://schemas.microsoft.com/office/powerpoint/2010/main" val="2650308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CFB7E-26E2-1A4A-888D-CFBC8DAF51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867D10E-5D8D-5B4C-A8B0-B376FB807F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7A3155-3638-BC41-9EC5-7210DC8070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528C44C-F369-A845-AF26-655670E4EA18}"/>
              </a:ext>
            </a:extLst>
          </p:cNvPr>
          <p:cNvSpPr>
            <a:spLocks noGrp="1"/>
          </p:cNvSpPr>
          <p:nvPr>
            <p:ph type="dt" sz="half" idx="10"/>
          </p:nvPr>
        </p:nvSpPr>
        <p:spPr/>
        <p:txBody>
          <a:bodyPr/>
          <a:lstStyle/>
          <a:p>
            <a:fld id="{B651D422-5ABE-F445-ABE6-A1127218446A}" type="datetimeFigureOut">
              <a:rPr lang="en-US" smtClean="0"/>
              <a:t>7/23/2020</a:t>
            </a:fld>
            <a:endParaRPr lang="en-US"/>
          </a:p>
        </p:txBody>
      </p:sp>
      <p:sp>
        <p:nvSpPr>
          <p:cNvPr id="6" name="Footer Placeholder 5">
            <a:extLst>
              <a:ext uri="{FF2B5EF4-FFF2-40B4-BE49-F238E27FC236}">
                <a16:creationId xmlns:a16="http://schemas.microsoft.com/office/drawing/2014/main" id="{64C380C4-4162-1D49-9DD3-B8DF87983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9E0065-7243-E543-B568-77E46450A61E}"/>
              </a:ext>
            </a:extLst>
          </p:cNvPr>
          <p:cNvSpPr>
            <a:spLocks noGrp="1"/>
          </p:cNvSpPr>
          <p:nvPr>
            <p:ph type="sldNum" sz="quarter" idx="12"/>
          </p:nvPr>
        </p:nvSpPr>
        <p:spPr/>
        <p:txBody>
          <a:bodyPr/>
          <a:lstStyle/>
          <a:p>
            <a:fld id="{480ABC33-410E-3844-9BDF-D242CF305E62}" type="slidenum">
              <a:rPr lang="en-US" smtClean="0"/>
              <a:t>‹#›</a:t>
            </a:fld>
            <a:endParaRPr lang="en-US"/>
          </a:p>
        </p:txBody>
      </p:sp>
    </p:spTree>
    <p:extLst>
      <p:ext uri="{BB962C8B-B14F-4D97-AF65-F5344CB8AC3E}">
        <p14:creationId xmlns:p14="http://schemas.microsoft.com/office/powerpoint/2010/main" val="264660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72EA7B-95CF-6D47-BC11-80619CA785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0D0504-50D5-024A-AB6D-6E46B14030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3F545-1417-204E-AB2D-4BBE46BE98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51D422-5ABE-F445-ABE6-A1127218446A}" type="datetimeFigureOut">
              <a:rPr lang="en-US" smtClean="0"/>
              <a:t>7/23/2020</a:t>
            </a:fld>
            <a:endParaRPr lang="en-US"/>
          </a:p>
        </p:txBody>
      </p:sp>
      <p:sp>
        <p:nvSpPr>
          <p:cNvPr id="5" name="Footer Placeholder 4">
            <a:extLst>
              <a:ext uri="{FF2B5EF4-FFF2-40B4-BE49-F238E27FC236}">
                <a16:creationId xmlns:a16="http://schemas.microsoft.com/office/drawing/2014/main" id="{1E6614BA-71B2-A245-9FA0-D0DBCCFBB0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F1A060-0321-C549-BF36-11E401D908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ABC33-410E-3844-9BDF-D242CF305E62}" type="slidenum">
              <a:rPr lang="en-US" smtClean="0"/>
              <a:t>‹#›</a:t>
            </a:fld>
            <a:endParaRPr lang="en-US"/>
          </a:p>
        </p:txBody>
      </p:sp>
    </p:spTree>
    <p:extLst>
      <p:ext uri="{BB962C8B-B14F-4D97-AF65-F5344CB8AC3E}">
        <p14:creationId xmlns:p14="http://schemas.microsoft.com/office/powerpoint/2010/main" val="4272980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5F18414D-1626-4996-AACB-23D3DE45B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02E8DAC4-08A4-8B48-A03E-4FD17DDB8760}"/>
              </a:ext>
            </a:extLst>
          </p:cNvPr>
          <p:cNvSpPr>
            <a:spLocks noGrp="1"/>
          </p:cNvSpPr>
          <p:nvPr>
            <p:ph type="ctrTitle"/>
          </p:nvPr>
        </p:nvSpPr>
        <p:spPr>
          <a:xfrm>
            <a:off x="1929283" y="445172"/>
            <a:ext cx="6456728" cy="2649560"/>
          </a:xfrm>
        </p:spPr>
        <p:txBody>
          <a:bodyPr>
            <a:normAutofit/>
          </a:bodyPr>
          <a:lstStyle/>
          <a:p>
            <a:pPr algn="l"/>
            <a:r>
              <a:rPr lang="en-US" sz="4400" b="1" dirty="0">
                <a:solidFill>
                  <a:schemeClr val="bg1"/>
                </a:solidFill>
                <a:latin typeface="+mn-ea"/>
                <a:ea typeface="+mn-ea"/>
              </a:rPr>
              <a:t>BIBLICAL TRUTHS  </a:t>
            </a:r>
            <a:br>
              <a:rPr lang="en-US" sz="4400" b="1" dirty="0">
                <a:solidFill>
                  <a:schemeClr val="bg1"/>
                </a:solidFill>
                <a:latin typeface="+mn-ea"/>
                <a:ea typeface="+mn-ea"/>
              </a:rPr>
            </a:br>
            <a:r>
              <a:rPr lang="en-US" sz="4400" b="1" dirty="0">
                <a:solidFill>
                  <a:schemeClr val="bg1"/>
                </a:solidFill>
                <a:latin typeface="+mn-ea"/>
                <a:ea typeface="+mn-ea"/>
              </a:rPr>
              <a:t>for</a:t>
            </a:r>
            <a:br>
              <a:rPr lang="en-US" sz="4400" b="1" dirty="0">
                <a:solidFill>
                  <a:schemeClr val="bg1"/>
                </a:solidFill>
                <a:latin typeface="+mn-ea"/>
                <a:ea typeface="+mn-ea"/>
              </a:rPr>
            </a:br>
            <a:r>
              <a:rPr lang="en-US" sz="4400" b="1" dirty="0">
                <a:solidFill>
                  <a:schemeClr val="bg1"/>
                </a:solidFill>
                <a:latin typeface="+mn-ea"/>
                <a:ea typeface="+mn-ea"/>
              </a:rPr>
              <a:t>BAD TIMES</a:t>
            </a:r>
            <a:br>
              <a:rPr lang="en-US" sz="4400" b="1" dirty="0">
                <a:solidFill>
                  <a:schemeClr val="bg1"/>
                </a:solidFill>
                <a:latin typeface="+mn-ea"/>
                <a:ea typeface="+mn-ea"/>
              </a:rPr>
            </a:br>
            <a:r>
              <a:rPr lang="zh-CN" altLang="en-US" sz="4400" b="1" dirty="0">
                <a:solidFill>
                  <a:schemeClr val="bg1"/>
                </a:solidFill>
                <a:latin typeface="+mn-ea"/>
                <a:ea typeface="+mn-ea"/>
              </a:rPr>
              <a:t>艱難時刻的聖經真理</a:t>
            </a:r>
            <a:endParaRPr lang="en-US" sz="4400" dirty="0">
              <a:solidFill>
                <a:schemeClr val="bg1"/>
              </a:solidFill>
              <a:latin typeface="+mn-ea"/>
              <a:ea typeface="+mn-ea"/>
            </a:endParaRPr>
          </a:p>
        </p:txBody>
      </p:sp>
      <p:sp>
        <p:nvSpPr>
          <p:cNvPr id="3" name="Subtitle 2">
            <a:extLst>
              <a:ext uri="{FF2B5EF4-FFF2-40B4-BE49-F238E27FC236}">
                <a16:creationId xmlns:a16="http://schemas.microsoft.com/office/drawing/2014/main" id="{00784DF5-3ECF-5C48-A85E-FA67E94E0410}"/>
              </a:ext>
            </a:extLst>
          </p:cNvPr>
          <p:cNvSpPr>
            <a:spLocks noGrp="1"/>
          </p:cNvSpPr>
          <p:nvPr>
            <p:ph type="subTitle" idx="1"/>
          </p:nvPr>
        </p:nvSpPr>
        <p:spPr>
          <a:xfrm>
            <a:off x="1929283" y="3494783"/>
            <a:ext cx="5469127" cy="2201159"/>
          </a:xfrm>
        </p:spPr>
        <p:txBody>
          <a:bodyPr>
            <a:normAutofit/>
          </a:bodyPr>
          <a:lstStyle/>
          <a:p>
            <a:pPr algn="l"/>
            <a:endParaRPr lang="en-US" sz="2200" b="1" dirty="0">
              <a:solidFill>
                <a:schemeClr val="bg1"/>
              </a:solidFill>
            </a:endParaRPr>
          </a:p>
          <a:p>
            <a:pPr algn="l"/>
            <a:r>
              <a:rPr lang="en-US" sz="3200" b="1" dirty="0">
                <a:solidFill>
                  <a:schemeClr val="bg1"/>
                </a:solidFill>
              </a:rPr>
              <a:t>PSALM 27   </a:t>
            </a:r>
            <a:r>
              <a:rPr lang="zh-CN" altLang="en-US" sz="3200" b="1" dirty="0">
                <a:solidFill>
                  <a:schemeClr val="bg1"/>
                </a:solidFill>
              </a:rPr>
              <a:t>詩篇</a:t>
            </a:r>
            <a:r>
              <a:rPr lang="en-US" altLang="zh-CN" sz="3200" b="1" dirty="0">
                <a:solidFill>
                  <a:schemeClr val="bg1"/>
                </a:solidFill>
              </a:rPr>
              <a:t>27</a:t>
            </a:r>
            <a:r>
              <a:rPr lang="zh-CN" altLang="en-US" sz="3200" b="1" dirty="0">
                <a:solidFill>
                  <a:schemeClr val="bg1"/>
                </a:solidFill>
              </a:rPr>
              <a:t>篇</a:t>
            </a:r>
            <a:endParaRPr lang="en-US" altLang="zh-CN" sz="3200" b="1" dirty="0">
              <a:solidFill>
                <a:schemeClr val="bg1"/>
              </a:solidFill>
            </a:endParaRPr>
          </a:p>
          <a:p>
            <a:pPr algn="l"/>
            <a:endParaRPr lang="en-US" sz="3200" b="1" dirty="0">
              <a:solidFill>
                <a:schemeClr val="bg1"/>
              </a:solidFill>
            </a:endParaRPr>
          </a:p>
          <a:p>
            <a:pPr algn="l"/>
            <a:r>
              <a:rPr lang="en-US" sz="3200" b="1" dirty="0">
                <a:solidFill>
                  <a:schemeClr val="bg1"/>
                </a:solidFill>
              </a:rPr>
              <a:t>Pastor Dale Barrett</a:t>
            </a:r>
          </a:p>
        </p:txBody>
      </p:sp>
      <p:sp>
        <p:nvSpPr>
          <p:cNvPr id="57" name="Rectangle 56">
            <a:extLst>
              <a:ext uri="{FF2B5EF4-FFF2-40B4-BE49-F238E27FC236}">
                <a16:creationId xmlns:a16="http://schemas.microsoft.com/office/drawing/2014/main" id="{D84C2E9E-0B5D-4B5F-9A1F-70EBDCE390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9" name="Straight Connector 58">
            <a:extLst>
              <a:ext uri="{FF2B5EF4-FFF2-40B4-BE49-F238E27FC236}">
                <a16:creationId xmlns:a16="http://schemas.microsoft.com/office/drawing/2014/main" id="{07A9243D-8FC3-4B36-874B-55906B03F48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929284" y="3209925"/>
            <a:ext cx="1026271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6479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65CDE2-194C-4A17-9E3C-017E8A8970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ACE7B8-09EA-2044-9672-DE8490BA0AAC}"/>
              </a:ext>
            </a:extLst>
          </p:cNvPr>
          <p:cNvSpPr>
            <a:spLocks noGrp="1"/>
          </p:cNvSpPr>
          <p:nvPr>
            <p:ph type="title"/>
          </p:nvPr>
        </p:nvSpPr>
        <p:spPr>
          <a:xfrm>
            <a:off x="889214" y="542428"/>
            <a:ext cx="10410524" cy="1193533"/>
          </a:xfrm>
        </p:spPr>
        <p:txBody>
          <a:bodyPr>
            <a:normAutofit/>
          </a:bodyPr>
          <a:lstStyle/>
          <a:p>
            <a:r>
              <a:rPr lang="en-US" b="1" dirty="0">
                <a:solidFill>
                  <a:srgbClr val="FFFFFF"/>
                </a:solidFill>
                <a:latin typeface="+mn-ea"/>
                <a:ea typeface="+mn-ea"/>
              </a:rPr>
              <a:t>CHALLENGE</a:t>
            </a:r>
            <a:r>
              <a:rPr lang="zh-CN" altLang="en-US" b="1" dirty="0">
                <a:solidFill>
                  <a:srgbClr val="FFFFFF"/>
                </a:solidFill>
                <a:latin typeface="+mn-ea"/>
                <a:ea typeface="+mn-ea"/>
              </a:rPr>
              <a:t>挑戰</a:t>
            </a:r>
            <a:endParaRPr lang="en-US" b="1" dirty="0">
              <a:solidFill>
                <a:srgbClr val="FFFFFF"/>
              </a:solidFill>
              <a:latin typeface="+mn-ea"/>
              <a:ea typeface="+mn-ea"/>
            </a:endParaRPr>
          </a:p>
        </p:txBody>
      </p:sp>
      <p:cxnSp>
        <p:nvCxnSpPr>
          <p:cNvPr id="10" name="Straight Connector 9">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9749FED-FC16-3A40-80B8-865F0C394A08}"/>
              </a:ext>
            </a:extLst>
          </p:cNvPr>
          <p:cNvSpPr>
            <a:spLocks noGrp="1"/>
          </p:cNvSpPr>
          <p:nvPr>
            <p:ph idx="1"/>
          </p:nvPr>
        </p:nvSpPr>
        <p:spPr>
          <a:xfrm>
            <a:off x="943276" y="1905801"/>
            <a:ext cx="10410524" cy="4271162"/>
          </a:xfrm>
        </p:spPr>
        <p:txBody>
          <a:bodyPr>
            <a:normAutofit lnSpcReduction="10000"/>
          </a:bodyPr>
          <a:lstStyle/>
          <a:p>
            <a:pPr marL="0" indent="0">
              <a:buNone/>
            </a:pPr>
            <a:r>
              <a:rPr lang="en-US" sz="3200" b="1" dirty="0">
                <a:solidFill>
                  <a:srgbClr val="FFFFFF"/>
                </a:solidFill>
              </a:rPr>
              <a:t>What God do you serve?</a:t>
            </a:r>
          </a:p>
          <a:p>
            <a:pPr marL="0" indent="0">
              <a:buNone/>
            </a:pPr>
            <a:r>
              <a:rPr lang="zh-CN" altLang="en-US" sz="3200" b="1" dirty="0">
                <a:solidFill>
                  <a:srgbClr val="FFFFFF"/>
                </a:solidFill>
              </a:rPr>
              <a:t>你事奉的是什麼上帝？</a:t>
            </a:r>
            <a:endParaRPr lang="en-US" sz="3200" b="1" dirty="0">
              <a:solidFill>
                <a:srgbClr val="FFFFFF"/>
              </a:solidFill>
            </a:endParaRPr>
          </a:p>
          <a:p>
            <a:pPr marL="0" indent="0">
              <a:buNone/>
            </a:pPr>
            <a:r>
              <a:rPr lang="en-US" sz="3200" b="1" dirty="0">
                <a:solidFill>
                  <a:srgbClr val="FFFFFF"/>
                </a:solidFill>
              </a:rPr>
              <a:t>How does the Psalmist describe Him in the Word?  </a:t>
            </a:r>
          </a:p>
          <a:p>
            <a:pPr marL="0" indent="0">
              <a:buNone/>
            </a:pPr>
            <a:r>
              <a:rPr lang="zh-CN" altLang="en-US" sz="3200" b="1" dirty="0">
                <a:solidFill>
                  <a:srgbClr val="FFFFFF"/>
                </a:solidFill>
              </a:rPr>
              <a:t>詩人在聖經中如何描寫祂？</a:t>
            </a:r>
            <a:endParaRPr lang="en-US" sz="3200" b="1" dirty="0">
              <a:solidFill>
                <a:srgbClr val="FFFFFF"/>
              </a:solidFill>
            </a:endParaRPr>
          </a:p>
          <a:p>
            <a:pPr marL="0" indent="0">
              <a:buNone/>
            </a:pPr>
            <a:r>
              <a:rPr lang="en-US" sz="3200" b="1" dirty="0">
                <a:solidFill>
                  <a:srgbClr val="FFFFFF"/>
                </a:solidFill>
              </a:rPr>
              <a:t>Is this the God you know and experience?</a:t>
            </a:r>
          </a:p>
          <a:p>
            <a:pPr marL="0" indent="0">
              <a:buNone/>
            </a:pPr>
            <a:r>
              <a:rPr lang="zh-CN" altLang="en-US" sz="3200" b="1" dirty="0">
                <a:solidFill>
                  <a:srgbClr val="FFFFFF"/>
                </a:solidFill>
              </a:rPr>
              <a:t>這是你認識且經歷的上帝嗎？</a:t>
            </a:r>
            <a:endParaRPr lang="en-US" sz="3200" b="1" dirty="0">
              <a:solidFill>
                <a:srgbClr val="FFFFFF"/>
              </a:solidFill>
            </a:endParaRPr>
          </a:p>
          <a:p>
            <a:pPr marL="0" indent="0">
              <a:buNone/>
            </a:pPr>
            <a:r>
              <a:rPr lang="en-US" sz="3200" b="1" dirty="0">
                <a:solidFill>
                  <a:srgbClr val="FFFFFF"/>
                </a:solidFill>
              </a:rPr>
              <a:t>How, then, are you responding to God</a:t>
            </a:r>
            <a:r>
              <a:rPr lang="en-US" sz="3200" dirty="0">
                <a:solidFill>
                  <a:srgbClr val="FFFFFF"/>
                </a:solidFill>
              </a:rPr>
              <a:t>?</a:t>
            </a:r>
          </a:p>
          <a:p>
            <a:pPr marL="0" indent="0">
              <a:buNone/>
            </a:pPr>
            <a:r>
              <a:rPr lang="zh-CN" altLang="en-US" sz="3200" b="1" dirty="0">
                <a:solidFill>
                  <a:srgbClr val="FFFFFF"/>
                </a:solidFill>
              </a:rPr>
              <a:t>那麼，你如何回應祂呢？</a:t>
            </a:r>
            <a:endParaRPr lang="en-US" sz="3200" b="1" dirty="0">
              <a:solidFill>
                <a:srgbClr val="FFFFFF"/>
              </a:solidFill>
            </a:endParaRPr>
          </a:p>
          <a:p>
            <a:pPr marL="0" indent="0">
              <a:buNone/>
            </a:pPr>
            <a:endParaRPr lang="en-US" sz="2400" dirty="0">
              <a:solidFill>
                <a:srgbClr val="FFFFFF"/>
              </a:solidFill>
            </a:endParaRPr>
          </a:p>
          <a:p>
            <a:pPr marL="0" indent="0">
              <a:buNone/>
            </a:pPr>
            <a:endParaRPr lang="en-US" sz="2400" dirty="0">
              <a:solidFill>
                <a:srgbClr val="FFFFFF"/>
              </a:solidFill>
            </a:endParaRPr>
          </a:p>
        </p:txBody>
      </p:sp>
    </p:spTree>
    <p:extLst>
      <p:ext uri="{BB962C8B-B14F-4D97-AF65-F5344CB8AC3E}">
        <p14:creationId xmlns:p14="http://schemas.microsoft.com/office/powerpoint/2010/main" val="360991602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E65CDE2-194C-4A17-9E3C-017E8A8970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422965-070C-6544-A5B4-F3DFDF2C8B4B}"/>
              </a:ext>
            </a:extLst>
          </p:cNvPr>
          <p:cNvSpPr>
            <a:spLocks noGrp="1"/>
          </p:cNvSpPr>
          <p:nvPr>
            <p:ph type="title"/>
          </p:nvPr>
        </p:nvSpPr>
        <p:spPr>
          <a:xfrm>
            <a:off x="943276" y="712268"/>
            <a:ext cx="10410524" cy="1193533"/>
          </a:xfrm>
        </p:spPr>
        <p:txBody>
          <a:bodyPr>
            <a:normAutofit/>
          </a:bodyPr>
          <a:lstStyle/>
          <a:p>
            <a:r>
              <a:rPr lang="en-US" b="1">
                <a:solidFill>
                  <a:srgbClr val="FFFFFF"/>
                </a:solidFill>
                <a:latin typeface="+mn-ea"/>
                <a:ea typeface="+mn-ea"/>
              </a:rPr>
              <a:t>INTRODUCTION</a:t>
            </a:r>
            <a:r>
              <a:rPr lang="zh-CN" altLang="en-US" b="1">
                <a:solidFill>
                  <a:srgbClr val="FFFFFF"/>
                </a:solidFill>
                <a:latin typeface="+mn-ea"/>
                <a:ea typeface="+mn-ea"/>
              </a:rPr>
              <a:t>引言</a:t>
            </a:r>
            <a:endParaRPr lang="en-US" b="1">
              <a:solidFill>
                <a:srgbClr val="FFFFFF"/>
              </a:solidFill>
              <a:latin typeface="+mn-ea"/>
              <a:ea typeface="+mn-ea"/>
            </a:endParaRPr>
          </a:p>
        </p:txBody>
      </p:sp>
      <p:cxnSp>
        <p:nvCxnSpPr>
          <p:cNvPr id="19" name="Straight Connector 18">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DBE262D-165C-1544-B5F9-24B3781E9494}"/>
              </a:ext>
            </a:extLst>
          </p:cNvPr>
          <p:cNvSpPr>
            <a:spLocks noGrp="1"/>
          </p:cNvSpPr>
          <p:nvPr>
            <p:ph idx="1"/>
          </p:nvPr>
        </p:nvSpPr>
        <p:spPr>
          <a:xfrm>
            <a:off x="943276" y="2050181"/>
            <a:ext cx="10410524" cy="4126782"/>
          </a:xfrm>
        </p:spPr>
        <p:txBody>
          <a:bodyPr>
            <a:normAutofit lnSpcReduction="10000"/>
          </a:bodyPr>
          <a:lstStyle/>
          <a:p>
            <a:pPr marL="0" indent="0">
              <a:buNone/>
            </a:pPr>
            <a:endParaRPr lang="en-US" sz="2400" b="1" dirty="0">
              <a:solidFill>
                <a:srgbClr val="FFFFFF"/>
              </a:solidFill>
            </a:endParaRPr>
          </a:p>
          <a:p>
            <a:pPr marL="0" indent="0">
              <a:spcBef>
                <a:spcPts val="0"/>
              </a:spcBef>
              <a:buNone/>
            </a:pPr>
            <a:r>
              <a:rPr lang="en-US" sz="3200" b="1" dirty="0">
                <a:solidFill>
                  <a:srgbClr val="FFFFFF"/>
                </a:solidFill>
              </a:rPr>
              <a:t>David wrote many of his Psalms while trying to escape the angry hand of King Saul and his armies.  It was ten years after he was anointed by Samuel to the time he became king.  They were difficult times for David.</a:t>
            </a:r>
          </a:p>
          <a:p>
            <a:pPr marL="0" indent="0">
              <a:spcBef>
                <a:spcPts val="0"/>
              </a:spcBef>
              <a:buNone/>
            </a:pPr>
            <a:r>
              <a:rPr lang="zh-CN" altLang="en-US" sz="3200" b="1" dirty="0">
                <a:solidFill>
                  <a:srgbClr val="FFFFFF"/>
                </a:solidFill>
              </a:rPr>
              <a:t>大衛在躲避憤怒的掃羅王和他的軍兵時，寫了許多詩篇。大衛在撒母耳膏他為王，到他真正作王之間，度過了十年的光陰。這十年對大衛來說是艱困的。</a:t>
            </a:r>
            <a:endParaRPr lang="en-US" sz="3200" b="1" dirty="0">
              <a:solidFill>
                <a:srgbClr val="FFFFFF"/>
              </a:solidFill>
            </a:endParaRPr>
          </a:p>
          <a:p>
            <a:pPr>
              <a:spcBef>
                <a:spcPts val="0"/>
              </a:spcBef>
            </a:pPr>
            <a:endParaRPr lang="en-US" sz="3200" dirty="0">
              <a:solidFill>
                <a:srgbClr val="FFFFFF"/>
              </a:solidFill>
            </a:endParaRPr>
          </a:p>
          <a:p>
            <a:pPr marL="0" indent="0">
              <a:buNone/>
            </a:pPr>
            <a:r>
              <a:rPr lang="en-US" sz="2400" dirty="0">
                <a:solidFill>
                  <a:srgbClr val="FFFFFF"/>
                </a:solidFill>
              </a:rPr>
              <a:t>  </a:t>
            </a:r>
          </a:p>
          <a:p>
            <a:endParaRPr lang="en-US" sz="2400" dirty="0">
              <a:solidFill>
                <a:srgbClr val="FFFFFF"/>
              </a:solidFill>
            </a:endParaRPr>
          </a:p>
          <a:p>
            <a:endParaRPr lang="en-US" sz="2400" dirty="0">
              <a:solidFill>
                <a:srgbClr val="FFFFFF"/>
              </a:solidFill>
            </a:endParaRPr>
          </a:p>
          <a:p>
            <a:endParaRPr lang="en-US" sz="2400" dirty="0">
              <a:solidFill>
                <a:srgbClr val="FFFFFF"/>
              </a:solidFill>
            </a:endParaRPr>
          </a:p>
          <a:p>
            <a:endParaRPr lang="en-US" sz="2400" dirty="0">
              <a:solidFill>
                <a:srgbClr val="FFFFFF"/>
              </a:solidFill>
            </a:endParaRPr>
          </a:p>
        </p:txBody>
      </p:sp>
    </p:spTree>
    <p:extLst>
      <p:ext uri="{BB962C8B-B14F-4D97-AF65-F5344CB8AC3E}">
        <p14:creationId xmlns:p14="http://schemas.microsoft.com/office/powerpoint/2010/main" val="1122790379"/>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65CDE2-194C-4A17-9E3C-017E8A8970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422965-070C-6544-A5B4-F3DFDF2C8B4B}"/>
              </a:ext>
            </a:extLst>
          </p:cNvPr>
          <p:cNvSpPr>
            <a:spLocks noGrp="1"/>
          </p:cNvSpPr>
          <p:nvPr>
            <p:ph type="title"/>
          </p:nvPr>
        </p:nvSpPr>
        <p:spPr>
          <a:xfrm>
            <a:off x="943276" y="712268"/>
            <a:ext cx="10410524" cy="1193533"/>
          </a:xfrm>
        </p:spPr>
        <p:txBody>
          <a:bodyPr>
            <a:normAutofit/>
          </a:bodyPr>
          <a:lstStyle/>
          <a:p>
            <a:r>
              <a:rPr lang="en-US" b="1">
                <a:solidFill>
                  <a:srgbClr val="FFFFFF"/>
                </a:solidFill>
                <a:latin typeface="+mn-ea"/>
                <a:ea typeface="+mn-ea"/>
              </a:rPr>
              <a:t>INTRODUCTION</a:t>
            </a:r>
            <a:r>
              <a:rPr lang="zh-CN" altLang="en-US" b="1">
                <a:solidFill>
                  <a:srgbClr val="FFFFFF"/>
                </a:solidFill>
                <a:latin typeface="+mn-ea"/>
                <a:ea typeface="+mn-ea"/>
              </a:rPr>
              <a:t>引言</a:t>
            </a:r>
            <a:endParaRPr lang="en-US" b="1">
              <a:solidFill>
                <a:srgbClr val="FFFFFF"/>
              </a:solidFill>
              <a:latin typeface="+mn-ea"/>
              <a:ea typeface="+mn-ea"/>
            </a:endParaRPr>
          </a:p>
        </p:txBody>
      </p:sp>
      <p:cxnSp>
        <p:nvCxnSpPr>
          <p:cNvPr id="10" name="Straight Connector 9">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DBE262D-165C-1544-B5F9-24B3781E9494}"/>
              </a:ext>
            </a:extLst>
          </p:cNvPr>
          <p:cNvSpPr>
            <a:spLocks noGrp="1"/>
          </p:cNvSpPr>
          <p:nvPr>
            <p:ph idx="1"/>
          </p:nvPr>
        </p:nvSpPr>
        <p:spPr>
          <a:xfrm>
            <a:off x="943276" y="2050181"/>
            <a:ext cx="10410524" cy="4126782"/>
          </a:xfrm>
        </p:spPr>
        <p:txBody>
          <a:bodyPr>
            <a:normAutofit fontScale="92500" lnSpcReduction="10000"/>
          </a:bodyPr>
          <a:lstStyle/>
          <a:p>
            <a:pPr marL="0" indent="0">
              <a:buNone/>
            </a:pPr>
            <a:r>
              <a:rPr lang="en-US" sz="3200" b="1" dirty="0">
                <a:solidFill>
                  <a:srgbClr val="FFFFFF"/>
                </a:solidFill>
              </a:rPr>
              <a:t>These are difficult times for us—</a:t>
            </a:r>
            <a:r>
              <a:rPr lang="en-US" sz="3200" b="1" dirty="0" err="1">
                <a:solidFill>
                  <a:srgbClr val="FFFFFF"/>
                </a:solidFill>
              </a:rPr>
              <a:t>Covid</a:t>
            </a:r>
            <a:r>
              <a:rPr lang="en-US" sz="3200" b="1" dirty="0">
                <a:solidFill>
                  <a:srgbClr val="FFFFFF"/>
                </a:solidFill>
              </a:rPr>
              <a:t> 19, racial unrest, an attempt to rewrite history by tearing down statues, , the divisive of law and order, an important coming election, a controversial President, and a deeply polarized congress…these feel like “bad times” for all of us.</a:t>
            </a:r>
          </a:p>
          <a:p>
            <a:pPr marL="0" indent="0">
              <a:buNone/>
            </a:pPr>
            <a:r>
              <a:rPr lang="zh-CN" altLang="en-US" sz="3200" b="1" dirty="0">
                <a:solidFill>
                  <a:srgbClr val="FFFFFF"/>
                </a:solidFill>
              </a:rPr>
              <a:t>現在，冠狀病毒、種族動蕩、試圖拆毀雕像來重寫歷史、法律與秩序的分歧、即將來臨的重大選舉、一位飽受爭議的總統，以及兩極化深重的國會</a:t>
            </a:r>
            <a:r>
              <a:rPr lang="en-US" altLang="zh-CN" sz="3200" b="1" dirty="0">
                <a:solidFill>
                  <a:srgbClr val="FFFFFF"/>
                </a:solidFill>
              </a:rPr>
              <a:t>….</a:t>
            </a:r>
            <a:r>
              <a:rPr lang="zh-CN" altLang="en-US" sz="3200" b="1" dirty="0">
                <a:solidFill>
                  <a:srgbClr val="FFFFFF"/>
                </a:solidFill>
              </a:rPr>
              <a:t>對我們大家來說，都好像“艱困”的時刻。</a:t>
            </a:r>
            <a:endParaRPr lang="en-US" sz="3200" b="1" dirty="0">
              <a:solidFill>
                <a:srgbClr val="FFFFFF"/>
              </a:solidFill>
            </a:endParaRPr>
          </a:p>
          <a:p>
            <a:pPr marL="0" indent="0">
              <a:buNone/>
            </a:pPr>
            <a:r>
              <a:rPr lang="en-US" sz="3200" dirty="0">
                <a:solidFill>
                  <a:srgbClr val="FFFFFF"/>
                </a:solidFill>
              </a:rPr>
              <a:t>  </a:t>
            </a:r>
          </a:p>
          <a:p>
            <a:endParaRPr lang="en-US" sz="2400" dirty="0">
              <a:solidFill>
                <a:srgbClr val="FFFFFF"/>
              </a:solidFill>
            </a:endParaRPr>
          </a:p>
          <a:p>
            <a:endParaRPr lang="en-US" sz="2400" dirty="0">
              <a:solidFill>
                <a:srgbClr val="FFFFFF"/>
              </a:solidFill>
            </a:endParaRPr>
          </a:p>
          <a:p>
            <a:endParaRPr lang="en-US" sz="2400" dirty="0">
              <a:solidFill>
                <a:srgbClr val="FFFFFF"/>
              </a:solidFill>
            </a:endParaRPr>
          </a:p>
          <a:p>
            <a:endParaRPr lang="en-US" sz="2400" dirty="0">
              <a:solidFill>
                <a:srgbClr val="FFFFFF"/>
              </a:solidFill>
            </a:endParaRPr>
          </a:p>
        </p:txBody>
      </p:sp>
    </p:spTree>
    <p:extLst>
      <p:ext uri="{BB962C8B-B14F-4D97-AF65-F5344CB8AC3E}">
        <p14:creationId xmlns:p14="http://schemas.microsoft.com/office/powerpoint/2010/main" val="84051273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65CDE2-194C-4A17-9E3C-017E8A8970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D45665-7790-B64D-8659-793A17B9E453}"/>
              </a:ext>
            </a:extLst>
          </p:cNvPr>
          <p:cNvSpPr>
            <a:spLocks noGrp="1"/>
          </p:cNvSpPr>
          <p:nvPr>
            <p:ph type="title"/>
          </p:nvPr>
        </p:nvSpPr>
        <p:spPr>
          <a:xfrm>
            <a:off x="943276" y="204538"/>
            <a:ext cx="10410524" cy="1701264"/>
          </a:xfrm>
        </p:spPr>
        <p:txBody>
          <a:bodyPr>
            <a:normAutofit fontScale="90000"/>
          </a:bodyPr>
          <a:lstStyle/>
          <a:p>
            <a:r>
              <a:rPr lang="en-US" sz="3200" b="1" dirty="0">
                <a:solidFill>
                  <a:srgbClr val="FFFFFF"/>
                </a:solidFill>
                <a:latin typeface="+mn-ea"/>
                <a:ea typeface="+mn-ea"/>
              </a:rPr>
              <a:t>THE BIBLE OFFERS HELP AND HOPE FOR ALL TIMES AND FOR ALL TROUBLES.  II CORINTHIANS 1:3-7 </a:t>
            </a:r>
            <a:br>
              <a:rPr lang="en-US" sz="3200" b="1" dirty="0">
                <a:solidFill>
                  <a:srgbClr val="FFFFFF"/>
                </a:solidFill>
                <a:latin typeface="+mn-ea"/>
                <a:ea typeface="+mn-ea"/>
              </a:rPr>
            </a:br>
            <a:r>
              <a:rPr lang="zh-CN" altLang="en-US" sz="3200" b="1" dirty="0">
                <a:solidFill>
                  <a:srgbClr val="FFFFFF"/>
                </a:solidFill>
                <a:latin typeface="+mn-ea"/>
                <a:ea typeface="+mn-ea"/>
              </a:rPr>
              <a:t>聖經提供幫助與希望給所有的時代和所有的麻煩</a:t>
            </a:r>
            <a:r>
              <a:rPr lang="en-US" altLang="zh-CN" sz="3200" b="1" dirty="0">
                <a:solidFill>
                  <a:srgbClr val="FFFFFF"/>
                </a:solidFill>
                <a:latin typeface="+mn-ea"/>
                <a:ea typeface="+mn-ea"/>
              </a:rPr>
              <a:t>- </a:t>
            </a:r>
            <a:r>
              <a:rPr lang="zh-CN" altLang="en-US" sz="3200" b="1" dirty="0">
                <a:solidFill>
                  <a:srgbClr val="FFFFFF"/>
                </a:solidFill>
                <a:latin typeface="+mn-ea"/>
                <a:ea typeface="+mn-ea"/>
              </a:rPr>
              <a:t>林後</a:t>
            </a:r>
            <a:r>
              <a:rPr lang="en-US" altLang="zh-CN" sz="3200" b="1" dirty="0">
                <a:solidFill>
                  <a:srgbClr val="FFFFFF"/>
                </a:solidFill>
                <a:latin typeface="+mn-ea"/>
                <a:ea typeface="+mn-ea"/>
              </a:rPr>
              <a:t>1:3-7</a:t>
            </a:r>
            <a:endParaRPr lang="en-US" sz="3200" b="1" dirty="0">
              <a:solidFill>
                <a:srgbClr val="FFFFFF"/>
              </a:solidFill>
              <a:latin typeface="+mn-ea"/>
              <a:ea typeface="+mn-ea"/>
            </a:endParaRPr>
          </a:p>
        </p:txBody>
      </p:sp>
      <p:cxnSp>
        <p:nvCxnSpPr>
          <p:cNvPr id="10" name="Straight Connector 9">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E6BA435-6525-CF4C-91F1-CB2725368D50}"/>
              </a:ext>
            </a:extLst>
          </p:cNvPr>
          <p:cNvSpPr>
            <a:spLocks noGrp="1"/>
          </p:cNvSpPr>
          <p:nvPr>
            <p:ph idx="1"/>
          </p:nvPr>
        </p:nvSpPr>
        <p:spPr>
          <a:xfrm>
            <a:off x="943276" y="2050181"/>
            <a:ext cx="10410524" cy="4126782"/>
          </a:xfrm>
        </p:spPr>
        <p:txBody>
          <a:bodyPr>
            <a:normAutofit lnSpcReduction="10000"/>
          </a:bodyPr>
          <a:lstStyle/>
          <a:p>
            <a:pPr marL="0" indent="0">
              <a:buNone/>
            </a:pPr>
            <a:r>
              <a:rPr lang="en-US" dirty="0">
                <a:solidFill>
                  <a:srgbClr val="FFFFFF"/>
                </a:solidFill>
              </a:rPr>
              <a:t>1</a:t>
            </a:r>
            <a:r>
              <a:rPr lang="en-US" b="1" dirty="0">
                <a:solidFill>
                  <a:srgbClr val="FFFFFF"/>
                </a:solidFill>
              </a:rPr>
              <a:t>.  WHO IS THE GOD REVEALED TO ME IN HIS WORD?</a:t>
            </a:r>
          </a:p>
          <a:p>
            <a:pPr marL="0" indent="0">
              <a:buNone/>
            </a:pPr>
            <a:r>
              <a:rPr lang="en-US" b="1" dirty="0">
                <a:solidFill>
                  <a:srgbClr val="FFFFFF"/>
                </a:solidFill>
              </a:rPr>
              <a:t>         </a:t>
            </a:r>
            <a:r>
              <a:rPr lang="zh-CN" altLang="en-US" b="1" dirty="0">
                <a:solidFill>
                  <a:srgbClr val="FFFFFF"/>
                </a:solidFill>
              </a:rPr>
              <a:t>聖經向我啟示的上帝是誰？</a:t>
            </a:r>
            <a:endParaRPr lang="en-US" b="1" dirty="0">
              <a:solidFill>
                <a:srgbClr val="FFFFFF"/>
              </a:solidFill>
            </a:endParaRPr>
          </a:p>
          <a:p>
            <a:pPr marL="0" indent="0">
              <a:buNone/>
            </a:pPr>
            <a:r>
              <a:rPr lang="en-US" b="1" dirty="0">
                <a:solidFill>
                  <a:srgbClr val="FFFFFF"/>
                </a:solidFill>
              </a:rPr>
              <a:t>2.  HOW DO I WALK IN RESPONSE TO THE GOD REVEALED TO ME IN HIS WORD? </a:t>
            </a:r>
            <a:r>
              <a:rPr lang="zh-CN" altLang="en-US" b="1" dirty="0">
                <a:solidFill>
                  <a:srgbClr val="FFFFFF"/>
                </a:solidFill>
              </a:rPr>
              <a:t>我如何在生活中回應聖經啟示給我的上帝？</a:t>
            </a:r>
            <a:endParaRPr lang="en-US" b="1" dirty="0">
              <a:solidFill>
                <a:srgbClr val="FFFFFF"/>
              </a:solidFill>
            </a:endParaRPr>
          </a:p>
          <a:p>
            <a:pPr marL="0" indent="0">
              <a:buNone/>
            </a:pPr>
            <a:r>
              <a:rPr lang="en-US" sz="2400" dirty="0">
                <a:solidFill>
                  <a:srgbClr val="FFFFFF"/>
                </a:solidFill>
              </a:rPr>
              <a:t>         </a:t>
            </a:r>
          </a:p>
          <a:p>
            <a:pPr marL="0" indent="0">
              <a:buNone/>
            </a:pPr>
            <a:r>
              <a:rPr lang="en-US" sz="3200" b="1" dirty="0">
                <a:solidFill>
                  <a:srgbClr val="FFFFFF"/>
                </a:solidFill>
              </a:rPr>
              <a:t>My response to these questions will help me cope with bad times with a confidence in biblical truth.</a:t>
            </a:r>
          </a:p>
          <a:p>
            <a:pPr marL="0" indent="0">
              <a:buNone/>
            </a:pPr>
            <a:r>
              <a:rPr lang="zh-CN" altLang="en-US" sz="3200" b="1" dirty="0">
                <a:solidFill>
                  <a:srgbClr val="FFFFFF"/>
                </a:solidFill>
              </a:rPr>
              <a:t>我對這些問題的回應，藉著信任聖經的真理，會幫助我應對艱困的時刻。</a:t>
            </a:r>
            <a:endParaRPr lang="en-US" sz="3200" b="1" dirty="0">
              <a:solidFill>
                <a:srgbClr val="FFFFFF"/>
              </a:solidFill>
            </a:endParaRPr>
          </a:p>
        </p:txBody>
      </p:sp>
    </p:spTree>
    <p:extLst>
      <p:ext uri="{BB962C8B-B14F-4D97-AF65-F5344CB8AC3E}">
        <p14:creationId xmlns:p14="http://schemas.microsoft.com/office/powerpoint/2010/main" val="116800408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65CDE2-194C-4A17-9E3C-017E8A8970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39FDAF-05C6-F741-9118-DA68C8A0B553}"/>
              </a:ext>
            </a:extLst>
          </p:cNvPr>
          <p:cNvSpPr>
            <a:spLocks noGrp="1"/>
          </p:cNvSpPr>
          <p:nvPr>
            <p:ph type="title"/>
          </p:nvPr>
        </p:nvSpPr>
        <p:spPr>
          <a:xfrm>
            <a:off x="943276" y="712268"/>
            <a:ext cx="10410524" cy="1193533"/>
          </a:xfrm>
        </p:spPr>
        <p:txBody>
          <a:bodyPr>
            <a:normAutofit fontScale="90000"/>
          </a:bodyPr>
          <a:lstStyle/>
          <a:p>
            <a:br>
              <a:rPr lang="en-US" sz="1800" b="1" dirty="0">
                <a:solidFill>
                  <a:srgbClr val="FFFFFF"/>
                </a:solidFill>
              </a:rPr>
            </a:br>
            <a:r>
              <a:rPr lang="en-US" sz="3600" b="1" dirty="0">
                <a:solidFill>
                  <a:srgbClr val="FFFFFF"/>
                </a:solidFill>
                <a:latin typeface="+mn-ea"/>
                <a:ea typeface="+mn-ea"/>
              </a:rPr>
              <a:t>WHO IS THE GOD REVEALED TO ME IN HIS WORD?</a:t>
            </a:r>
            <a:br>
              <a:rPr lang="en-US" sz="3600" b="1" dirty="0">
                <a:solidFill>
                  <a:srgbClr val="FFFFFF"/>
                </a:solidFill>
                <a:latin typeface="+mn-ea"/>
                <a:ea typeface="+mn-ea"/>
              </a:rPr>
            </a:br>
            <a:r>
              <a:rPr lang="zh-CN" altLang="en-US" sz="3600" b="1" dirty="0">
                <a:solidFill>
                  <a:srgbClr val="FFFFFF"/>
                </a:solidFill>
                <a:latin typeface="+mn-ea"/>
                <a:ea typeface="+mn-ea"/>
              </a:rPr>
              <a:t>聖經向我啟示的上帝是誰？</a:t>
            </a:r>
            <a:br>
              <a:rPr lang="en-US" sz="3600" b="1" dirty="0">
                <a:solidFill>
                  <a:srgbClr val="FFFFFF"/>
                </a:solidFill>
                <a:latin typeface="+mn-ea"/>
                <a:ea typeface="+mn-ea"/>
              </a:rPr>
            </a:br>
            <a:endParaRPr lang="en-US" sz="1800" b="1" dirty="0">
              <a:solidFill>
                <a:srgbClr val="FFFFFF"/>
              </a:solidFill>
              <a:latin typeface="+mn-ea"/>
              <a:ea typeface="+mn-ea"/>
            </a:endParaRPr>
          </a:p>
        </p:txBody>
      </p:sp>
      <p:cxnSp>
        <p:nvCxnSpPr>
          <p:cNvPr id="10" name="Straight Connector 9">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4DFE674-31F1-7742-9BC2-B4CF8AF5F9F8}"/>
              </a:ext>
            </a:extLst>
          </p:cNvPr>
          <p:cNvSpPr>
            <a:spLocks noGrp="1"/>
          </p:cNvSpPr>
          <p:nvPr>
            <p:ph idx="1"/>
          </p:nvPr>
        </p:nvSpPr>
        <p:spPr>
          <a:xfrm>
            <a:off x="943276" y="2050181"/>
            <a:ext cx="10410524" cy="4126782"/>
          </a:xfrm>
        </p:spPr>
        <p:txBody>
          <a:bodyPr>
            <a:normAutofit fontScale="92500" lnSpcReduction="20000"/>
          </a:bodyPr>
          <a:lstStyle/>
          <a:p>
            <a:endParaRPr lang="en-US" sz="2400" dirty="0">
              <a:solidFill>
                <a:srgbClr val="FFFFFF"/>
              </a:solidFill>
            </a:endParaRPr>
          </a:p>
          <a:p>
            <a:pPr marL="514350" indent="-514350">
              <a:buAutoNum type="arabicPeriod"/>
            </a:pPr>
            <a:r>
              <a:rPr lang="en-US" sz="3500" b="1" dirty="0">
                <a:solidFill>
                  <a:srgbClr val="FFFFFF"/>
                </a:solidFill>
              </a:rPr>
              <a:t>He is my </a:t>
            </a:r>
            <a:r>
              <a:rPr lang="en-US" sz="3500" b="1" i="1" dirty="0">
                <a:solidFill>
                  <a:srgbClr val="FFFFFF"/>
                </a:solidFill>
              </a:rPr>
              <a:t>shining light</a:t>
            </a:r>
            <a:r>
              <a:rPr lang="en-US" sz="3500" b="1" dirty="0">
                <a:solidFill>
                  <a:srgbClr val="FFFFFF"/>
                </a:solidFill>
              </a:rPr>
              <a:t>, verse 1.</a:t>
            </a:r>
          </a:p>
          <a:p>
            <a:pPr marL="0" indent="0">
              <a:buNone/>
            </a:pPr>
            <a:r>
              <a:rPr lang="en-US" sz="3500" b="1" dirty="0">
                <a:solidFill>
                  <a:srgbClr val="FFFFFF"/>
                </a:solidFill>
              </a:rPr>
              <a:t>       </a:t>
            </a:r>
            <a:r>
              <a:rPr lang="zh-CN" altLang="en-US" sz="3500" b="1" dirty="0">
                <a:solidFill>
                  <a:srgbClr val="FFFFFF"/>
                </a:solidFill>
              </a:rPr>
              <a:t>祂是我的亮光</a:t>
            </a:r>
            <a:r>
              <a:rPr lang="en-US" altLang="zh-CN" sz="3500" b="1" dirty="0">
                <a:solidFill>
                  <a:srgbClr val="FFFFFF"/>
                </a:solidFill>
              </a:rPr>
              <a:t>- 1</a:t>
            </a:r>
            <a:r>
              <a:rPr lang="zh-CN" altLang="en-US" sz="3500" b="1" dirty="0">
                <a:solidFill>
                  <a:srgbClr val="FFFFFF"/>
                </a:solidFill>
              </a:rPr>
              <a:t>節</a:t>
            </a:r>
            <a:endParaRPr lang="en-US" sz="3500" b="1" dirty="0">
              <a:solidFill>
                <a:srgbClr val="FFFFFF"/>
              </a:solidFill>
            </a:endParaRPr>
          </a:p>
          <a:p>
            <a:pPr marL="0" indent="0">
              <a:buNone/>
            </a:pPr>
            <a:endParaRPr lang="en-US" sz="3500" b="1" dirty="0">
              <a:solidFill>
                <a:srgbClr val="FFFFFF"/>
              </a:solidFill>
            </a:endParaRPr>
          </a:p>
          <a:p>
            <a:pPr marL="514350" indent="-514350">
              <a:buAutoNum type="arabicPeriod" startAt="2"/>
            </a:pPr>
            <a:r>
              <a:rPr lang="en-US" sz="3500" b="1" dirty="0">
                <a:solidFill>
                  <a:srgbClr val="FFFFFF"/>
                </a:solidFill>
              </a:rPr>
              <a:t>He is my </a:t>
            </a:r>
            <a:r>
              <a:rPr lang="en-US" sz="3500" b="1" i="1" dirty="0">
                <a:solidFill>
                  <a:srgbClr val="FFFFFF"/>
                </a:solidFill>
              </a:rPr>
              <a:t>salvation</a:t>
            </a:r>
            <a:r>
              <a:rPr lang="en-US" sz="3500" b="1" dirty="0">
                <a:solidFill>
                  <a:srgbClr val="FFFFFF"/>
                </a:solidFill>
              </a:rPr>
              <a:t>, verse 1.</a:t>
            </a:r>
          </a:p>
          <a:p>
            <a:pPr marL="0" indent="0">
              <a:buNone/>
            </a:pPr>
            <a:r>
              <a:rPr lang="en-US" sz="3500" b="1" dirty="0">
                <a:solidFill>
                  <a:srgbClr val="FFFFFF"/>
                </a:solidFill>
              </a:rPr>
              <a:t>       </a:t>
            </a:r>
            <a:r>
              <a:rPr lang="zh-CN" altLang="en-US" sz="3500" b="1" dirty="0">
                <a:solidFill>
                  <a:srgbClr val="FFFFFF"/>
                </a:solidFill>
              </a:rPr>
              <a:t>祂是我的拯救 </a:t>
            </a:r>
            <a:r>
              <a:rPr lang="en-US" altLang="zh-CN" sz="3500" b="1" dirty="0">
                <a:solidFill>
                  <a:srgbClr val="FFFFFF"/>
                </a:solidFill>
              </a:rPr>
              <a:t>– 1</a:t>
            </a:r>
            <a:r>
              <a:rPr lang="zh-CN" altLang="en-US" sz="3500" b="1" dirty="0">
                <a:solidFill>
                  <a:srgbClr val="FFFFFF"/>
                </a:solidFill>
              </a:rPr>
              <a:t>節</a:t>
            </a:r>
            <a:endParaRPr lang="en-US" sz="3500" b="1" dirty="0">
              <a:solidFill>
                <a:srgbClr val="FFFFFF"/>
              </a:solidFill>
            </a:endParaRPr>
          </a:p>
          <a:p>
            <a:pPr marL="0" indent="0">
              <a:buNone/>
            </a:pPr>
            <a:endParaRPr lang="en-US" sz="3500" b="1" dirty="0">
              <a:solidFill>
                <a:srgbClr val="FFFFFF"/>
              </a:solidFill>
            </a:endParaRPr>
          </a:p>
          <a:p>
            <a:pPr marL="514350" indent="-514350">
              <a:buAutoNum type="arabicPeriod" startAt="3"/>
            </a:pPr>
            <a:r>
              <a:rPr lang="en-US" sz="3500" b="1" dirty="0">
                <a:solidFill>
                  <a:srgbClr val="FFFFFF"/>
                </a:solidFill>
              </a:rPr>
              <a:t>He is the “</a:t>
            </a:r>
            <a:r>
              <a:rPr lang="en-US" sz="3500" b="1" i="1" dirty="0">
                <a:solidFill>
                  <a:srgbClr val="FFFFFF"/>
                </a:solidFill>
              </a:rPr>
              <a:t>stronghold of my life</a:t>
            </a:r>
            <a:r>
              <a:rPr lang="en-US" sz="3500" b="1" dirty="0">
                <a:solidFill>
                  <a:srgbClr val="FFFFFF"/>
                </a:solidFill>
              </a:rPr>
              <a:t>”, verse 1.</a:t>
            </a:r>
          </a:p>
          <a:p>
            <a:pPr marL="0" indent="0">
              <a:buNone/>
            </a:pPr>
            <a:r>
              <a:rPr lang="en-US" sz="3500" b="1" dirty="0">
                <a:solidFill>
                  <a:srgbClr val="FFFFFF"/>
                </a:solidFill>
              </a:rPr>
              <a:t>       </a:t>
            </a:r>
            <a:r>
              <a:rPr lang="zh-CN" altLang="en-US" sz="3500" b="1" dirty="0">
                <a:solidFill>
                  <a:srgbClr val="FFFFFF"/>
                </a:solidFill>
              </a:rPr>
              <a:t>祂是我“性命的保障” </a:t>
            </a:r>
            <a:r>
              <a:rPr lang="en-US" altLang="zh-CN" sz="3500" b="1" dirty="0">
                <a:solidFill>
                  <a:srgbClr val="FFFFFF"/>
                </a:solidFill>
              </a:rPr>
              <a:t>– 1</a:t>
            </a:r>
            <a:r>
              <a:rPr lang="zh-CN" altLang="en-US" sz="3500" b="1" dirty="0">
                <a:solidFill>
                  <a:srgbClr val="FFFFFF"/>
                </a:solidFill>
              </a:rPr>
              <a:t>節</a:t>
            </a:r>
            <a:endParaRPr lang="en-US" sz="3500" b="1" dirty="0">
              <a:solidFill>
                <a:srgbClr val="FFFFFF"/>
              </a:solidFill>
            </a:endParaRPr>
          </a:p>
        </p:txBody>
      </p:sp>
    </p:spTree>
    <p:extLst>
      <p:ext uri="{BB962C8B-B14F-4D97-AF65-F5344CB8AC3E}">
        <p14:creationId xmlns:p14="http://schemas.microsoft.com/office/powerpoint/2010/main" val="123596885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65CDE2-194C-4A17-9E3C-017E8A8970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8973353-7D04-CC4F-B34D-3C0F3D4B09A9}"/>
              </a:ext>
            </a:extLst>
          </p:cNvPr>
          <p:cNvSpPr>
            <a:spLocks noGrp="1"/>
          </p:cNvSpPr>
          <p:nvPr>
            <p:ph idx="1"/>
          </p:nvPr>
        </p:nvSpPr>
        <p:spPr>
          <a:xfrm>
            <a:off x="943276" y="1179095"/>
            <a:ext cx="10410524" cy="4997868"/>
          </a:xfrm>
        </p:spPr>
        <p:txBody>
          <a:bodyPr>
            <a:normAutofit/>
          </a:bodyPr>
          <a:lstStyle/>
          <a:p>
            <a:pPr marL="514350" indent="-514350">
              <a:buAutoNum type="arabicPeriod" startAt="4"/>
            </a:pPr>
            <a:r>
              <a:rPr lang="en-US" sz="3200" b="1" dirty="0">
                <a:solidFill>
                  <a:srgbClr val="FFFFFF"/>
                </a:solidFill>
              </a:rPr>
              <a:t>He is my </a:t>
            </a:r>
            <a:r>
              <a:rPr lang="en-US" sz="3200" b="1" i="1" dirty="0">
                <a:solidFill>
                  <a:srgbClr val="FFFFFF"/>
                </a:solidFill>
              </a:rPr>
              <a:t>source of joy</a:t>
            </a:r>
            <a:r>
              <a:rPr lang="en-US" sz="3200" b="1" dirty="0">
                <a:solidFill>
                  <a:srgbClr val="FFFFFF"/>
                </a:solidFill>
              </a:rPr>
              <a:t>, verse 6.</a:t>
            </a:r>
          </a:p>
          <a:p>
            <a:pPr marL="0" indent="0">
              <a:buNone/>
            </a:pPr>
            <a:r>
              <a:rPr lang="en-US" sz="3200" b="1" dirty="0">
                <a:solidFill>
                  <a:srgbClr val="FFFFFF"/>
                </a:solidFill>
              </a:rPr>
              <a:t>       </a:t>
            </a:r>
            <a:r>
              <a:rPr lang="zh-CN" altLang="en-US" sz="3200" b="1" dirty="0">
                <a:solidFill>
                  <a:srgbClr val="FFFFFF"/>
                </a:solidFill>
              </a:rPr>
              <a:t>祂是我喜樂的源頭 </a:t>
            </a:r>
            <a:r>
              <a:rPr lang="en-US" altLang="zh-CN" sz="3200" b="1" dirty="0">
                <a:solidFill>
                  <a:srgbClr val="FFFFFF"/>
                </a:solidFill>
              </a:rPr>
              <a:t>– 6</a:t>
            </a:r>
            <a:r>
              <a:rPr lang="zh-CN" altLang="en-US" sz="3200" b="1" dirty="0">
                <a:solidFill>
                  <a:srgbClr val="FFFFFF"/>
                </a:solidFill>
              </a:rPr>
              <a:t>節</a:t>
            </a:r>
            <a:endParaRPr lang="en-US" sz="3200" b="1" dirty="0">
              <a:solidFill>
                <a:srgbClr val="FFFFFF"/>
              </a:solidFill>
            </a:endParaRPr>
          </a:p>
          <a:p>
            <a:pPr marL="514350" indent="-514350">
              <a:buAutoNum type="arabicPeriod" startAt="4"/>
            </a:pPr>
            <a:endParaRPr lang="en-US" sz="3200" b="1" dirty="0">
              <a:solidFill>
                <a:srgbClr val="FFFFFF"/>
              </a:solidFill>
            </a:endParaRPr>
          </a:p>
          <a:p>
            <a:pPr marL="0" indent="0">
              <a:buNone/>
            </a:pPr>
            <a:r>
              <a:rPr lang="en-US" sz="3200" b="1" dirty="0">
                <a:solidFill>
                  <a:srgbClr val="FFFFFF"/>
                </a:solidFill>
              </a:rPr>
              <a:t>5.   He is my </a:t>
            </a:r>
            <a:r>
              <a:rPr lang="en-US" sz="3200" b="1" i="1" dirty="0">
                <a:solidFill>
                  <a:srgbClr val="FFFFFF"/>
                </a:solidFill>
              </a:rPr>
              <a:t>Shepherd who leads me, </a:t>
            </a:r>
            <a:r>
              <a:rPr lang="en-US" sz="3200" b="1" dirty="0">
                <a:solidFill>
                  <a:srgbClr val="FFFFFF"/>
                </a:solidFill>
              </a:rPr>
              <a:t>verse 11</a:t>
            </a:r>
          </a:p>
          <a:p>
            <a:pPr marL="0" indent="0">
              <a:buNone/>
            </a:pPr>
            <a:r>
              <a:rPr lang="en-US" sz="3200" b="1" dirty="0">
                <a:solidFill>
                  <a:srgbClr val="FFFFFF"/>
                </a:solidFill>
              </a:rPr>
              <a:t>       </a:t>
            </a:r>
            <a:r>
              <a:rPr lang="zh-CN" altLang="en-US" sz="3200" b="1" dirty="0">
                <a:solidFill>
                  <a:srgbClr val="FFFFFF"/>
                </a:solidFill>
              </a:rPr>
              <a:t>祂是引領我的牧人</a:t>
            </a:r>
            <a:r>
              <a:rPr lang="en-US" altLang="zh-CN" sz="3200" b="1" dirty="0">
                <a:solidFill>
                  <a:srgbClr val="FFFFFF"/>
                </a:solidFill>
              </a:rPr>
              <a:t>- 11</a:t>
            </a:r>
            <a:r>
              <a:rPr lang="zh-CN" altLang="en-US" sz="3200" b="1" dirty="0">
                <a:solidFill>
                  <a:srgbClr val="FFFFFF"/>
                </a:solidFill>
              </a:rPr>
              <a:t>節</a:t>
            </a:r>
            <a:endParaRPr lang="en-US" sz="3200" b="1" dirty="0">
              <a:solidFill>
                <a:srgbClr val="FFFFFF"/>
              </a:solidFill>
            </a:endParaRPr>
          </a:p>
        </p:txBody>
      </p:sp>
    </p:spTree>
    <p:extLst>
      <p:ext uri="{BB962C8B-B14F-4D97-AF65-F5344CB8AC3E}">
        <p14:creationId xmlns:p14="http://schemas.microsoft.com/office/powerpoint/2010/main" val="380781997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65CDE2-194C-4A17-9E3C-017E8A8970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2A0A8E-1B21-FA46-A2F6-CBD5E193A2D1}"/>
              </a:ext>
            </a:extLst>
          </p:cNvPr>
          <p:cNvSpPr>
            <a:spLocks noGrp="1"/>
          </p:cNvSpPr>
          <p:nvPr>
            <p:ph type="title"/>
          </p:nvPr>
        </p:nvSpPr>
        <p:spPr>
          <a:xfrm>
            <a:off x="943276" y="360947"/>
            <a:ext cx="10410524" cy="1792705"/>
          </a:xfrm>
        </p:spPr>
        <p:txBody>
          <a:bodyPr>
            <a:normAutofit/>
          </a:bodyPr>
          <a:lstStyle/>
          <a:p>
            <a:r>
              <a:rPr lang="en-US" sz="2800" b="1" dirty="0">
                <a:solidFill>
                  <a:srgbClr val="FFFFFF"/>
                </a:solidFill>
                <a:latin typeface="+mn-ea"/>
                <a:ea typeface="+mn-ea"/>
              </a:rPr>
              <a:t>HOW DO I WALK IN RESPONSE TO THE GOD REVEALED TO ME IN HIS WORD?</a:t>
            </a:r>
            <a:br>
              <a:rPr lang="en-US" sz="2800" b="1" dirty="0">
                <a:solidFill>
                  <a:srgbClr val="FFFFFF"/>
                </a:solidFill>
                <a:latin typeface="+mn-ea"/>
                <a:ea typeface="+mn-ea"/>
              </a:rPr>
            </a:br>
            <a:r>
              <a:rPr lang="zh-CN" altLang="en-US" sz="2800" b="1" dirty="0">
                <a:solidFill>
                  <a:srgbClr val="FFFFFF"/>
                </a:solidFill>
                <a:latin typeface="+mn-ea"/>
                <a:ea typeface="+mn-ea"/>
              </a:rPr>
              <a:t>我如何在生活中回應聖經啟示給我的上帝</a:t>
            </a:r>
            <a:r>
              <a:rPr lang="en-US" altLang="zh-CN" sz="2800" b="1" dirty="0">
                <a:solidFill>
                  <a:srgbClr val="FFFFFF"/>
                </a:solidFill>
                <a:latin typeface="+mn-ea"/>
                <a:ea typeface="+mn-ea"/>
              </a:rPr>
              <a:t>?</a:t>
            </a:r>
            <a:endParaRPr lang="en-US" sz="2800" b="1" dirty="0">
              <a:solidFill>
                <a:srgbClr val="FFFFFF"/>
              </a:solidFill>
              <a:latin typeface="+mn-ea"/>
              <a:ea typeface="+mn-ea"/>
            </a:endParaRPr>
          </a:p>
        </p:txBody>
      </p:sp>
      <p:cxnSp>
        <p:nvCxnSpPr>
          <p:cNvPr id="10" name="Straight Connector 9">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BD30914-9080-584D-B078-CE2BE2CAA1A8}"/>
              </a:ext>
            </a:extLst>
          </p:cNvPr>
          <p:cNvSpPr>
            <a:spLocks noGrp="1"/>
          </p:cNvSpPr>
          <p:nvPr>
            <p:ph idx="1"/>
          </p:nvPr>
        </p:nvSpPr>
        <p:spPr>
          <a:xfrm>
            <a:off x="943276" y="2153651"/>
            <a:ext cx="10410524" cy="4023311"/>
          </a:xfrm>
        </p:spPr>
        <p:txBody>
          <a:bodyPr>
            <a:normAutofit/>
          </a:bodyPr>
          <a:lstStyle/>
          <a:p>
            <a:pPr marL="514350" indent="-514350">
              <a:buAutoNum type="arabicPeriod"/>
            </a:pPr>
            <a:r>
              <a:rPr lang="en-US" sz="3200" b="1" dirty="0">
                <a:solidFill>
                  <a:srgbClr val="FFFFFF"/>
                </a:solidFill>
              </a:rPr>
              <a:t>My fears are calmed by my resting in His strength.</a:t>
            </a:r>
          </a:p>
          <a:p>
            <a:pPr marL="0" indent="0">
              <a:buNone/>
            </a:pPr>
            <a:r>
              <a:rPr lang="en-US" sz="3200" b="1" dirty="0">
                <a:solidFill>
                  <a:srgbClr val="FFFFFF"/>
                </a:solidFill>
              </a:rPr>
              <a:t>       </a:t>
            </a:r>
            <a:r>
              <a:rPr lang="zh-CN" altLang="en-US" sz="3200" b="1" dirty="0">
                <a:solidFill>
                  <a:srgbClr val="FFFFFF"/>
                </a:solidFill>
              </a:rPr>
              <a:t>我的懼怕因安息在祂的力量中而被撫平。</a:t>
            </a:r>
            <a:endParaRPr lang="en-US" sz="3200" b="1" dirty="0">
              <a:solidFill>
                <a:srgbClr val="FFFFFF"/>
              </a:solidFill>
            </a:endParaRPr>
          </a:p>
          <a:p>
            <a:pPr marL="514350" indent="-514350">
              <a:buAutoNum type="arabicPeriod"/>
            </a:pPr>
            <a:endParaRPr lang="en-US" sz="3200" b="1" dirty="0">
              <a:solidFill>
                <a:srgbClr val="FFFFFF"/>
              </a:solidFill>
            </a:endParaRPr>
          </a:p>
          <a:p>
            <a:pPr marL="0" indent="0">
              <a:buNone/>
            </a:pPr>
            <a:r>
              <a:rPr lang="en-US" sz="3200" b="1" dirty="0">
                <a:solidFill>
                  <a:srgbClr val="FFFFFF"/>
                </a:solidFill>
              </a:rPr>
              <a:t>2.   My enemies are conquered in my recognition of His sovereignty, select verses.</a:t>
            </a:r>
          </a:p>
          <a:p>
            <a:pPr marL="0" indent="0">
              <a:buNone/>
            </a:pPr>
            <a:r>
              <a:rPr lang="zh-CN" altLang="en-US" sz="3200" b="1" dirty="0">
                <a:solidFill>
                  <a:srgbClr val="FFFFFF"/>
                </a:solidFill>
              </a:rPr>
              <a:t>       我的仇敵因我認知祂的主權而被征服。</a:t>
            </a:r>
            <a:endParaRPr lang="en-US" sz="3200" b="1" dirty="0">
              <a:solidFill>
                <a:srgbClr val="FFFFFF"/>
              </a:solidFill>
            </a:endParaRPr>
          </a:p>
          <a:p>
            <a:pPr marL="514350" indent="-514350">
              <a:buAutoNum type="arabicPeriod"/>
            </a:pPr>
            <a:endParaRPr lang="en-US" sz="2400" b="1" dirty="0">
              <a:solidFill>
                <a:srgbClr val="FFFFFF"/>
              </a:solidFill>
            </a:endParaRPr>
          </a:p>
          <a:p>
            <a:pPr marL="514350" indent="-514350">
              <a:buAutoNum type="arabicPeriod"/>
            </a:pPr>
            <a:endParaRPr lang="en-US" sz="2400" b="1" dirty="0">
              <a:solidFill>
                <a:srgbClr val="FFFFFF"/>
              </a:solidFill>
            </a:endParaRPr>
          </a:p>
          <a:p>
            <a:pPr marL="514350" indent="-514350">
              <a:buAutoNum type="arabicPeriod"/>
            </a:pPr>
            <a:endParaRPr lang="en-US" sz="2400" dirty="0">
              <a:solidFill>
                <a:srgbClr val="FFFFFF"/>
              </a:solidFill>
            </a:endParaRPr>
          </a:p>
        </p:txBody>
      </p:sp>
    </p:spTree>
    <p:extLst>
      <p:ext uri="{BB962C8B-B14F-4D97-AF65-F5344CB8AC3E}">
        <p14:creationId xmlns:p14="http://schemas.microsoft.com/office/powerpoint/2010/main" val="131532524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65CDE2-194C-4A17-9E3C-017E8A8970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ACFAFD5-0D40-0041-B73D-D8B736E86E28}"/>
              </a:ext>
            </a:extLst>
          </p:cNvPr>
          <p:cNvSpPr>
            <a:spLocks noGrp="1"/>
          </p:cNvSpPr>
          <p:nvPr>
            <p:ph idx="1"/>
          </p:nvPr>
        </p:nvSpPr>
        <p:spPr>
          <a:xfrm>
            <a:off x="943276" y="950495"/>
            <a:ext cx="10410524" cy="5226468"/>
          </a:xfrm>
        </p:spPr>
        <p:txBody>
          <a:bodyPr>
            <a:normAutofit/>
          </a:bodyPr>
          <a:lstStyle/>
          <a:p>
            <a:pPr marL="514350" indent="-514350">
              <a:buAutoNum type="arabicPeriod" startAt="3"/>
            </a:pPr>
            <a:r>
              <a:rPr lang="en-US" sz="3200" b="1" dirty="0">
                <a:solidFill>
                  <a:srgbClr val="FFFFFF"/>
                </a:solidFill>
              </a:rPr>
              <a:t>My heart is  comforted by responding in victory with shouts and songs of joy.</a:t>
            </a:r>
          </a:p>
          <a:p>
            <a:pPr marL="0" indent="0">
              <a:buNone/>
            </a:pPr>
            <a:r>
              <a:rPr lang="en-US" sz="3200" b="1" dirty="0">
                <a:solidFill>
                  <a:srgbClr val="FFFFFF"/>
                </a:solidFill>
              </a:rPr>
              <a:t>     </a:t>
            </a:r>
            <a:r>
              <a:rPr lang="zh-CN" altLang="en-US" sz="3200" b="1" dirty="0">
                <a:solidFill>
                  <a:srgbClr val="FFFFFF"/>
                </a:solidFill>
              </a:rPr>
              <a:t>我的心因以得勝的歡呼和喜樂的歌唱來回應，而得安慰。</a:t>
            </a:r>
            <a:endParaRPr lang="en-US" sz="3200" b="1" dirty="0">
              <a:solidFill>
                <a:srgbClr val="FFFFFF"/>
              </a:solidFill>
            </a:endParaRPr>
          </a:p>
          <a:p>
            <a:pPr marL="0" indent="0">
              <a:buNone/>
            </a:pPr>
            <a:endParaRPr lang="en-US" sz="3200" b="1" dirty="0">
              <a:solidFill>
                <a:srgbClr val="FFFFFF"/>
              </a:solidFill>
            </a:endParaRPr>
          </a:p>
          <a:p>
            <a:pPr marL="514350" indent="-514350">
              <a:buAutoNum type="arabicPeriod" startAt="4"/>
            </a:pPr>
            <a:r>
              <a:rPr lang="en-US" sz="3200" b="1" dirty="0">
                <a:solidFill>
                  <a:srgbClr val="FFFFFF"/>
                </a:solidFill>
              </a:rPr>
              <a:t>My attitude is confident—not confused--in resolving to seek His face no matter the circumstances.</a:t>
            </a:r>
          </a:p>
          <a:p>
            <a:pPr marL="0" indent="0">
              <a:buNone/>
            </a:pPr>
            <a:r>
              <a:rPr lang="en-US" sz="3200" b="1" dirty="0">
                <a:solidFill>
                  <a:srgbClr val="FFFFFF"/>
                </a:solidFill>
              </a:rPr>
              <a:t>     </a:t>
            </a:r>
            <a:r>
              <a:rPr lang="zh-CN" altLang="en-US" sz="3200" b="1" dirty="0">
                <a:solidFill>
                  <a:srgbClr val="FFFFFF"/>
                </a:solidFill>
              </a:rPr>
              <a:t>我的態度是有信心 </a:t>
            </a:r>
            <a:r>
              <a:rPr lang="en-US" altLang="zh-CN" sz="3200" b="1" dirty="0">
                <a:solidFill>
                  <a:srgbClr val="FFFFFF"/>
                </a:solidFill>
              </a:rPr>
              <a:t>–</a:t>
            </a:r>
            <a:r>
              <a:rPr lang="zh-CN" altLang="en-US" sz="3200" b="1" dirty="0">
                <a:solidFill>
                  <a:srgbClr val="FFFFFF"/>
                </a:solidFill>
              </a:rPr>
              <a:t>不是困惑 ，不論環境如何都定意尋求祂的面。</a:t>
            </a:r>
            <a:endParaRPr lang="en-US" sz="3200" b="1" dirty="0">
              <a:solidFill>
                <a:srgbClr val="FFFFFF"/>
              </a:solidFill>
            </a:endParaRPr>
          </a:p>
        </p:txBody>
      </p:sp>
    </p:spTree>
    <p:extLst>
      <p:ext uri="{BB962C8B-B14F-4D97-AF65-F5344CB8AC3E}">
        <p14:creationId xmlns:p14="http://schemas.microsoft.com/office/powerpoint/2010/main" val="67932158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65CDE2-194C-4A17-9E3C-017E8A8970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2AE495E-2AAF-4BC1-87A5-331009D828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03B5608-E9A8-6B4E-BDEF-5FB67EC0BFC8}"/>
              </a:ext>
            </a:extLst>
          </p:cNvPr>
          <p:cNvSpPr>
            <a:spLocks noGrp="1"/>
          </p:cNvSpPr>
          <p:nvPr>
            <p:ph idx="1"/>
          </p:nvPr>
        </p:nvSpPr>
        <p:spPr>
          <a:xfrm>
            <a:off x="943276" y="1335505"/>
            <a:ext cx="10410524" cy="4841458"/>
          </a:xfrm>
        </p:spPr>
        <p:txBody>
          <a:bodyPr>
            <a:normAutofit/>
          </a:bodyPr>
          <a:lstStyle/>
          <a:p>
            <a:pPr marL="514350" indent="-514350">
              <a:buAutoNum type="arabicPeriod" startAt="5"/>
            </a:pPr>
            <a:r>
              <a:rPr lang="en-US" sz="3600" b="1" dirty="0">
                <a:solidFill>
                  <a:srgbClr val="FFFFFF"/>
                </a:solidFill>
              </a:rPr>
              <a:t>My outlook is changed by realizing the safety and strength of waiting for Him.</a:t>
            </a:r>
          </a:p>
          <a:p>
            <a:pPr marL="0" indent="0">
              <a:buNone/>
            </a:pPr>
            <a:r>
              <a:rPr lang="en-US" sz="3600" b="1" dirty="0">
                <a:solidFill>
                  <a:srgbClr val="FFFFFF"/>
                </a:solidFill>
              </a:rPr>
              <a:t>      </a:t>
            </a:r>
            <a:r>
              <a:rPr lang="zh-CN" altLang="en-US" sz="3600" b="1" dirty="0">
                <a:solidFill>
                  <a:srgbClr val="FFFFFF"/>
                </a:solidFill>
              </a:rPr>
              <a:t>我的前景因明白等候祂可獲得安全與力量而改變</a:t>
            </a:r>
            <a:endParaRPr lang="en-US" b="1" dirty="0">
              <a:solidFill>
                <a:srgbClr val="FFFFFF"/>
              </a:solidFill>
            </a:endParaRPr>
          </a:p>
        </p:txBody>
      </p:sp>
    </p:spTree>
    <p:extLst>
      <p:ext uri="{BB962C8B-B14F-4D97-AF65-F5344CB8AC3E}">
        <p14:creationId xmlns:p14="http://schemas.microsoft.com/office/powerpoint/2010/main" val="182471567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891</Words>
  <Application>Microsoft Office PowerPoint</Application>
  <PresentationFormat>Widescreen</PresentationFormat>
  <Paragraphs>64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等线</vt:lpstr>
      <vt:lpstr>Arial</vt:lpstr>
      <vt:lpstr>Calibri</vt:lpstr>
      <vt:lpstr>Calibri Light</vt:lpstr>
      <vt:lpstr>Office Theme</vt:lpstr>
      <vt:lpstr>BIBLICAL TRUTHS   for BAD TIMES 艱難時刻的聖經真理</vt:lpstr>
      <vt:lpstr>INTRODUCTION引言</vt:lpstr>
      <vt:lpstr>INTRODUCTION引言</vt:lpstr>
      <vt:lpstr>THE BIBLE OFFERS HELP AND HOPE FOR ALL TIMES AND FOR ALL TROUBLES.  II CORINTHIANS 1:3-7  聖經提供幫助與希望給所有的時代和所有的麻煩- 林後1:3-7</vt:lpstr>
      <vt:lpstr> WHO IS THE GOD REVEALED TO ME IN HIS WORD? 聖經向我啟示的上帝是誰？ </vt:lpstr>
      <vt:lpstr>PowerPoint Presentation</vt:lpstr>
      <vt:lpstr>HOW DO I WALK IN RESPONSE TO THE GOD REVEALED TO ME IN HIS WORD? 我如何在生活中回應聖經啟示給我的上帝?</vt:lpstr>
      <vt:lpstr>PowerPoint Presentation</vt:lpstr>
      <vt:lpstr>PowerPoint Presentation</vt:lpstr>
      <vt:lpstr>CHALLENGE挑戰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BIBLICAL TRUTHS   for BAD TIMES 艱難時刻的聖經真理</dc:title>
  <dc:creator>Annie Petzholt</dc:creator>
  <cp:lastModifiedBy>Annie Petzholt</cp:lastModifiedBy>
  <cp:revision>2</cp:revision>
  <dcterms:created xsi:type="dcterms:W3CDTF">2020-07-24T04:50:07Z</dcterms:created>
  <dcterms:modified xsi:type="dcterms:W3CDTF">2020-07-24T04:56:23Z</dcterms:modified>
</cp:coreProperties>
</file>