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5" r:id="rId4"/>
    <p:sldId id="266" r:id="rId5"/>
    <p:sldId id="263" r:id="rId6"/>
    <p:sldId id="264" r:id="rId7"/>
    <p:sldId id="307" r:id="rId8"/>
    <p:sldId id="262" r:id="rId9"/>
    <p:sldId id="300" r:id="rId10"/>
    <p:sldId id="299" r:id="rId11"/>
    <p:sldId id="301" r:id="rId12"/>
    <p:sldId id="302" r:id="rId13"/>
    <p:sldId id="303" r:id="rId14"/>
    <p:sldId id="304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8E602-0B4D-4656-B493-DC7DECD12D26}" v="1" dt="2019-11-14T19:36:56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B75E5C1B-8584-44F8-8765-1D42A5D7871C}"/>
    <pc:docChg chg="custSel modSld">
      <pc:chgData name="Jinchang Chen" userId="bdf08ddc82ea3892" providerId="LiveId" clId="{B75E5C1B-8584-44F8-8765-1D42A5D7871C}" dt="2019-11-10T00:49:52.861" v="186" actId="20577"/>
      <pc:docMkLst>
        <pc:docMk/>
      </pc:docMkLst>
      <pc:sldChg chg="modSp">
        <pc:chgData name="Jinchang Chen" userId="bdf08ddc82ea3892" providerId="LiveId" clId="{B75E5C1B-8584-44F8-8765-1D42A5D7871C}" dt="2019-11-10T00:32:09.589" v="51" actId="255"/>
        <pc:sldMkLst>
          <pc:docMk/>
          <pc:sldMk cId="892972376" sldId="256"/>
        </pc:sldMkLst>
        <pc:spChg chg="mod">
          <ac:chgData name="Jinchang Chen" userId="bdf08ddc82ea3892" providerId="LiveId" clId="{B75E5C1B-8584-44F8-8765-1D42A5D7871C}" dt="2019-11-10T00:30:30.244" v="35"/>
          <ac:spMkLst>
            <pc:docMk/>
            <pc:sldMk cId="892972376" sldId="256"/>
            <ac:spMk id="2" creationId="{96E84E0C-BD45-4DD5-9516-57FB20975381}"/>
          </ac:spMkLst>
        </pc:spChg>
        <pc:spChg chg="mod">
          <ac:chgData name="Jinchang Chen" userId="bdf08ddc82ea3892" providerId="LiveId" clId="{B75E5C1B-8584-44F8-8765-1D42A5D7871C}" dt="2019-11-10T00:32:09.589" v="51" actId="255"/>
          <ac:spMkLst>
            <pc:docMk/>
            <pc:sldMk cId="892972376" sldId="256"/>
            <ac:spMk id="3" creationId="{8C02A819-80B0-4DCD-B94E-982ACCC8E891}"/>
          </ac:spMkLst>
        </pc:spChg>
      </pc:sldChg>
      <pc:sldChg chg="modSp">
        <pc:chgData name="Jinchang Chen" userId="bdf08ddc82ea3892" providerId="LiveId" clId="{B75E5C1B-8584-44F8-8765-1D42A5D7871C}" dt="2019-11-10T00:43:13.413" v="136" actId="255"/>
        <pc:sldMkLst>
          <pc:docMk/>
          <pc:sldMk cId="817338452" sldId="265"/>
        </pc:sldMkLst>
        <pc:spChg chg="mod">
          <ac:chgData name="Jinchang Chen" userId="bdf08ddc82ea3892" providerId="LiveId" clId="{B75E5C1B-8584-44F8-8765-1D42A5D7871C}" dt="2019-11-10T00:35:46.282" v="73" actId="255"/>
          <ac:spMkLst>
            <pc:docMk/>
            <pc:sldMk cId="817338452" sldId="265"/>
            <ac:spMk id="2" creationId="{8DF6178F-76C3-4706-A3B4-B6B253C75A3B}"/>
          </ac:spMkLst>
        </pc:spChg>
        <pc:spChg chg="mod">
          <ac:chgData name="Jinchang Chen" userId="bdf08ddc82ea3892" providerId="LiveId" clId="{B75E5C1B-8584-44F8-8765-1D42A5D7871C}" dt="2019-11-10T00:43:13.413" v="136" actId="255"/>
          <ac:spMkLst>
            <pc:docMk/>
            <pc:sldMk cId="817338452" sldId="265"/>
            <ac:spMk id="3" creationId="{F1B33D3C-E633-4FC9-A974-F5A6D2B7BF92}"/>
          </ac:spMkLst>
        </pc:spChg>
      </pc:sldChg>
      <pc:sldChg chg="modSp">
        <pc:chgData name="Jinchang Chen" userId="bdf08ddc82ea3892" providerId="LiveId" clId="{B75E5C1B-8584-44F8-8765-1D42A5D7871C}" dt="2019-11-10T00:49:52.861" v="186" actId="20577"/>
        <pc:sldMkLst>
          <pc:docMk/>
          <pc:sldMk cId="260726049" sldId="266"/>
        </pc:sldMkLst>
        <pc:spChg chg="mod">
          <ac:chgData name="Jinchang Chen" userId="bdf08ddc82ea3892" providerId="LiveId" clId="{B75E5C1B-8584-44F8-8765-1D42A5D7871C}" dt="2019-11-10T00:45:56.140" v="143" actId="255"/>
          <ac:spMkLst>
            <pc:docMk/>
            <pc:sldMk cId="260726049" sldId="266"/>
            <ac:spMk id="2" creationId="{097F4279-7AB5-4051-B32A-9D9D884B2716}"/>
          </ac:spMkLst>
        </pc:spChg>
        <pc:spChg chg="mod">
          <ac:chgData name="Jinchang Chen" userId="bdf08ddc82ea3892" providerId="LiveId" clId="{B75E5C1B-8584-44F8-8765-1D42A5D7871C}" dt="2019-11-10T00:49:52.861" v="186" actId="20577"/>
          <ac:spMkLst>
            <pc:docMk/>
            <pc:sldMk cId="260726049" sldId="266"/>
            <ac:spMk id="3" creationId="{210523CD-B17B-4588-8E13-D224F6F84FDE}"/>
          </ac:spMkLst>
        </pc:spChg>
      </pc:sldChg>
      <pc:sldChg chg="modSp">
        <pc:chgData name="Jinchang Chen" userId="bdf08ddc82ea3892" providerId="LiveId" clId="{B75E5C1B-8584-44F8-8765-1D42A5D7871C}" dt="2019-11-10T00:33:40.309" v="64" actId="20577"/>
        <pc:sldMkLst>
          <pc:docMk/>
          <pc:sldMk cId="2246815605" sldId="308"/>
        </pc:sldMkLst>
        <pc:spChg chg="mod">
          <ac:chgData name="Jinchang Chen" userId="bdf08ddc82ea3892" providerId="LiveId" clId="{B75E5C1B-8584-44F8-8765-1D42A5D7871C}" dt="2019-11-10T00:33:40.309" v="64" actId="20577"/>
          <ac:spMkLst>
            <pc:docMk/>
            <pc:sldMk cId="2246815605" sldId="308"/>
            <ac:spMk id="2" creationId="{A8409451-8F9C-44ED-A351-23DD54565032}"/>
          </ac:spMkLst>
        </pc:spChg>
        <pc:spChg chg="mod">
          <ac:chgData name="Jinchang Chen" userId="bdf08ddc82ea3892" providerId="LiveId" clId="{B75E5C1B-8584-44F8-8765-1D42A5D7871C}" dt="2019-11-10T00:33:01.166" v="55" actId="2711"/>
          <ac:spMkLst>
            <pc:docMk/>
            <pc:sldMk cId="2246815605" sldId="308"/>
            <ac:spMk id="3" creationId="{35BC92FE-F76C-4DC2-8A7D-725D261FF37C}"/>
          </ac:spMkLst>
        </pc:spChg>
      </pc:sldChg>
    </pc:docChg>
  </pc:docChgLst>
  <pc:docChgLst>
    <pc:chgData name="Jinchang Chen" userId="bdf08ddc82ea3892" providerId="LiveId" clId="{2A88E602-0B4D-4656-B493-DC7DECD12D26}"/>
    <pc:docChg chg="modSld">
      <pc:chgData name="Jinchang Chen" userId="bdf08ddc82ea3892" providerId="LiveId" clId="{2A88E602-0B4D-4656-B493-DC7DECD12D26}" dt="2019-11-14T19:36:56.675" v="1"/>
      <pc:docMkLst>
        <pc:docMk/>
      </pc:docMkLst>
      <pc:sldChg chg="modSp">
        <pc:chgData name="Jinchang Chen" userId="bdf08ddc82ea3892" providerId="LiveId" clId="{2A88E602-0B4D-4656-B493-DC7DECD12D26}" dt="2019-11-14T19:36:56.675" v="1"/>
        <pc:sldMkLst>
          <pc:docMk/>
          <pc:sldMk cId="892972376" sldId="256"/>
        </pc:sldMkLst>
        <pc:spChg chg="mod">
          <ac:chgData name="Jinchang Chen" userId="bdf08ddc82ea3892" providerId="LiveId" clId="{2A88E602-0B4D-4656-B493-DC7DECD12D26}" dt="2019-11-14T19:36:56.675" v="1"/>
          <ac:spMkLst>
            <pc:docMk/>
            <pc:sldMk cId="892972376" sldId="256"/>
            <ac:spMk id="3" creationId="{8C02A819-80B0-4DCD-B94E-982ACCC8E89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to\OneDrive\5C%20-%20SLO%20Church\2019%20Church%20Archives\Church%20Info%202019\2019%20Attendance%20Re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df08ddc82ea3892/5C%20-%20SLO%20Church/2019%20Church%20Archives/financial%20report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altLang="zh-Hans" sz="3600" dirty="0"/>
              <a:t>2019</a:t>
            </a:r>
            <a:r>
              <a:rPr lang="zh-Hans" altLang="en-US" sz="3600" dirty="0"/>
              <a:t> </a:t>
            </a:r>
            <a:r>
              <a:rPr lang="en-US" altLang="zh-Hans" sz="3600" dirty="0"/>
              <a:t>Attendance</a:t>
            </a:r>
            <a:r>
              <a:rPr lang="zh-Hans" altLang="en-US" sz="3600" baseline="0" dirty="0"/>
              <a:t> </a:t>
            </a:r>
            <a:r>
              <a:rPr lang="en-US" altLang="zh-Hans" sz="3600" baseline="0" dirty="0"/>
              <a:t>Review</a:t>
            </a:r>
          </a:p>
        </c:rich>
      </c:tx>
      <c:layout>
        <c:manualLayout>
          <c:xMode val="edge"/>
          <c:yMode val="edge"/>
          <c:x val="0.30711118858522812"/>
          <c:y val="3.6709134096307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489345419295589E-2"/>
          <c:y val="0.15967402152899751"/>
          <c:w val="0.95731195047703266"/>
          <c:h val="0.75720367873471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'2019 Attendance'!$A$3</c:f>
              <c:strCache>
                <c:ptCount val="1"/>
                <c:pt idx="0">
                  <c:v>Week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Attendance'!$B$3:$K$3</c:f>
              <c:numCache>
                <c:formatCode>General</c:formatCode>
                <c:ptCount val="10"/>
                <c:pt idx="0">
                  <c:v>61</c:v>
                </c:pt>
                <c:pt idx="1">
                  <c:v>43</c:v>
                </c:pt>
                <c:pt idx="2">
                  <c:v>50</c:v>
                </c:pt>
                <c:pt idx="3">
                  <c:v>44</c:v>
                </c:pt>
                <c:pt idx="4">
                  <c:v>58</c:v>
                </c:pt>
                <c:pt idx="5">
                  <c:v>55</c:v>
                </c:pt>
                <c:pt idx="6">
                  <c:v>57</c:v>
                </c:pt>
                <c:pt idx="7">
                  <c:v>41</c:v>
                </c:pt>
                <c:pt idx="8">
                  <c:v>50</c:v>
                </c:pt>
                <c:pt idx="9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A-4327-9BBD-5F659BE47262}"/>
            </c:ext>
          </c:extLst>
        </c:ser>
        <c:ser>
          <c:idx val="1"/>
          <c:order val="1"/>
          <c:tx>
            <c:strRef>
              <c:f>'2019 Attendance'!$A$4</c:f>
              <c:strCache>
                <c:ptCount val="1"/>
                <c:pt idx="0">
                  <c:v>Week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Attendance'!$B$4:$K$4</c:f>
              <c:numCache>
                <c:formatCode>General</c:formatCode>
                <c:ptCount val="10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47</c:v>
                </c:pt>
                <c:pt idx="4">
                  <c:v>55</c:v>
                </c:pt>
                <c:pt idx="5">
                  <c:v>62</c:v>
                </c:pt>
                <c:pt idx="6">
                  <c:v>65</c:v>
                </c:pt>
                <c:pt idx="7">
                  <c:v>52</c:v>
                </c:pt>
                <c:pt idx="8">
                  <c:v>54</c:v>
                </c:pt>
                <c:pt idx="9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A-4327-9BBD-5F659BE47262}"/>
            </c:ext>
          </c:extLst>
        </c:ser>
        <c:ser>
          <c:idx val="2"/>
          <c:order val="2"/>
          <c:tx>
            <c:strRef>
              <c:f>'2019 Attendance'!$A$5</c:f>
              <c:strCache>
                <c:ptCount val="1"/>
                <c:pt idx="0">
                  <c:v>Week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satMod val="100000"/>
                    <a:lumMod val="102000"/>
                  </a:schemeClr>
                </a:gs>
                <a:gs pos="50000">
                  <a:schemeClr val="accent3">
                    <a:shade val="100000"/>
                    <a:satMod val="103000"/>
                    <a:lumMod val="100000"/>
                  </a:schemeClr>
                </a:gs>
                <a:gs pos="100000">
                  <a:schemeClr val="accent3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Attendance'!$B$5:$K$5</c:f>
              <c:numCache>
                <c:formatCode>General</c:formatCode>
                <c:ptCount val="10"/>
                <c:pt idx="0">
                  <c:v>55</c:v>
                </c:pt>
                <c:pt idx="1">
                  <c:v>49</c:v>
                </c:pt>
                <c:pt idx="2">
                  <c:v>53</c:v>
                </c:pt>
                <c:pt idx="3">
                  <c:v>63</c:v>
                </c:pt>
                <c:pt idx="4">
                  <c:v>52</c:v>
                </c:pt>
                <c:pt idx="5">
                  <c:v>58</c:v>
                </c:pt>
                <c:pt idx="6">
                  <c:v>44</c:v>
                </c:pt>
                <c:pt idx="7">
                  <c:v>53</c:v>
                </c:pt>
                <c:pt idx="8">
                  <c:v>53</c:v>
                </c:pt>
                <c:pt idx="9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A-4327-9BBD-5F659BE47262}"/>
            </c:ext>
          </c:extLst>
        </c:ser>
        <c:ser>
          <c:idx val="3"/>
          <c:order val="3"/>
          <c:tx>
            <c:strRef>
              <c:f>'2019 Attendance'!$A$6</c:f>
              <c:strCache>
                <c:ptCount val="1"/>
                <c:pt idx="0">
                  <c:v>Week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Attendance'!$B$6:$K$6</c:f>
              <c:numCache>
                <c:formatCode>General</c:formatCode>
                <c:ptCount val="10"/>
                <c:pt idx="0">
                  <c:v>48</c:v>
                </c:pt>
                <c:pt idx="1">
                  <c:v>42</c:v>
                </c:pt>
                <c:pt idx="2">
                  <c:v>49</c:v>
                </c:pt>
                <c:pt idx="3">
                  <c:v>61</c:v>
                </c:pt>
                <c:pt idx="4">
                  <c:v>60</c:v>
                </c:pt>
                <c:pt idx="5">
                  <c:v>46</c:v>
                </c:pt>
                <c:pt idx="6">
                  <c:v>48</c:v>
                </c:pt>
                <c:pt idx="7">
                  <c:v>50</c:v>
                </c:pt>
                <c:pt idx="8">
                  <c:v>48</c:v>
                </c:pt>
                <c:pt idx="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A-4327-9BBD-5F659BE47262}"/>
            </c:ext>
          </c:extLst>
        </c:ser>
        <c:ser>
          <c:idx val="4"/>
          <c:order val="4"/>
          <c:tx>
            <c:strRef>
              <c:f>'2019 Attendance'!$A$7</c:f>
              <c:strCache>
                <c:ptCount val="1"/>
                <c:pt idx="0">
                  <c:v>Week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Attendance'!$B$7:$K$7</c:f>
              <c:numCache>
                <c:formatCode>General</c:formatCode>
                <c:ptCount val="10"/>
                <c:pt idx="2">
                  <c:v>52</c:v>
                </c:pt>
                <c:pt idx="5">
                  <c:v>53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BA-4327-9BBD-5F659BE47262}"/>
            </c:ext>
          </c:extLst>
        </c:ser>
        <c:ser>
          <c:idx val="6"/>
          <c:order val="5"/>
          <c:tx>
            <c:strRef>
              <c:f>'2019 Attendance'!$A$9</c:f>
              <c:strCache>
                <c:ptCount val="1"/>
                <c:pt idx="0">
                  <c:v>Weekly Average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lumMod val="60000"/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lumMod val="60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Attendance'!$B$9:$K$9</c:f>
              <c:numCache>
                <c:formatCode>0</c:formatCode>
                <c:ptCount val="10"/>
                <c:pt idx="0">
                  <c:v>56.75</c:v>
                </c:pt>
                <c:pt idx="1">
                  <c:v>54</c:v>
                </c:pt>
                <c:pt idx="2">
                  <c:v>52.2</c:v>
                </c:pt>
                <c:pt idx="3">
                  <c:v>53.75</c:v>
                </c:pt>
                <c:pt idx="4">
                  <c:v>56.25</c:v>
                </c:pt>
                <c:pt idx="5">
                  <c:v>54.8</c:v>
                </c:pt>
                <c:pt idx="6">
                  <c:v>53.5</c:v>
                </c:pt>
                <c:pt idx="7">
                  <c:v>49</c:v>
                </c:pt>
                <c:pt idx="8">
                  <c:v>52.4</c:v>
                </c:pt>
                <c:pt idx="9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BA-4327-9BBD-5F659BE47262}"/>
            </c:ext>
          </c:extLst>
        </c:ser>
        <c:ser>
          <c:idx val="5"/>
          <c:order val="6"/>
          <c:tx>
            <c:strRef>
              <c:f>'2019 Attendance'!$A$8</c:f>
              <c:strCache>
                <c:ptCount val="1"/>
                <c:pt idx="0">
                  <c:v>Monthly Total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7000"/>
                    <a:satMod val="100000"/>
                    <a:lumMod val="102000"/>
                  </a:schemeClr>
                </a:gs>
                <a:gs pos="50000">
                  <a:schemeClr val="accent6">
                    <a:shade val="100000"/>
                    <a:satMod val="103000"/>
                    <a:lumMod val="100000"/>
                  </a:schemeClr>
                </a:gs>
                <a:gs pos="100000">
                  <a:schemeClr val="accent6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'2019 Attendance'!$B$2:$K$2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'2019 Attendance'!$B$8:$K$8</c:f>
              <c:numCache>
                <c:formatCode>General</c:formatCode>
                <c:ptCount val="10"/>
                <c:pt idx="0">
                  <c:v>227</c:v>
                </c:pt>
                <c:pt idx="1">
                  <c:v>216</c:v>
                </c:pt>
                <c:pt idx="2">
                  <c:v>261</c:v>
                </c:pt>
                <c:pt idx="3">
                  <c:v>215</c:v>
                </c:pt>
                <c:pt idx="4">
                  <c:v>225</c:v>
                </c:pt>
                <c:pt idx="5">
                  <c:v>274</c:v>
                </c:pt>
                <c:pt idx="6">
                  <c:v>214</c:v>
                </c:pt>
                <c:pt idx="7">
                  <c:v>196</c:v>
                </c:pt>
                <c:pt idx="8">
                  <c:v>262</c:v>
                </c:pt>
                <c:pt idx="9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BA-4327-9BBD-5F659BE47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22148783"/>
        <c:axId val="1881742591"/>
      </c:barChart>
      <c:catAx>
        <c:axId val="192214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742591"/>
        <c:crosses val="autoZero"/>
        <c:auto val="1"/>
        <c:lblAlgn val="ctr"/>
        <c:lblOffset val="100"/>
        <c:noMultiLvlLbl val="0"/>
      </c:catAx>
      <c:valAx>
        <c:axId val="188174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14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kumimoji="0" lang="zh-TW" altLang="en-US" sz="40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iSu" panose="02010509060101010101" pitchFamily="49" charset="-122"/>
                <a:ea typeface="LiSu" panose="02010509060101010101" pitchFamily="49" charset="-122"/>
              </a:rPr>
              <a:t>財務數據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</a:rPr>
              <a:t>Financial Data</a:t>
            </a:r>
            <a:r>
              <a:rPr kumimoji="0" lang="zh-CN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</a:rPr>
              <a:t>2010 - 2019</a:t>
            </a:r>
          </a:p>
        </c:rich>
      </c:tx>
      <c:layout>
        <c:manualLayout>
          <c:xMode val="edge"/>
          <c:yMode val="edge"/>
          <c:x val="0.20749411328643036"/>
          <c:y val="4.5592710623065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'[financial report 2019.xlsx]Sheet2'!$B$1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'[financial report 2019.xlsx]Sheet2'!$A$2:$A$11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'[financial report 2019.xlsx]Sheet2'!$B$2:$B$11</c:f>
              <c:numCache>
                <c:formatCode>_("$"* #,##0_);_("$"* \(#,##0\);_("$"* "-"??_);_(@_)</c:formatCode>
                <c:ptCount val="10"/>
                <c:pt idx="0">
                  <c:v>64030</c:v>
                </c:pt>
                <c:pt idx="1">
                  <c:v>65940</c:v>
                </c:pt>
                <c:pt idx="2">
                  <c:v>69656</c:v>
                </c:pt>
                <c:pt idx="3">
                  <c:v>67663</c:v>
                </c:pt>
                <c:pt idx="4">
                  <c:v>71587</c:v>
                </c:pt>
                <c:pt idx="5">
                  <c:v>72888</c:v>
                </c:pt>
                <c:pt idx="6">
                  <c:v>84810</c:v>
                </c:pt>
                <c:pt idx="7">
                  <c:v>61234</c:v>
                </c:pt>
                <c:pt idx="8">
                  <c:v>76405</c:v>
                </c:pt>
                <c:pt idx="9">
                  <c:v>72236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4-4D98-AEDA-7AADB0CC1127}"/>
            </c:ext>
          </c:extLst>
        </c:ser>
        <c:ser>
          <c:idx val="1"/>
          <c:order val="1"/>
          <c:tx>
            <c:strRef>
              <c:f>'[financial report 2019.xlsx]Sheet2'!$C$1</c:f>
              <c:strCache>
                <c:ptCount val="1"/>
                <c:pt idx="0">
                  <c:v>Expense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'[financial report 2019.xlsx]Sheet2'!$A$2:$A$11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'[financial report 2019.xlsx]Sheet2'!$C$2:$C$11</c:f>
              <c:numCache>
                <c:formatCode>_("$"* #,##0_);_("$"* \(#,##0\);_("$"* "-"??_);_(@_)</c:formatCode>
                <c:ptCount val="10"/>
                <c:pt idx="0">
                  <c:v>69001</c:v>
                </c:pt>
                <c:pt idx="1">
                  <c:v>62389</c:v>
                </c:pt>
                <c:pt idx="2">
                  <c:v>60013</c:v>
                </c:pt>
                <c:pt idx="3">
                  <c:v>59901</c:v>
                </c:pt>
                <c:pt idx="4">
                  <c:v>58566</c:v>
                </c:pt>
                <c:pt idx="5">
                  <c:v>60352</c:v>
                </c:pt>
                <c:pt idx="6">
                  <c:v>66637</c:v>
                </c:pt>
                <c:pt idx="7">
                  <c:v>46451</c:v>
                </c:pt>
                <c:pt idx="8">
                  <c:v>57846</c:v>
                </c:pt>
                <c:pt idx="9">
                  <c:v>66614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4-4D98-AEDA-7AADB0CC1127}"/>
            </c:ext>
          </c:extLst>
        </c:ser>
        <c:ser>
          <c:idx val="2"/>
          <c:order val="2"/>
          <c:tx>
            <c:strRef>
              <c:f>'[financial report 2019.xlsx]Sheet2'!$D$1</c:f>
              <c:strCache>
                <c:ptCount val="1"/>
                <c:pt idx="0">
                  <c:v>Net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'[financial report 2019.xlsx]Sheet2'!$A$2:$A$11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'[financial report 2019.xlsx]Sheet2'!$D$2:$D$11</c:f>
              <c:numCache>
                <c:formatCode>_("$"* #,##0_);_("$"* \(#,##0\);_("$"* "-"??_);_(@_)</c:formatCode>
                <c:ptCount val="10"/>
                <c:pt idx="0">
                  <c:v>-4971</c:v>
                </c:pt>
                <c:pt idx="1">
                  <c:v>3551</c:v>
                </c:pt>
                <c:pt idx="2">
                  <c:v>9643</c:v>
                </c:pt>
                <c:pt idx="3">
                  <c:v>7762</c:v>
                </c:pt>
                <c:pt idx="4">
                  <c:v>13021</c:v>
                </c:pt>
                <c:pt idx="5">
                  <c:v>12536</c:v>
                </c:pt>
                <c:pt idx="6">
                  <c:v>18173</c:v>
                </c:pt>
                <c:pt idx="7">
                  <c:v>14783</c:v>
                </c:pt>
                <c:pt idx="8">
                  <c:v>18559</c:v>
                </c:pt>
                <c:pt idx="9">
                  <c:v>5622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04-4D98-AEDA-7AADB0CC1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33344"/>
        <c:axId val="131713568"/>
      </c:lineChart>
      <c:catAx>
        <c:axId val="15663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13568"/>
        <c:crosses val="autoZero"/>
        <c:auto val="1"/>
        <c:lblAlgn val="ctr"/>
        <c:lblOffset val="100"/>
        <c:noMultiLvlLbl val="0"/>
      </c:catAx>
      <c:valAx>
        <c:axId val="131713568"/>
        <c:scaling>
          <c:orientation val="minMax"/>
          <c:max val="85000"/>
          <c:min val="-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33344"/>
        <c:crosses val="autoZero"/>
        <c:crossBetween val="between"/>
        <c:majorUnit val="5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F03E0-90DF-41CF-8C53-1B5524923B2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C946E-7295-4DA4-A1B7-90CF6D8C85F4}">
      <dgm:prSet phldrT="[Text]" custT="1"/>
      <dgm:spPr/>
      <dgm:t>
        <a:bodyPr/>
        <a:lstStyle/>
        <a:p>
          <a:pPr algn="ctr"/>
          <a:r>
            <a:rPr lang="zh-TW" altLang="zh-TW" sz="4400" b="1" dirty="0">
              <a:latin typeface="+mn-lt"/>
              <a:ea typeface="LiSu" panose="02010509060101010101" pitchFamily="49" charset="-122"/>
            </a:rPr>
            <a:t>崇拜</a:t>
          </a:r>
          <a:r>
            <a:rPr lang="en-US" altLang="zh-TW" sz="4000" b="1" dirty="0">
              <a:latin typeface="+mn-lt"/>
              <a:ea typeface="LiSu" panose="02010509060101010101" pitchFamily="49" charset="-122"/>
            </a:rPr>
            <a:t>Worship</a:t>
          </a:r>
          <a:endParaRPr lang="en-US" sz="4800" b="1" dirty="0">
            <a:latin typeface="+mn-lt"/>
            <a:ea typeface="LiSu" panose="02010509060101010101" pitchFamily="49" charset="-122"/>
          </a:endParaRPr>
        </a:p>
      </dgm:t>
    </dgm:pt>
    <dgm:pt modelId="{4B678929-07F2-4602-A1B1-51E62E9F1BB5}" type="parTrans" cxnId="{4B12FD2E-CFFD-4FF0-A868-C62ABD5961E2}">
      <dgm:prSet/>
      <dgm:spPr/>
      <dgm:t>
        <a:bodyPr/>
        <a:lstStyle/>
        <a:p>
          <a:endParaRPr lang="en-US"/>
        </a:p>
      </dgm:t>
    </dgm:pt>
    <dgm:pt modelId="{F7B04C05-EE3A-48B5-BAF1-5A90D5A49919}" type="sibTrans" cxnId="{4B12FD2E-CFFD-4FF0-A868-C62ABD5961E2}">
      <dgm:prSet/>
      <dgm:spPr/>
      <dgm:t>
        <a:bodyPr/>
        <a:lstStyle/>
        <a:p>
          <a:endParaRPr lang="en-US" dirty="0"/>
        </a:p>
      </dgm:t>
    </dgm:pt>
    <dgm:pt modelId="{98C10EEB-66C5-4176-9ED6-C52593B15300}">
      <dgm:prSet phldrT="[Text]" custT="1"/>
      <dgm:spPr/>
      <dgm:t>
        <a:bodyPr/>
        <a:lstStyle/>
        <a:p>
          <a:r>
            <a:rPr lang="en-US" sz="2800" dirty="0"/>
            <a:t>40-65</a:t>
          </a:r>
          <a:r>
            <a:rPr lang="en-US" sz="1700" dirty="0"/>
            <a:t> </a:t>
          </a:r>
        </a:p>
      </dgm:t>
    </dgm:pt>
    <dgm:pt modelId="{187422A2-0CC3-4CF9-B3B8-B28EB1AFAAE8}" type="parTrans" cxnId="{8880F3A0-7BA5-4CBF-AEC0-26A69996F3B5}">
      <dgm:prSet/>
      <dgm:spPr/>
      <dgm:t>
        <a:bodyPr/>
        <a:lstStyle/>
        <a:p>
          <a:endParaRPr lang="en-US"/>
        </a:p>
      </dgm:t>
    </dgm:pt>
    <dgm:pt modelId="{4C1D95A3-9113-4559-A099-26C900DCB26E}" type="sibTrans" cxnId="{8880F3A0-7BA5-4CBF-AEC0-26A69996F3B5}">
      <dgm:prSet/>
      <dgm:spPr/>
      <dgm:t>
        <a:bodyPr/>
        <a:lstStyle/>
        <a:p>
          <a:endParaRPr lang="en-US"/>
        </a:p>
      </dgm:t>
    </dgm:pt>
    <dgm:pt modelId="{0E66DE06-608A-402C-A42F-521D3635C0A3}">
      <dgm:prSet phldrT="[Text]" custT="1"/>
      <dgm:spPr/>
      <dgm:t>
        <a:bodyPr/>
        <a:lstStyle/>
        <a:p>
          <a:pPr algn="ctr"/>
          <a:r>
            <a:rPr lang="zh-TW" altLang="en-US" sz="4400" b="1" dirty="0">
              <a:latin typeface="+mn-lt"/>
              <a:ea typeface="LiSu" panose="02010509060101010101" pitchFamily="49" charset="-122"/>
            </a:rPr>
            <a:t>主日學</a:t>
          </a:r>
          <a:r>
            <a:rPr lang="en-US" altLang="zh-TW" sz="4000" b="1" dirty="0">
              <a:latin typeface="+mn-lt"/>
              <a:ea typeface="LiSu" panose="02010509060101010101" pitchFamily="49" charset="-122"/>
            </a:rPr>
            <a:t>Sunday School</a:t>
          </a:r>
          <a:endParaRPr lang="en-US" sz="4000" b="1" dirty="0">
            <a:latin typeface="+mn-lt"/>
            <a:ea typeface="LiSu" panose="02010509060101010101" pitchFamily="49" charset="-122"/>
          </a:endParaRPr>
        </a:p>
      </dgm:t>
    </dgm:pt>
    <dgm:pt modelId="{C1AA9B61-AB1D-4A34-9B1E-A5301FBA0E04}" type="parTrans" cxnId="{448A2694-0C3E-42AC-98B5-0197310A7A53}">
      <dgm:prSet/>
      <dgm:spPr/>
      <dgm:t>
        <a:bodyPr/>
        <a:lstStyle/>
        <a:p>
          <a:endParaRPr lang="en-US"/>
        </a:p>
      </dgm:t>
    </dgm:pt>
    <dgm:pt modelId="{ECD0A37D-11F7-488A-A5E3-3CA3370C31C5}" type="sibTrans" cxnId="{448A2694-0C3E-42AC-98B5-0197310A7A53}">
      <dgm:prSet/>
      <dgm:spPr/>
      <dgm:t>
        <a:bodyPr/>
        <a:lstStyle/>
        <a:p>
          <a:endParaRPr lang="en-US"/>
        </a:p>
      </dgm:t>
    </dgm:pt>
    <dgm:pt modelId="{A53E3E91-1160-429D-99CA-830088EDBD05}">
      <dgm:prSet phldrT="[Text]" custT="1"/>
      <dgm:spPr/>
      <dgm:t>
        <a:bodyPr/>
        <a:lstStyle/>
        <a:p>
          <a:r>
            <a:rPr lang="en-US" sz="2800" dirty="0"/>
            <a:t>15-25 </a:t>
          </a:r>
          <a:endParaRPr lang="en-US" sz="2800" dirty="0">
            <a:latin typeface="LiSu" panose="02010509060101010101" pitchFamily="49" charset="-122"/>
            <a:ea typeface="LiSu" panose="02010509060101010101" pitchFamily="49" charset="-122"/>
          </a:endParaRPr>
        </a:p>
      </dgm:t>
    </dgm:pt>
    <dgm:pt modelId="{D7A20E63-40B6-4984-8748-F45D77C6A934}" type="parTrans" cxnId="{042B490F-AB7C-4D68-88F5-A34992DC265C}">
      <dgm:prSet/>
      <dgm:spPr/>
      <dgm:t>
        <a:bodyPr/>
        <a:lstStyle/>
        <a:p>
          <a:endParaRPr lang="en-US"/>
        </a:p>
      </dgm:t>
    </dgm:pt>
    <dgm:pt modelId="{8A0B8609-E117-4C8C-89D9-9326E7A3C35B}" type="sibTrans" cxnId="{042B490F-AB7C-4D68-88F5-A34992DC265C}">
      <dgm:prSet/>
      <dgm:spPr/>
      <dgm:t>
        <a:bodyPr/>
        <a:lstStyle/>
        <a:p>
          <a:endParaRPr lang="en-US"/>
        </a:p>
      </dgm:t>
    </dgm:pt>
    <dgm:pt modelId="{3BD96527-25F7-4099-9C3D-1C4516B8216E}">
      <dgm:prSet phldrT="[Text]" custT="1"/>
      <dgm:spPr/>
      <dgm:t>
        <a:bodyPr/>
        <a:lstStyle/>
        <a:p>
          <a:pPr algn="ctr"/>
          <a:r>
            <a:rPr lang="zh-TW" altLang="en-US" sz="4400" b="1" dirty="0">
              <a:latin typeface="+mn-lt"/>
              <a:ea typeface="LiSu" panose="02010509060101010101" pitchFamily="49" charset="-122"/>
            </a:rPr>
            <a:t>團契</a:t>
          </a:r>
          <a:r>
            <a:rPr lang="en-US" sz="4000" b="1" dirty="0">
              <a:latin typeface="+mn-lt"/>
              <a:ea typeface="LiSu" panose="02010509060101010101" pitchFamily="49" charset="-122"/>
            </a:rPr>
            <a:t> Fellowship</a:t>
          </a:r>
        </a:p>
      </dgm:t>
    </dgm:pt>
    <dgm:pt modelId="{B233705B-1F6B-46C0-BFF9-9CEB98A34963}" type="parTrans" cxnId="{3E6A589F-56F5-48DF-8F75-17541154D682}">
      <dgm:prSet/>
      <dgm:spPr/>
      <dgm:t>
        <a:bodyPr/>
        <a:lstStyle/>
        <a:p>
          <a:endParaRPr lang="en-US"/>
        </a:p>
      </dgm:t>
    </dgm:pt>
    <dgm:pt modelId="{1DB238D3-5FF2-4D26-8332-003406AD7FFC}" type="sibTrans" cxnId="{3E6A589F-56F5-48DF-8F75-17541154D682}">
      <dgm:prSet/>
      <dgm:spPr/>
      <dgm:t>
        <a:bodyPr/>
        <a:lstStyle/>
        <a:p>
          <a:endParaRPr lang="en-US"/>
        </a:p>
      </dgm:t>
    </dgm:pt>
    <dgm:pt modelId="{9D052F7D-1CB0-43AA-8859-36F8901B9794}">
      <dgm:prSet phldrT="[Text]" custT="1"/>
      <dgm:spPr/>
      <dgm:t>
        <a:bodyPr/>
        <a:lstStyle/>
        <a:p>
          <a:r>
            <a:rPr lang="en-US" sz="2800" dirty="0"/>
            <a:t>10-15 </a:t>
          </a:r>
          <a:endParaRPr lang="en-US" sz="2800" dirty="0">
            <a:latin typeface="LiSu" panose="02010509060101010101" pitchFamily="49" charset="-122"/>
            <a:ea typeface="LiSu" panose="02010509060101010101" pitchFamily="49" charset="-122"/>
          </a:endParaRPr>
        </a:p>
      </dgm:t>
    </dgm:pt>
    <dgm:pt modelId="{BF3340B9-E89F-4171-A38C-34509E6EBCE4}" type="parTrans" cxnId="{A914CCCD-79C1-4AE6-BCD1-B2EA19F6B283}">
      <dgm:prSet/>
      <dgm:spPr/>
      <dgm:t>
        <a:bodyPr/>
        <a:lstStyle/>
        <a:p>
          <a:endParaRPr lang="en-US"/>
        </a:p>
      </dgm:t>
    </dgm:pt>
    <dgm:pt modelId="{35CFB103-88F4-4FAB-8ED6-1F65D56847DD}" type="sibTrans" cxnId="{A914CCCD-79C1-4AE6-BCD1-B2EA19F6B283}">
      <dgm:prSet/>
      <dgm:spPr/>
      <dgm:t>
        <a:bodyPr/>
        <a:lstStyle/>
        <a:p>
          <a:endParaRPr lang="en-US"/>
        </a:p>
      </dgm:t>
    </dgm:pt>
    <dgm:pt modelId="{8DDFA3CB-FA84-460B-B6C6-BCD3D2B0F500}" type="pres">
      <dgm:prSet presAssocID="{DEFF03E0-90DF-41CF-8C53-1B5524923B29}" presName="linearFlow" presStyleCnt="0">
        <dgm:presLayoutVars>
          <dgm:dir/>
          <dgm:animLvl val="lvl"/>
          <dgm:resizeHandles val="exact"/>
        </dgm:presLayoutVars>
      </dgm:prSet>
      <dgm:spPr/>
    </dgm:pt>
    <dgm:pt modelId="{951A8BD6-DE5E-4CF5-B3E9-03D0C75B8701}" type="pres">
      <dgm:prSet presAssocID="{7E2C946E-7295-4DA4-A1B7-90CF6D8C85F4}" presName="composite" presStyleCnt="0"/>
      <dgm:spPr/>
    </dgm:pt>
    <dgm:pt modelId="{26D2504A-F7B7-4D74-B73D-6F36122EFD65}" type="pres">
      <dgm:prSet presAssocID="{7E2C946E-7295-4DA4-A1B7-90CF6D8C85F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FDAC12-8B3C-49A3-9BE9-AE1F05758F84}" type="pres">
      <dgm:prSet presAssocID="{7E2C946E-7295-4DA4-A1B7-90CF6D8C85F4}" presName="parSh" presStyleLbl="node1" presStyleIdx="0" presStyleCnt="3" custScaleX="142553" custLinFactNeighborX="-158" custLinFactNeighborY="8720"/>
      <dgm:spPr/>
    </dgm:pt>
    <dgm:pt modelId="{E668DD09-620A-4412-9812-A19F6B98BAF7}" type="pres">
      <dgm:prSet presAssocID="{7E2C946E-7295-4DA4-A1B7-90CF6D8C85F4}" presName="desTx" presStyleLbl="fgAcc1" presStyleIdx="0" presStyleCnt="3" custScaleX="133585" custScaleY="19071" custLinFactNeighborX="29743" custLinFactNeighborY="9560">
        <dgm:presLayoutVars>
          <dgm:bulletEnabled val="1"/>
        </dgm:presLayoutVars>
      </dgm:prSet>
      <dgm:spPr/>
    </dgm:pt>
    <dgm:pt modelId="{3911A1C9-A67C-4223-AB35-7B8C5D0F1B97}" type="pres">
      <dgm:prSet presAssocID="{F7B04C05-EE3A-48B5-BAF1-5A90D5A49919}" presName="sibTrans" presStyleLbl="sibTrans2D1" presStyleIdx="0" presStyleCnt="2" custScaleY="100228" custLinFactY="100000" custLinFactNeighborX="-1508" custLinFactNeighborY="101817"/>
      <dgm:spPr/>
    </dgm:pt>
    <dgm:pt modelId="{8688630B-DDAF-40C8-A051-1F1C68EE75F8}" type="pres">
      <dgm:prSet presAssocID="{F7B04C05-EE3A-48B5-BAF1-5A90D5A49919}" presName="connTx" presStyleLbl="sibTrans2D1" presStyleIdx="0" presStyleCnt="2"/>
      <dgm:spPr/>
    </dgm:pt>
    <dgm:pt modelId="{D67C3276-53B3-4D1B-9860-9A38438E7303}" type="pres">
      <dgm:prSet presAssocID="{0E66DE06-608A-402C-A42F-521D3635C0A3}" presName="composite" presStyleCnt="0"/>
      <dgm:spPr/>
    </dgm:pt>
    <dgm:pt modelId="{58D31580-6E10-4318-AB39-8EA4A99BC9CC}" type="pres">
      <dgm:prSet presAssocID="{0E66DE06-608A-402C-A42F-521D3635C0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FED1EB5-7C2B-4908-B7AB-381A7DFB41AB}" type="pres">
      <dgm:prSet presAssocID="{0E66DE06-608A-402C-A42F-521D3635C0A3}" presName="parSh" presStyleLbl="node1" presStyleIdx="1" presStyleCnt="3" custScaleX="145116" custLinFactNeighborX="7028" custLinFactNeighborY="10095"/>
      <dgm:spPr/>
    </dgm:pt>
    <dgm:pt modelId="{52D79A27-8644-4F1B-A2CF-6C284299B80A}" type="pres">
      <dgm:prSet presAssocID="{0E66DE06-608A-402C-A42F-521D3635C0A3}" presName="desTx" presStyleLbl="fgAcc1" presStyleIdx="1" presStyleCnt="3" custScaleX="142871" custScaleY="22698" custLinFactNeighborX="42099" custLinFactNeighborY="14858">
        <dgm:presLayoutVars>
          <dgm:bulletEnabled val="1"/>
        </dgm:presLayoutVars>
      </dgm:prSet>
      <dgm:spPr/>
    </dgm:pt>
    <dgm:pt modelId="{74097B77-AB15-4425-90E5-1F5AA5438217}" type="pres">
      <dgm:prSet presAssocID="{ECD0A37D-11F7-488A-A5E3-3CA3370C31C5}" presName="sibTrans" presStyleLbl="sibTrans2D1" presStyleIdx="1" presStyleCnt="2" custLinFactY="94000" custLinFactNeighborX="-1081" custLinFactNeighborY="100000"/>
      <dgm:spPr/>
    </dgm:pt>
    <dgm:pt modelId="{7E45BA8A-6EA5-45D7-877F-762D4D8629BD}" type="pres">
      <dgm:prSet presAssocID="{ECD0A37D-11F7-488A-A5E3-3CA3370C31C5}" presName="connTx" presStyleLbl="sibTrans2D1" presStyleIdx="1" presStyleCnt="2"/>
      <dgm:spPr/>
    </dgm:pt>
    <dgm:pt modelId="{2AD64077-0069-4BDF-AA92-02A72E12C947}" type="pres">
      <dgm:prSet presAssocID="{3BD96527-25F7-4099-9C3D-1C4516B8216E}" presName="composite" presStyleCnt="0"/>
      <dgm:spPr/>
    </dgm:pt>
    <dgm:pt modelId="{2D738476-CED5-413D-BE44-396E44E92EB3}" type="pres">
      <dgm:prSet presAssocID="{3BD96527-25F7-4099-9C3D-1C4516B8216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770E70-571E-40C4-8509-162D95EA703D}" type="pres">
      <dgm:prSet presAssocID="{3BD96527-25F7-4099-9C3D-1C4516B8216E}" presName="parSh" presStyleLbl="node1" presStyleIdx="2" presStyleCnt="3" custScaleX="159306" custLinFactNeighborX="3244" custLinFactNeighborY="13170"/>
      <dgm:spPr/>
    </dgm:pt>
    <dgm:pt modelId="{C8C246E6-03F3-4A11-A494-D5793D457169}" type="pres">
      <dgm:prSet presAssocID="{3BD96527-25F7-4099-9C3D-1C4516B8216E}" presName="desTx" presStyleLbl="fgAcc1" presStyleIdx="2" presStyleCnt="3" custScaleX="118858" custScaleY="23119" custLinFactNeighborX="8" custLinFactNeighborY="11574">
        <dgm:presLayoutVars>
          <dgm:bulletEnabled val="1"/>
        </dgm:presLayoutVars>
      </dgm:prSet>
      <dgm:spPr/>
    </dgm:pt>
  </dgm:ptLst>
  <dgm:cxnLst>
    <dgm:cxn modelId="{8BE40701-3AE1-4625-8A3C-A82C21ED7783}" type="presOf" srcId="{9D052F7D-1CB0-43AA-8859-36F8901B9794}" destId="{C8C246E6-03F3-4A11-A494-D5793D457169}" srcOrd="0" destOrd="0" presId="urn:microsoft.com/office/officeart/2005/8/layout/process3"/>
    <dgm:cxn modelId="{742E1207-9C08-4FC7-8825-B5F2083CB160}" type="presOf" srcId="{DEFF03E0-90DF-41CF-8C53-1B5524923B29}" destId="{8DDFA3CB-FA84-460B-B6C6-BCD3D2B0F500}" srcOrd="0" destOrd="0" presId="urn:microsoft.com/office/officeart/2005/8/layout/process3"/>
    <dgm:cxn modelId="{042B490F-AB7C-4D68-88F5-A34992DC265C}" srcId="{0E66DE06-608A-402C-A42F-521D3635C0A3}" destId="{A53E3E91-1160-429D-99CA-830088EDBD05}" srcOrd="0" destOrd="0" parTransId="{D7A20E63-40B6-4984-8748-F45D77C6A934}" sibTransId="{8A0B8609-E117-4C8C-89D9-9326E7A3C35B}"/>
    <dgm:cxn modelId="{75F7951A-6749-4DB4-AE1E-72CF6D551106}" type="presOf" srcId="{0E66DE06-608A-402C-A42F-521D3635C0A3}" destId="{58D31580-6E10-4318-AB39-8EA4A99BC9CC}" srcOrd="0" destOrd="0" presId="urn:microsoft.com/office/officeart/2005/8/layout/process3"/>
    <dgm:cxn modelId="{5355F91A-33C4-4B98-8F06-24B35E29119E}" type="presOf" srcId="{3BD96527-25F7-4099-9C3D-1C4516B8216E}" destId="{51770E70-571E-40C4-8509-162D95EA703D}" srcOrd="1" destOrd="0" presId="urn:microsoft.com/office/officeart/2005/8/layout/process3"/>
    <dgm:cxn modelId="{4B12FD2E-CFFD-4FF0-A868-C62ABD5961E2}" srcId="{DEFF03E0-90DF-41CF-8C53-1B5524923B29}" destId="{7E2C946E-7295-4DA4-A1B7-90CF6D8C85F4}" srcOrd="0" destOrd="0" parTransId="{4B678929-07F2-4602-A1B1-51E62E9F1BB5}" sibTransId="{F7B04C05-EE3A-48B5-BAF1-5A90D5A49919}"/>
    <dgm:cxn modelId="{56587C30-9B36-4CA4-A181-21BAA39F9013}" type="presOf" srcId="{7E2C946E-7295-4DA4-A1B7-90CF6D8C85F4}" destId="{26D2504A-F7B7-4D74-B73D-6F36122EFD65}" srcOrd="0" destOrd="0" presId="urn:microsoft.com/office/officeart/2005/8/layout/process3"/>
    <dgm:cxn modelId="{970F913C-DD45-4519-A959-0B91026C4E31}" type="presOf" srcId="{F7B04C05-EE3A-48B5-BAF1-5A90D5A49919}" destId="{8688630B-DDAF-40C8-A051-1F1C68EE75F8}" srcOrd="1" destOrd="0" presId="urn:microsoft.com/office/officeart/2005/8/layout/process3"/>
    <dgm:cxn modelId="{69D63075-8F7A-4FB4-8797-21905947092D}" type="presOf" srcId="{98C10EEB-66C5-4176-9ED6-C52593B15300}" destId="{E668DD09-620A-4412-9812-A19F6B98BAF7}" srcOrd="0" destOrd="0" presId="urn:microsoft.com/office/officeart/2005/8/layout/process3"/>
    <dgm:cxn modelId="{94869958-5CDA-41E2-AFF5-99EC10300597}" type="presOf" srcId="{0E66DE06-608A-402C-A42F-521D3635C0A3}" destId="{0FED1EB5-7C2B-4908-B7AB-381A7DFB41AB}" srcOrd="1" destOrd="0" presId="urn:microsoft.com/office/officeart/2005/8/layout/process3"/>
    <dgm:cxn modelId="{59D51D8C-B793-487C-A062-91B6DD5DB2A2}" type="presOf" srcId="{3BD96527-25F7-4099-9C3D-1C4516B8216E}" destId="{2D738476-CED5-413D-BE44-396E44E92EB3}" srcOrd="0" destOrd="0" presId="urn:microsoft.com/office/officeart/2005/8/layout/process3"/>
    <dgm:cxn modelId="{448A2694-0C3E-42AC-98B5-0197310A7A53}" srcId="{DEFF03E0-90DF-41CF-8C53-1B5524923B29}" destId="{0E66DE06-608A-402C-A42F-521D3635C0A3}" srcOrd="1" destOrd="0" parTransId="{C1AA9B61-AB1D-4A34-9B1E-A5301FBA0E04}" sibTransId="{ECD0A37D-11F7-488A-A5E3-3CA3370C31C5}"/>
    <dgm:cxn modelId="{3E6A589F-56F5-48DF-8F75-17541154D682}" srcId="{DEFF03E0-90DF-41CF-8C53-1B5524923B29}" destId="{3BD96527-25F7-4099-9C3D-1C4516B8216E}" srcOrd="2" destOrd="0" parTransId="{B233705B-1F6B-46C0-BFF9-9CEB98A34963}" sibTransId="{1DB238D3-5FF2-4D26-8332-003406AD7FFC}"/>
    <dgm:cxn modelId="{8880F3A0-7BA5-4CBF-AEC0-26A69996F3B5}" srcId="{7E2C946E-7295-4DA4-A1B7-90CF6D8C85F4}" destId="{98C10EEB-66C5-4176-9ED6-C52593B15300}" srcOrd="0" destOrd="0" parTransId="{187422A2-0CC3-4CF9-B3B8-B28EB1AFAAE8}" sibTransId="{4C1D95A3-9113-4559-A099-26C900DCB26E}"/>
    <dgm:cxn modelId="{5AC692A2-1A01-4733-A83F-83BDB0AAED7B}" type="presOf" srcId="{ECD0A37D-11F7-488A-A5E3-3CA3370C31C5}" destId="{74097B77-AB15-4425-90E5-1F5AA5438217}" srcOrd="0" destOrd="0" presId="urn:microsoft.com/office/officeart/2005/8/layout/process3"/>
    <dgm:cxn modelId="{A914CCCD-79C1-4AE6-BCD1-B2EA19F6B283}" srcId="{3BD96527-25F7-4099-9C3D-1C4516B8216E}" destId="{9D052F7D-1CB0-43AA-8859-36F8901B9794}" srcOrd="0" destOrd="0" parTransId="{BF3340B9-E89F-4171-A38C-34509E6EBCE4}" sibTransId="{35CFB103-88F4-4FAB-8ED6-1F65D56847DD}"/>
    <dgm:cxn modelId="{658AF8D0-B6FC-487E-B8E8-90F1D4C55ECE}" type="presOf" srcId="{F7B04C05-EE3A-48B5-BAF1-5A90D5A49919}" destId="{3911A1C9-A67C-4223-AB35-7B8C5D0F1B97}" srcOrd="0" destOrd="0" presId="urn:microsoft.com/office/officeart/2005/8/layout/process3"/>
    <dgm:cxn modelId="{AD5829DC-17AE-4764-AB97-409836D3EB6A}" type="presOf" srcId="{ECD0A37D-11F7-488A-A5E3-3CA3370C31C5}" destId="{7E45BA8A-6EA5-45D7-877F-762D4D8629BD}" srcOrd="1" destOrd="0" presId="urn:microsoft.com/office/officeart/2005/8/layout/process3"/>
    <dgm:cxn modelId="{07FCD3F0-E346-4550-A005-A17FFF578BFC}" type="presOf" srcId="{7E2C946E-7295-4DA4-A1B7-90CF6D8C85F4}" destId="{2CFDAC12-8B3C-49A3-9BE9-AE1F05758F84}" srcOrd="1" destOrd="0" presId="urn:microsoft.com/office/officeart/2005/8/layout/process3"/>
    <dgm:cxn modelId="{31AE7BFB-1E14-422D-95E5-CBB1F3C7BF45}" type="presOf" srcId="{A53E3E91-1160-429D-99CA-830088EDBD05}" destId="{52D79A27-8644-4F1B-A2CF-6C284299B80A}" srcOrd="0" destOrd="0" presId="urn:microsoft.com/office/officeart/2005/8/layout/process3"/>
    <dgm:cxn modelId="{399D250A-493E-4C1B-9CC5-5CDD9F54FF6D}" type="presParOf" srcId="{8DDFA3CB-FA84-460B-B6C6-BCD3D2B0F500}" destId="{951A8BD6-DE5E-4CF5-B3E9-03D0C75B8701}" srcOrd="0" destOrd="0" presId="urn:microsoft.com/office/officeart/2005/8/layout/process3"/>
    <dgm:cxn modelId="{14FF7517-D7E9-4D7A-977B-594DF8ECF6FF}" type="presParOf" srcId="{951A8BD6-DE5E-4CF5-B3E9-03D0C75B8701}" destId="{26D2504A-F7B7-4D74-B73D-6F36122EFD65}" srcOrd="0" destOrd="0" presId="urn:microsoft.com/office/officeart/2005/8/layout/process3"/>
    <dgm:cxn modelId="{A5A33862-C15C-40C7-8904-F8607C4C5FED}" type="presParOf" srcId="{951A8BD6-DE5E-4CF5-B3E9-03D0C75B8701}" destId="{2CFDAC12-8B3C-49A3-9BE9-AE1F05758F84}" srcOrd="1" destOrd="0" presId="urn:microsoft.com/office/officeart/2005/8/layout/process3"/>
    <dgm:cxn modelId="{39166592-4949-451A-B10A-74833EE735EC}" type="presParOf" srcId="{951A8BD6-DE5E-4CF5-B3E9-03D0C75B8701}" destId="{E668DD09-620A-4412-9812-A19F6B98BAF7}" srcOrd="2" destOrd="0" presId="urn:microsoft.com/office/officeart/2005/8/layout/process3"/>
    <dgm:cxn modelId="{F9D93777-3D7F-45CD-B275-A8D86B6E3AC5}" type="presParOf" srcId="{8DDFA3CB-FA84-460B-B6C6-BCD3D2B0F500}" destId="{3911A1C9-A67C-4223-AB35-7B8C5D0F1B97}" srcOrd="1" destOrd="0" presId="urn:microsoft.com/office/officeart/2005/8/layout/process3"/>
    <dgm:cxn modelId="{634DE88F-2719-47E5-8C57-5BE3FD542A58}" type="presParOf" srcId="{3911A1C9-A67C-4223-AB35-7B8C5D0F1B97}" destId="{8688630B-DDAF-40C8-A051-1F1C68EE75F8}" srcOrd="0" destOrd="0" presId="urn:microsoft.com/office/officeart/2005/8/layout/process3"/>
    <dgm:cxn modelId="{8034ACBA-0F8F-4C23-B843-B9B6F05DDC31}" type="presParOf" srcId="{8DDFA3CB-FA84-460B-B6C6-BCD3D2B0F500}" destId="{D67C3276-53B3-4D1B-9860-9A38438E7303}" srcOrd="2" destOrd="0" presId="urn:microsoft.com/office/officeart/2005/8/layout/process3"/>
    <dgm:cxn modelId="{8B3D4816-3717-4687-88A9-899933C3747C}" type="presParOf" srcId="{D67C3276-53B3-4D1B-9860-9A38438E7303}" destId="{58D31580-6E10-4318-AB39-8EA4A99BC9CC}" srcOrd="0" destOrd="0" presId="urn:microsoft.com/office/officeart/2005/8/layout/process3"/>
    <dgm:cxn modelId="{E46ABDAA-B8B3-4E02-B44D-6381EB259303}" type="presParOf" srcId="{D67C3276-53B3-4D1B-9860-9A38438E7303}" destId="{0FED1EB5-7C2B-4908-B7AB-381A7DFB41AB}" srcOrd="1" destOrd="0" presId="urn:microsoft.com/office/officeart/2005/8/layout/process3"/>
    <dgm:cxn modelId="{9256E92B-B110-4045-8045-BAE36689E1BF}" type="presParOf" srcId="{D67C3276-53B3-4D1B-9860-9A38438E7303}" destId="{52D79A27-8644-4F1B-A2CF-6C284299B80A}" srcOrd="2" destOrd="0" presId="urn:microsoft.com/office/officeart/2005/8/layout/process3"/>
    <dgm:cxn modelId="{A5489015-868B-415B-846F-952029EB8562}" type="presParOf" srcId="{8DDFA3CB-FA84-460B-B6C6-BCD3D2B0F500}" destId="{74097B77-AB15-4425-90E5-1F5AA5438217}" srcOrd="3" destOrd="0" presId="urn:microsoft.com/office/officeart/2005/8/layout/process3"/>
    <dgm:cxn modelId="{38FE0B74-2DDB-4F3E-9A67-C93C84596A6B}" type="presParOf" srcId="{74097B77-AB15-4425-90E5-1F5AA5438217}" destId="{7E45BA8A-6EA5-45D7-877F-762D4D8629BD}" srcOrd="0" destOrd="0" presId="urn:microsoft.com/office/officeart/2005/8/layout/process3"/>
    <dgm:cxn modelId="{ACE27C22-A4A1-4CA7-8217-7F0C1B7361C4}" type="presParOf" srcId="{8DDFA3CB-FA84-460B-B6C6-BCD3D2B0F500}" destId="{2AD64077-0069-4BDF-AA92-02A72E12C947}" srcOrd="4" destOrd="0" presId="urn:microsoft.com/office/officeart/2005/8/layout/process3"/>
    <dgm:cxn modelId="{BC03B61D-6F0C-4EE4-A6B3-1530A7B13327}" type="presParOf" srcId="{2AD64077-0069-4BDF-AA92-02A72E12C947}" destId="{2D738476-CED5-413D-BE44-396E44E92EB3}" srcOrd="0" destOrd="0" presId="urn:microsoft.com/office/officeart/2005/8/layout/process3"/>
    <dgm:cxn modelId="{BD6058E4-BC19-42F2-873B-1C0C2FAAE2E0}" type="presParOf" srcId="{2AD64077-0069-4BDF-AA92-02A72E12C947}" destId="{51770E70-571E-40C4-8509-162D95EA703D}" srcOrd="1" destOrd="0" presId="urn:microsoft.com/office/officeart/2005/8/layout/process3"/>
    <dgm:cxn modelId="{F52BC343-8077-47E0-9A6A-B18DD2421841}" type="presParOf" srcId="{2AD64077-0069-4BDF-AA92-02A72E12C947}" destId="{C8C246E6-03F3-4A11-A494-D5793D4571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DAC12-8B3C-49A3-9BE9-AE1F05758F84}">
      <dsp:nvSpPr>
        <dsp:cNvPr id="0" name=""/>
        <dsp:cNvSpPr/>
      </dsp:nvSpPr>
      <dsp:spPr>
        <a:xfrm>
          <a:off x="1202" y="896394"/>
          <a:ext cx="2641643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16764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4400" b="1" kern="1200" dirty="0">
              <a:latin typeface="+mn-lt"/>
              <a:ea typeface="LiSu" panose="02010509060101010101" pitchFamily="49" charset="-122"/>
            </a:rPr>
            <a:t>崇拜</a:t>
          </a:r>
          <a:r>
            <a:rPr lang="en-US" altLang="zh-TW" sz="4000" b="1" kern="1200" dirty="0">
              <a:latin typeface="+mn-lt"/>
              <a:ea typeface="LiSu" panose="02010509060101010101" pitchFamily="49" charset="-122"/>
            </a:rPr>
            <a:t>Worship</a:t>
          </a:r>
          <a:endParaRPr lang="en-US" sz="4800" b="1" kern="1200" dirty="0">
            <a:latin typeface="+mn-lt"/>
            <a:ea typeface="LiSu" panose="02010509060101010101" pitchFamily="49" charset="-122"/>
          </a:endParaRPr>
        </a:p>
      </dsp:txBody>
      <dsp:txXfrm>
        <a:off x="1202" y="896394"/>
        <a:ext cx="2641643" cy="741238"/>
      </dsp:txXfrm>
    </dsp:sp>
    <dsp:sp modelId="{E668DD09-620A-4412-9812-A19F6B98BAF7}">
      <dsp:nvSpPr>
        <dsp:cNvPr id="0" name=""/>
        <dsp:cNvSpPr/>
      </dsp:nvSpPr>
      <dsp:spPr>
        <a:xfrm>
          <a:off x="1017938" y="3240645"/>
          <a:ext cx="2475457" cy="703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40-65</a:t>
          </a:r>
          <a:r>
            <a:rPr lang="en-US" sz="1700" kern="1200" dirty="0"/>
            <a:t> </a:t>
          </a:r>
        </a:p>
      </dsp:txBody>
      <dsp:txXfrm>
        <a:off x="1038529" y="3261236"/>
        <a:ext cx="2434275" cy="661851"/>
      </dsp:txXfrm>
    </dsp:sp>
    <dsp:sp modelId="{3911A1C9-A67C-4223-AB35-7B8C5D0F1B97}">
      <dsp:nvSpPr>
        <dsp:cNvPr id="0" name=""/>
        <dsp:cNvSpPr/>
      </dsp:nvSpPr>
      <dsp:spPr>
        <a:xfrm rot="4110">
          <a:off x="2926904" y="1969223"/>
          <a:ext cx="622093" cy="462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926904" y="2061624"/>
        <a:ext cx="483367" cy="277451"/>
      </dsp:txXfrm>
    </dsp:sp>
    <dsp:sp modelId="{0FED1EB5-7C2B-4908-B7AB-381A7DFB41AB}">
      <dsp:nvSpPr>
        <dsp:cNvPr id="0" name=""/>
        <dsp:cNvSpPr/>
      </dsp:nvSpPr>
      <dsp:spPr>
        <a:xfrm>
          <a:off x="3816606" y="900984"/>
          <a:ext cx="2689137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16764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1" kern="1200" dirty="0">
              <a:latin typeface="+mn-lt"/>
              <a:ea typeface="LiSu" panose="02010509060101010101" pitchFamily="49" charset="-122"/>
            </a:rPr>
            <a:t>主日學</a:t>
          </a:r>
          <a:r>
            <a:rPr lang="en-US" altLang="zh-TW" sz="4000" b="1" kern="1200" dirty="0">
              <a:latin typeface="+mn-lt"/>
              <a:ea typeface="LiSu" panose="02010509060101010101" pitchFamily="49" charset="-122"/>
            </a:rPr>
            <a:t>Sunday School</a:t>
          </a:r>
          <a:endParaRPr lang="en-US" sz="4000" b="1" kern="1200" dirty="0">
            <a:latin typeface="+mn-lt"/>
            <a:ea typeface="LiSu" panose="02010509060101010101" pitchFamily="49" charset="-122"/>
          </a:endParaRPr>
        </a:p>
      </dsp:txBody>
      <dsp:txXfrm>
        <a:off x="3816606" y="900984"/>
        <a:ext cx="2689137" cy="741238"/>
      </dsp:txXfrm>
    </dsp:sp>
    <dsp:sp modelId="{52D79A27-8644-4F1B-A2CF-6C284299B80A}">
      <dsp:nvSpPr>
        <dsp:cNvPr id="0" name=""/>
        <dsp:cNvSpPr/>
      </dsp:nvSpPr>
      <dsp:spPr>
        <a:xfrm>
          <a:off x="4866856" y="3335671"/>
          <a:ext cx="2647535" cy="836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15-25 </a:t>
          </a:r>
          <a:endParaRPr lang="en-US" sz="2800" kern="1200" dirty="0">
            <a:latin typeface="LiSu" panose="02010509060101010101" pitchFamily="49" charset="-122"/>
            <a:ea typeface="LiSu" panose="02010509060101010101" pitchFamily="49" charset="-122"/>
          </a:endParaRPr>
        </a:p>
      </dsp:txBody>
      <dsp:txXfrm>
        <a:off x="4891363" y="3360178"/>
        <a:ext cx="2598521" cy="787725"/>
      </dsp:txXfrm>
    </dsp:sp>
    <dsp:sp modelId="{74097B77-AB15-4425-90E5-1F5AA5438217}">
      <dsp:nvSpPr>
        <dsp:cNvPr id="0" name=""/>
        <dsp:cNvSpPr/>
      </dsp:nvSpPr>
      <dsp:spPr>
        <a:xfrm rot="73350">
          <a:off x="6745450" y="1975452"/>
          <a:ext cx="520347" cy="461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745466" y="2066249"/>
        <a:ext cx="381937" cy="276821"/>
      </dsp:txXfrm>
    </dsp:sp>
    <dsp:sp modelId="{51770E70-571E-40C4-8509-162D95EA703D}">
      <dsp:nvSpPr>
        <dsp:cNvPr id="0" name=""/>
        <dsp:cNvSpPr/>
      </dsp:nvSpPr>
      <dsp:spPr>
        <a:xfrm>
          <a:off x="7487307" y="982121"/>
          <a:ext cx="2952092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16764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b="1" kern="1200" dirty="0">
              <a:latin typeface="+mn-lt"/>
              <a:ea typeface="LiSu" panose="02010509060101010101" pitchFamily="49" charset="-122"/>
            </a:rPr>
            <a:t>團契</a:t>
          </a:r>
          <a:r>
            <a:rPr lang="en-US" sz="4000" b="1" kern="1200" dirty="0">
              <a:latin typeface="+mn-lt"/>
              <a:ea typeface="LiSu" panose="02010509060101010101" pitchFamily="49" charset="-122"/>
            </a:rPr>
            <a:t> Fellowship</a:t>
          </a:r>
        </a:p>
      </dsp:txBody>
      <dsp:txXfrm>
        <a:off x="7487307" y="982121"/>
        <a:ext cx="2952092" cy="741238"/>
      </dsp:txXfrm>
    </dsp:sp>
    <dsp:sp modelId="{C8C246E6-03F3-4A11-A494-D5793D457169}">
      <dsp:nvSpPr>
        <dsp:cNvPr id="0" name=""/>
        <dsp:cNvSpPr/>
      </dsp:nvSpPr>
      <dsp:spPr>
        <a:xfrm>
          <a:off x="8232865" y="3202970"/>
          <a:ext cx="2202552" cy="852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10-15 </a:t>
          </a:r>
          <a:endParaRPr lang="en-US" sz="2800" kern="1200" dirty="0">
            <a:latin typeface="LiSu" panose="02010509060101010101" pitchFamily="49" charset="-122"/>
            <a:ea typeface="LiSu" panose="02010509060101010101" pitchFamily="49" charset="-122"/>
          </a:endParaRPr>
        </a:p>
      </dsp:txBody>
      <dsp:txXfrm>
        <a:off x="8257827" y="3227932"/>
        <a:ext cx="2152628" cy="80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FC42-2811-4EB1-B44C-3DCA6298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A72C8-0125-48F5-B180-1EF20A783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D984-E588-49DE-BBC5-192F125D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0ABD-ABE2-4AD8-8DE3-529BA601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AD037-D1FE-4DBA-9DE8-114CAF2E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A643-DE00-4771-9AE7-F9B723C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998BB-9742-44D5-8C2E-10B20A278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4EEBA-BA17-4B22-86E5-F287922D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5D72-88B5-40C8-846B-7EB46BB8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4EF05-7A71-4129-A855-4CA0CD5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9723E-A3C8-4549-8AA9-3A424AC8C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8BADC-31EF-4D03-BC3E-5F3CC464C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F9D4-18A1-4FA7-90D9-E0DE1F75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81028-02B7-4E5A-852A-F7DCD35E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26E8-82FE-493D-93E8-4F3520DE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60E9-DEA9-4CF3-AE96-AE7D8FC2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CD55-8F68-41F2-A6FB-A439113C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1BB38-13A7-4D0C-9A85-003AB049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95BA6-9CE3-47EB-A472-58FB22F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E943D-BC9D-4081-AA14-0BC7A6BD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7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CE72-9ACA-445C-995A-4AEEF3E0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2E3A2-9273-4FE9-808F-504E811C9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AEB66-A665-4866-9F88-612B54EC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65D88-B449-4E75-A2E6-F3650D1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A8EC-31DD-41F4-9A5C-D7DAA97C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71F9-36A2-46F9-87B4-4F9865A2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A7C4-2E6A-420D-A540-436168219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FB76B-7C27-490C-8F43-B08929B6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68BE1-816C-467A-A7D1-D736A86B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BB76C-66E1-4B10-81EB-7DCE93C7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BF189-46AC-4229-B020-1A406F36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1C41-31AB-4B02-9B17-5FC46A98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30CDA-D8CC-449E-8501-DDE4ED9F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C7320-8040-4D55-9970-41604C299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15D1E-F171-40DA-9ED2-153F583CF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D99D7-3592-494D-901A-AC5A523C2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48690-FE43-4960-906D-976B353E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BF8D8-AC3F-450A-9890-DA45A463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E41FF-01EB-48EA-8046-BD61091D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0733-0367-4A77-BE42-45C17B2C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22B0A-A173-4447-B763-0EE9480D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2B715-9FD3-4411-BD91-D5704F1E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D9F0C-9459-4C33-8510-20C314D3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A6447-1E37-42AE-AF1C-3467F35F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498CA-04B7-46CC-967E-D4129B4F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D2B23-E239-4427-ADFE-C9F4754C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1634-505B-43DB-9D75-76E5184B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9911-19E8-403F-88FB-F5F91CC2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93658-485B-4659-886E-F76F50837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63974-DEB5-4B73-84F4-027864A6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5326D-90FF-41C2-B47F-3F50CFB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8441C-960A-41E6-8905-5B1B09AE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F38F-B9B8-4F5D-86F4-A2AB4083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991A0-BB02-40C4-A15B-C4A491BD5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248AA-235B-4D50-9312-1548920C6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3BD91-D6B7-4E18-A19D-50308AE9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DFFDE-E607-4B76-9828-F49F423C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A10D4-3FE1-488A-9464-3AA53E4B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308C9-7756-458C-AB47-182AE8E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8593D-36ED-4949-81B1-34A4A81D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3E99-DE71-4960-9EB2-011B2DC23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E8F8-4B5B-4969-96A5-EDE0F4E0271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9D138-97A8-499C-8B17-D41D63179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66F6-E7CB-45CB-ACD7-ABC8F6B09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8E8E-2BED-4479-A90F-A4E47DE7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4E0C-BD45-4DD5-9516-57FB20975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5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LiSu" panose="02010509060101010101" pitchFamily="49" charset="-122"/>
              </a:rPr>
              <a:t>REVIEW &amp; OUTLOOK</a:t>
            </a:r>
            <a:b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LiSu" panose="02010509060101010101" pitchFamily="49" charset="-122"/>
              </a:rPr>
            </a:b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LiSu" panose="02010509060101010101" pitchFamily="49" charset="-122"/>
              </a:rPr>
              <a:t>展望與回顧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2A819-80B0-4DCD-B94E-982ACCC8E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919"/>
            <a:ext cx="9144000" cy="118171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二千一九年十一月十七日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NOVEMBER 17, 2019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97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AEFF-159F-4673-B707-BCC6C17604C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>
                <a:latin typeface="+mn-lt"/>
                <a:ea typeface="LiSu" panose="02010509060101010101" pitchFamily="49" charset="-122"/>
              </a:rPr>
              <a:t>平臺 </a:t>
            </a:r>
            <a:r>
              <a:rPr lang="en-US" altLang="zh-TW" sz="5400" dirty="0">
                <a:latin typeface="+mn-lt"/>
                <a:ea typeface="LiSu" panose="02010509060101010101" pitchFamily="49" charset="-122"/>
              </a:rPr>
              <a:t>Platforms</a:t>
            </a:r>
            <a:endParaRPr lang="en-US" sz="5400" dirty="0">
              <a:latin typeface="+mn-lt"/>
              <a:ea typeface="LiSu" panose="02010509060101010101" pitchFamily="49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BBA37-D4ED-48D4-A12D-8E0DE1C7E412}"/>
              </a:ext>
            </a:extLst>
          </p:cNvPr>
          <p:cNvGrpSpPr/>
          <p:nvPr/>
        </p:nvGrpSpPr>
        <p:grpSpPr>
          <a:xfrm>
            <a:off x="672111" y="2090818"/>
            <a:ext cx="2783987" cy="1771200"/>
            <a:chOff x="0" y="473469"/>
            <a:chExt cx="2783987" cy="17712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439E3F-7C92-40ED-999E-E3682CEA0A5D}"/>
                </a:ext>
              </a:extLst>
            </p:cNvPr>
            <p:cNvSpPr/>
            <p:nvPr/>
          </p:nvSpPr>
          <p:spPr>
            <a:xfrm>
              <a:off x="0" y="473469"/>
              <a:ext cx="2783987" cy="177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25EC3CFA-7256-42D6-97FA-62E15F1D3FFB}"/>
                </a:ext>
              </a:extLst>
            </p:cNvPr>
            <p:cNvSpPr txBox="1"/>
            <p:nvPr/>
          </p:nvSpPr>
          <p:spPr>
            <a:xfrm>
              <a:off x="0" y="473469"/>
              <a:ext cx="2783987" cy="781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15240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4000" b="1" dirty="0">
                  <a:ea typeface="LiSu" panose="02010509060101010101" pitchFamily="49" charset="-122"/>
                </a:rPr>
                <a:t>Seekers</a:t>
              </a:r>
              <a:r>
                <a:rPr lang="zh-TW" altLang="en-US" sz="4000" b="1" kern="1200" dirty="0">
                  <a:ea typeface="LiSu" panose="02010509060101010101" pitchFamily="49" charset="-122"/>
                </a:rPr>
                <a:t>   </a:t>
              </a:r>
              <a:r>
                <a:rPr lang="zh-TW" altLang="en-US" sz="4400" b="1" dirty="0">
                  <a:ea typeface="LiSu" panose="02010509060101010101" pitchFamily="49" charset="-122"/>
                </a:rPr>
                <a:t>慕道友</a:t>
              </a:r>
              <a:endParaRPr lang="en-US" sz="4400" b="1" kern="1200" dirty="0">
                <a:ea typeface="LiSu" panose="02010509060101010101" pitchFamily="49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4CE08BB-E18D-48E6-893A-F8AB86551451}"/>
              </a:ext>
            </a:extLst>
          </p:cNvPr>
          <p:cNvGrpSpPr/>
          <p:nvPr/>
        </p:nvGrpSpPr>
        <p:grpSpPr>
          <a:xfrm>
            <a:off x="1509405" y="3566934"/>
            <a:ext cx="2608846" cy="1305372"/>
            <a:chOff x="679756" y="2059133"/>
            <a:chExt cx="2608846" cy="130537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4D36DA7-A74A-44A5-ABF3-F11648FE5A18}"/>
                </a:ext>
              </a:extLst>
            </p:cNvPr>
            <p:cNvSpPr/>
            <p:nvPr/>
          </p:nvSpPr>
          <p:spPr>
            <a:xfrm>
              <a:off x="679756" y="2059133"/>
              <a:ext cx="2608846" cy="1258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7E0DDC35-D11F-4F4B-A90C-02B9A336AF24}"/>
                </a:ext>
              </a:extLst>
            </p:cNvPr>
            <p:cNvSpPr txBox="1"/>
            <p:nvPr/>
          </p:nvSpPr>
          <p:spPr>
            <a:xfrm>
              <a:off x="716621" y="2179583"/>
              <a:ext cx="2535116" cy="1184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2600" dirty="0">
                  <a:ea typeface="LiSu" panose="02010509060101010101" pitchFamily="49" charset="-122"/>
                </a:rPr>
                <a:t>Group</a:t>
              </a:r>
              <a:r>
                <a:rPr lang="zh-TW" altLang="en-US" sz="2600" dirty="0">
                  <a:ea typeface="LiSu" panose="02010509060101010101" pitchFamily="49" charset="-122"/>
                </a:rPr>
                <a:t> </a:t>
              </a:r>
              <a:r>
                <a:rPr lang="en-US" altLang="zh-TW" sz="2600" dirty="0">
                  <a:ea typeface="LiSu" panose="02010509060101010101" pitchFamily="49" charset="-122"/>
                </a:rPr>
                <a:t>leaders</a:t>
              </a:r>
              <a:endParaRPr lang="en-US" sz="2600" dirty="0">
                <a:ea typeface="LiSu" panose="02010509060101010101" pitchFamily="49" charset="-122"/>
              </a:endParaRPr>
            </a:p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TW" sz="2600" dirty="0">
                  <a:ea typeface="LiSu" panose="02010509060101010101" pitchFamily="49" charset="-122"/>
                </a:rPr>
                <a:t>Small</a:t>
              </a:r>
              <a:r>
                <a:rPr lang="zh-TW" altLang="en-US" sz="2600" dirty="0">
                  <a:ea typeface="LiSu" panose="02010509060101010101" pitchFamily="49" charset="-122"/>
                </a:rPr>
                <a:t> </a:t>
              </a:r>
              <a:r>
                <a:rPr lang="en-US" altLang="zh-TW" sz="2600" dirty="0">
                  <a:ea typeface="LiSu" panose="02010509060101010101" pitchFamily="49" charset="-122"/>
                </a:rPr>
                <a:t>Groups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84C126-D657-441B-8A35-0761587C404B}"/>
              </a:ext>
            </a:extLst>
          </p:cNvPr>
          <p:cNvGrpSpPr/>
          <p:nvPr/>
        </p:nvGrpSpPr>
        <p:grpSpPr>
          <a:xfrm>
            <a:off x="4263335" y="2143985"/>
            <a:ext cx="3077356" cy="1771200"/>
            <a:chOff x="0" y="473469"/>
            <a:chExt cx="2783987" cy="17712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CFFED94-D731-4C05-8719-5CFFB305EADB}"/>
                </a:ext>
              </a:extLst>
            </p:cNvPr>
            <p:cNvSpPr/>
            <p:nvPr/>
          </p:nvSpPr>
          <p:spPr>
            <a:xfrm>
              <a:off x="0" y="473469"/>
              <a:ext cx="2783987" cy="177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E1E09FD0-D16A-41C0-A4FC-98E1B441AD46}"/>
                </a:ext>
              </a:extLst>
            </p:cNvPr>
            <p:cNvSpPr txBox="1"/>
            <p:nvPr/>
          </p:nvSpPr>
          <p:spPr>
            <a:xfrm>
              <a:off x="0" y="473469"/>
              <a:ext cx="2783987" cy="781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15240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4000" b="1" dirty="0">
                  <a:ea typeface="LiSu" panose="02010509060101010101" pitchFamily="49" charset="-122"/>
                </a:rPr>
                <a:t>Students</a:t>
              </a:r>
              <a:r>
                <a:rPr lang="zh-TW" altLang="en-US" sz="4000" b="1" dirty="0">
                  <a:ea typeface="LiSu" panose="02010509060101010101" pitchFamily="49" charset="-122"/>
                </a:rPr>
                <a:t> </a:t>
              </a:r>
              <a:r>
                <a:rPr lang="zh-TW" altLang="en-US" sz="4400" b="1" dirty="0">
                  <a:ea typeface="LiSu" panose="02010509060101010101" pitchFamily="49" charset="-122"/>
                </a:rPr>
                <a:t>中國學生</a:t>
              </a:r>
              <a:endParaRPr lang="en-US" sz="4400" b="1" kern="1200" dirty="0">
                <a:ea typeface="LiSu" panose="02010509060101010101" pitchFamily="49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196BDE-2308-40FC-B791-4F36C167F699}"/>
              </a:ext>
            </a:extLst>
          </p:cNvPr>
          <p:cNvGrpSpPr/>
          <p:nvPr/>
        </p:nvGrpSpPr>
        <p:grpSpPr>
          <a:xfrm>
            <a:off x="5019693" y="3566934"/>
            <a:ext cx="3007763" cy="1258652"/>
            <a:chOff x="679756" y="2059133"/>
            <a:chExt cx="2783987" cy="125865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918C09A-5A3C-4D02-BFBA-CC20B12949E2}"/>
                </a:ext>
              </a:extLst>
            </p:cNvPr>
            <p:cNvSpPr/>
            <p:nvPr/>
          </p:nvSpPr>
          <p:spPr>
            <a:xfrm>
              <a:off x="679756" y="2059133"/>
              <a:ext cx="2608846" cy="1258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2ACF849D-9792-4A05-B6EC-D8D02211FCF4}"/>
                </a:ext>
              </a:extLst>
            </p:cNvPr>
            <p:cNvSpPr txBox="1"/>
            <p:nvPr/>
          </p:nvSpPr>
          <p:spPr>
            <a:xfrm>
              <a:off x="716620" y="2095998"/>
              <a:ext cx="2747123" cy="1184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>
                  <a:ea typeface="LiSu" panose="02010509060101010101" pitchFamily="49" charset="-122"/>
                </a:rPr>
                <a:t>Rachel &amp; Bianca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>
                  <a:ea typeface="LiSu" panose="02010509060101010101" pitchFamily="49" charset="-122"/>
                </a:rPr>
                <a:t>Cal Poly &amp; Cuesta</a:t>
              </a:r>
              <a:r>
                <a:rPr lang="en-US" sz="2400" kern="1200" dirty="0"/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E2D9F3-DA7C-44DA-A4E9-6260A04AEA3A}"/>
              </a:ext>
            </a:extLst>
          </p:cNvPr>
          <p:cNvGrpSpPr/>
          <p:nvPr/>
        </p:nvGrpSpPr>
        <p:grpSpPr>
          <a:xfrm>
            <a:off x="8007204" y="2143986"/>
            <a:ext cx="3512685" cy="1771199"/>
            <a:chOff x="-44323" y="577891"/>
            <a:chExt cx="2783987" cy="177119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913E948-75DA-40E1-8793-E9BB14DDF03B}"/>
                </a:ext>
              </a:extLst>
            </p:cNvPr>
            <p:cNvSpPr/>
            <p:nvPr/>
          </p:nvSpPr>
          <p:spPr>
            <a:xfrm>
              <a:off x="0" y="577891"/>
              <a:ext cx="2645814" cy="1771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E52783A4-64F3-472A-91FC-56A7CFED90E1}"/>
                </a:ext>
              </a:extLst>
            </p:cNvPr>
            <p:cNvSpPr txBox="1"/>
            <p:nvPr/>
          </p:nvSpPr>
          <p:spPr>
            <a:xfrm>
              <a:off x="-44323" y="643145"/>
              <a:ext cx="2783987" cy="781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15240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4000" b="1" dirty="0">
                  <a:ea typeface="LiSu" panose="02010509060101010101" pitchFamily="49" charset="-122"/>
                </a:rPr>
                <a:t>Small</a:t>
              </a:r>
              <a:r>
                <a:rPr lang="zh-TW" altLang="en-US" sz="4000" b="1" dirty="0">
                  <a:ea typeface="LiSu" panose="02010509060101010101" pitchFamily="49" charset="-122"/>
                </a:rPr>
                <a:t> </a:t>
              </a:r>
              <a:r>
                <a:rPr lang="en-US" altLang="zh-TW" sz="4000" b="1" dirty="0">
                  <a:ea typeface="LiSu" panose="02010509060101010101" pitchFamily="49" charset="-122"/>
                </a:rPr>
                <a:t>Groups</a:t>
              </a:r>
              <a:r>
                <a:rPr lang="zh-TW" altLang="en-US" sz="4000" b="1" dirty="0">
                  <a:ea typeface="LiSu" panose="02010509060101010101" pitchFamily="49" charset="-122"/>
                </a:rPr>
                <a:t> </a:t>
              </a:r>
              <a:r>
                <a:rPr lang="zh-TW" altLang="en-US" sz="4400" b="1" dirty="0">
                  <a:ea typeface="LiSu" panose="02010509060101010101" pitchFamily="49" charset="-122"/>
                </a:rPr>
                <a:t>小組</a:t>
              </a:r>
              <a:endParaRPr lang="en-US" sz="4400" b="1" kern="1200" dirty="0">
                <a:ea typeface="LiSu" panose="02010509060101010101" pitchFamily="49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10DBF0-8C5E-49C7-A725-601493400A18}"/>
              </a:ext>
            </a:extLst>
          </p:cNvPr>
          <p:cNvGrpSpPr/>
          <p:nvPr/>
        </p:nvGrpSpPr>
        <p:grpSpPr>
          <a:xfrm>
            <a:off x="9031862" y="3552804"/>
            <a:ext cx="2885645" cy="1229118"/>
            <a:chOff x="679756" y="2052278"/>
            <a:chExt cx="2536511" cy="11492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85D6FC2-6195-4E84-B874-992101350C1C}"/>
                </a:ext>
              </a:extLst>
            </p:cNvPr>
            <p:cNvSpPr/>
            <p:nvPr/>
          </p:nvSpPr>
          <p:spPr>
            <a:xfrm>
              <a:off x="679756" y="2059134"/>
              <a:ext cx="2384840" cy="11424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724B6137-90DB-4863-BE36-E4A101D04EB2}"/>
                </a:ext>
              </a:extLst>
            </p:cNvPr>
            <p:cNvSpPr txBox="1"/>
            <p:nvPr/>
          </p:nvSpPr>
          <p:spPr>
            <a:xfrm>
              <a:off x="712161" y="2052278"/>
              <a:ext cx="2504106" cy="1054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t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TW" sz="2400" dirty="0">
                  <a:ea typeface="LiSu" panose="02010509060101010101" pitchFamily="49" charset="-122"/>
                </a:rPr>
                <a:t>All</a:t>
              </a:r>
              <a:r>
                <a:rPr lang="zh-TW" altLang="en-US" sz="2400" dirty="0">
                  <a:ea typeface="LiSu" panose="02010509060101010101" pitchFamily="49" charset="-122"/>
                </a:rPr>
                <a:t> </a:t>
              </a:r>
              <a:r>
                <a:rPr lang="en-US" altLang="zh-TW" sz="2400" dirty="0">
                  <a:ea typeface="LiSu" panose="02010509060101010101" pitchFamily="49" charset="-122"/>
                </a:rPr>
                <a:t>in</a:t>
              </a:r>
              <a:r>
                <a:rPr lang="zh-TW" altLang="en-US" sz="2400" dirty="0">
                  <a:ea typeface="LiSu" panose="02010509060101010101" pitchFamily="49" charset="-122"/>
                </a:rPr>
                <a:t> </a:t>
              </a:r>
              <a:r>
                <a:rPr lang="en-US" altLang="zh-TW" sz="2400" dirty="0">
                  <a:ea typeface="LiSu" panose="02010509060101010101" pitchFamily="49" charset="-122"/>
                </a:rPr>
                <a:t>Groups</a:t>
              </a:r>
            </a:p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zh-TW" sz="2400" dirty="0">
                  <a:ea typeface="LiSu" panose="02010509060101010101" pitchFamily="49" charset="-122"/>
                </a:rPr>
                <a:t>Meeting Monthly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57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571D8-1536-4795-963E-655BFAE0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9552448" cy="123275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2020 </a:t>
            </a:r>
            <a:r>
              <a:rPr lang="zh-TW" altLang="en-US" sz="48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教會主題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Church Theme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1062763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13034-D490-42F6-BBB6-DB461239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79" y="3024506"/>
            <a:ext cx="7147561" cy="309499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CN" altLang="en-US" sz="6000" dirty="0">
                <a:latin typeface="LiSu" panose="02010509060101010101" pitchFamily="49" charset="-122"/>
                <a:ea typeface="LiSu" panose="02010509060101010101" pitchFamily="49" charset="-122"/>
              </a:rPr>
              <a:t>彼此相交</a:t>
            </a:r>
            <a:r>
              <a:rPr lang="en-US" altLang="zh-CN" sz="6000" dirty="0">
                <a:latin typeface="LiSu" panose="02010509060101010101" pitchFamily="49" charset="-122"/>
                <a:ea typeface="LiSu" panose="02010509060101010101" pitchFamily="49" charset="-122"/>
              </a:rPr>
              <a:t>﹐</a:t>
            </a:r>
            <a:r>
              <a:rPr lang="zh-CN" altLang="en-US" sz="6000" dirty="0">
                <a:latin typeface="LiSu" panose="02010509060101010101" pitchFamily="49" charset="-122"/>
                <a:ea typeface="LiSu" panose="02010509060101010101" pitchFamily="49" charset="-122"/>
              </a:rPr>
              <a:t>共同成長</a:t>
            </a:r>
            <a:endParaRPr lang="en-US" sz="60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dirty="0"/>
              <a:t>Fellowship with One Another, Grow Together in Christ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dirty="0"/>
              <a:t>(1 John 1:7)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5EDDD3D-52D8-47CC-BFAB-5C18B74D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012" y="3605030"/>
            <a:ext cx="3438119" cy="193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0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69A3-1809-44C8-A9B0-02A63E1E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每季主題 </a:t>
            </a:r>
            <a:r>
              <a:rPr lang="en-US" sz="4800" dirty="0">
                <a:latin typeface="+mn-lt"/>
              </a:rPr>
              <a:t>Quarterly Focus</a:t>
            </a:r>
          </a:p>
        </p:txBody>
      </p:sp>
      <p:cxnSp>
        <p:nvCxnSpPr>
          <p:cNvPr id="5126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B4CB-D97E-4C65-9EEB-B338DB60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489421"/>
            <a:ext cx="5120113" cy="4104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 Fellowship </a:t>
            </a:r>
            <a:r>
              <a:rPr lang="zh-CN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團契</a:t>
            </a:r>
            <a:endParaRPr lang="en-US" sz="48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en-US" sz="4800" dirty="0"/>
              <a:t> Equipping </a:t>
            </a:r>
            <a:r>
              <a:rPr lang="zh-CN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裝備</a:t>
            </a:r>
            <a:endParaRPr lang="en-US" altLang="zh-CN" sz="48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en-US" sz="4800" dirty="0"/>
              <a:t> Outreach </a:t>
            </a:r>
            <a:r>
              <a:rPr lang="zh-CN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福音</a:t>
            </a:r>
            <a:endParaRPr lang="en-US" sz="48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lvl="0">
              <a:spcBef>
                <a:spcPts val="0"/>
              </a:spcBef>
            </a:pPr>
            <a:r>
              <a:rPr lang="en-US" sz="4800" dirty="0"/>
              <a:t> Worship </a:t>
            </a:r>
            <a:r>
              <a:rPr lang="zh-CN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敬拜</a:t>
            </a:r>
            <a:endParaRPr lang="en-US" altLang="zh-CN" sz="48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2D0DB980-D75B-4389-B998-FCE181D6F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r="3575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9693-008E-4C1C-B22D-709FAB0F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Short Term </a:t>
            </a:r>
            <a:r>
              <a:rPr lang="zh-TW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短期目標</a:t>
            </a:r>
            <a:endParaRPr lang="en-US" sz="48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70AE-7996-4E44-8C26-24E29C7A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Small Group Ministry</a:t>
            </a:r>
            <a:r>
              <a:rPr lang="zh-TW" altLang="en-US" sz="3200" dirty="0"/>
              <a:t>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小組事工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200" dirty="0"/>
              <a:t>Church Leadership Training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教會培訓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200" dirty="0"/>
              <a:t>Seeker Groups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慕道小組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200" dirty="0"/>
              <a:t>Financial Stability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財務穩定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DA8495CD-FEE3-4C7C-B3AE-08C6ADDE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86" y="3717290"/>
            <a:ext cx="432435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0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B063B-41CD-49A2-8D44-EC65BC1C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Long Term </a:t>
            </a:r>
            <a:r>
              <a:rPr lang="zh-TW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長期目標</a:t>
            </a:r>
            <a:endParaRPr lang="en-US" sz="48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ED61-3AD0-47E2-A944-2507D0C3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02" y="2015491"/>
            <a:ext cx="7381779" cy="431419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成長 </a:t>
            </a:r>
            <a:r>
              <a:rPr lang="en-US" sz="3200" dirty="0"/>
              <a:t>Grow in number and in the Spirit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青少年事工 </a:t>
            </a:r>
            <a:r>
              <a:rPr lang="en-US" sz="3200" dirty="0"/>
              <a:t>Children &amp; Youth Ministry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英語成人事工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3200" dirty="0"/>
              <a:t>English Adult Ministry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固定聚會場所 </a:t>
            </a:r>
            <a:r>
              <a:rPr lang="en-US" sz="3200" dirty="0"/>
              <a:t>A permanent facility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植堂 </a:t>
            </a:r>
            <a:r>
              <a:rPr lang="en-US" sz="3200" dirty="0"/>
              <a:t>Church planting in Santa Maria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小組</a:t>
            </a:r>
            <a:r>
              <a:rPr lang="zh-TW" altLang="en-US" sz="3200" dirty="0"/>
              <a:t> </a:t>
            </a:r>
            <a:r>
              <a:rPr lang="en-US" sz="3200" dirty="0"/>
              <a:t>Small groups throughout central coast</a:t>
            </a:r>
          </a:p>
        </p:txBody>
      </p:sp>
      <p:pic>
        <p:nvPicPr>
          <p:cNvPr id="7174" name="Picture 6" descr="Image result for long term goals">
            <a:extLst>
              <a:ext uri="{FF2B5EF4-FFF2-40B4-BE49-F238E27FC236}">
                <a16:creationId xmlns:a16="http://schemas.microsoft.com/office/drawing/2014/main" id="{B5B6915A-AA1A-440B-8FE4-4A49F9CC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05" y="2150949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6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160A-5CF6-4A8F-925B-7018A429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To God Be All the Glory!</a:t>
            </a:r>
            <a:r>
              <a:rPr lang="zh-TW" alt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</a:t>
            </a:r>
            <a:br>
              <a:rPr lang="en-US" altLang="zh-TW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zh-TW" altLang="en-US" sz="7200" dirty="0">
                <a:solidFill>
                  <a:srgbClr val="00206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願神得榮耀</a:t>
            </a:r>
            <a:r>
              <a:rPr lang="en-US" sz="7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!</a:t>
            </a:r>
            <a:endParaRPr lang="en-US" sz="7200" dirty="0">
              <a:solidFill>
                <a:srgbClr val="00206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05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9451-8F9C-44ED-A351-23DD5456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大使命和大誡命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dirty="0"/>
              <a:t>Great Commission &amp; Great Commandment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92FE-F76C-4DC2-8A7D-725D261FF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太</a:t>
            </a:r>
            <a:r>
              <a:rPr lang="en-US" sz="3600" dirty="0">
                <a:solidFill>
                  <a:srgbClr val="002060"/>
                </a:solidFill>
              </a:rPr>
              <a:t>Mt. 28:18-20</a:t>
            </a:r>
          </a:p>
          <a:p>
            <a:r>
              <a:rPr lang="zh-TW" altLang="en-US" sz="3600" dirty="0">
                <a:solidFill>
                  <a:srgbClr val="00206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太</a:t>
            </a:r>
            <a:r>
              <a:rPr lang="en-US" sz="3600" dirty="0">
                <a:solidFill>
                  <a:srgbClr val="002060"/>
                </a:solidFill>
              </a:rPr>
              <a:t>Mt. 22:35-40</a:t>
            </a:r>
          </a:p>
        </p:txBody>
      </p:sp>
    </p:spTree>
    <p:extLst>
      <p:ext uri="{BB962C8B-B14F-4D97-AF65-F5344CB8AC3E}">
        <p14:creationId xmlns:p14="http://schemas.microsoft.com/office/powerpoint/2010/main" val="224681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178F-76C3-4706-A3B4-B6B253C7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39" y="459448"/>
            <a:ext cx="918200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2019 Milestones </a:t>
            </a:r>
            <a:r>
              <a:rPr lang="zh-TW" altLang="en-US" sz="5400" dirty="0">
                <a:latin typeface="LiSu" panose="02010509060101010101" pitchFamily="49" charset="-122"/>
                <a:ea typeface="LiSu" panose="02010509060101010101" pitchFamily="49" charset="-122"/>
              </a:rPr>
              <a:t>里程碑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3D3C-E633-4FC9-A974-F5A6D2B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40" y="1904280"/>
            <a:ext cx="7935780" cy="471846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陳牧師</a:t>
            </a:r>
            <a:r>
              <a:rPr lang="en-US" sz="3200" dirty="0"/>
              <a:t>Pastor Chen joined the church, 1/10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楊柳</a:t>
            </a:r>
            <a:r>
              <a:rPr lang="en-US" sz="3200" dirty="0"/>
              <a:t>Willow Hunt Memorial Service, 1/12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中國新年</a:t>
            </a:r>
            <a:r>
              <a:rPr lang="en-US" sz="3200" dirty="0"/>
              <a:t>CNY Celebration, 2/10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復活節</a:t>
            </a:r>
            <a:r>
              <a:rPr lang="en-US" sz="3200" dirty="0"/>
              <a:t>Resurrection Sunday Service, 4/21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徐醫生</a:t>
            </a:r>
            <a:r>
              <a:rPr lang="en-US" sz="3200" dirty="0"/>
              <a:t>Dr. George Hsu Special Event, 6/8-9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短宣</a:t>
            </a:r>
            <a:r>
              <a:rPr lang="en-US" sz="3200" dirty="0"/>
              <a:t>STM Commission &amp; Sharing, 6/16; 8/25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年度烤肉</a:t>
            </a:r>
            <a:r>
              <a:rPr lang="en-US" sz="3200" dirty="0"/>
              <a:t>Church Annual BBQ, 8/24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領袖培訓</a:t>
            </a:r>
            <a:r>
              <a:rPr lang="en-US" sz="3200" dirty="0"/>
              <a:t>Church Training Program 9/8</a:t>
            </a:r>
          </a:p>
          <a:p>
            <a:r>
              <a:rPr lang="zh-TW" altLang="en-US" sz="4200" dirty="0">
                <a:latin typeface="LiSu" panose="02010509060101010101" pitchFamily="49" charset="-122"/>
                <a:ea typeface="LiSu" panose="02010509060101010101" pitchFamily="49" charset="-122"/>
              </a:rPr>
              <a:t>嬰兒奉獻禮</a:t>
            </a:r>
            <a:r>
              <a:rPr lang="en-US" sz="3200" dirty="0"/>
              <a:t>Baby Dedication, 9/29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 descr="Image result for milestones">
            <a:extLst>
              <a:ext uri="{FF2B5EF4-FFF2-40B4-BE49-F238E27FC236}">
                <a16:creationId xmlns:a16="http://schemas.microsoft.com/office/drawing/2014/main" id="{81E3657E-9C6B-4456-8786-4DC15661C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3" b="1"/>
          <a:stretch/>
        </p:blipFill>
        <p:spPr bwMode="auto">
          <a:xfrm>
            <a:off x="5743575" y="1793590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3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4279-7AB5-4051-B32A-9D9D884B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3152774"/>
            <a:ext cx="3290887" cy="2452687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主日證道</a:t>
            </a:r>
            <a:r>
              <a:rPr lang="en-US" sz="3600" dirty="0">
                <a:latin typeface="+mn-lt"/>
              </a:rPr>
              <a:t>Sermon Series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318CCD24-0629-4EC7-BEB7-CF08F3DEA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4901" b="-1"/>
          <a:stretch/>
        </p:blipFill>
        <p:spPr bwMode="auto">
          <a:xfrm>
            <a:off x="20" y="10"/>
            <a:ext cx="12191980" cy="2333615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523CD-B17B-4588-8E13-D224F6F8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333625"/>
            <a:ext cx="8767762" cy="4402455"/>
          </a:xfrm>
        </p:spPr>
        <p:txBody>
          <a:bodyPr anchor="ctr"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生死觀</a:t>
            </a:r>
            <a:r>
              <a:rPr lang="en-US" sz="3200" dirty="0"/>
              <a:t>Christian View of Life and Death (2)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以弗所書</a:t>
            </a:r>
            <a:r>
              <a:rPr lang="en-US" sz="3200" dirty="0"/>
              <a:t>The Book of Ephesians (15)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屬靈恩賜</a:t>
            </a:r>
            <a:r>
              <a:rPr lang="en-US" sz="3200" dirty="0"/>
              <a:t>Spiritual Gifts (5)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盟約</a:t>
            </a:r>
            <a:r>
              <a:rPr lang="en-US" sz="3200" dirty="0"/>
              <a:t>Biblical Covenants (7)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裴牧師</a:t>
            </a:r>
            <a:r>
              <a:rPr lang="en-US" sz="3200" dirty="0"/>
              <a:t>Pastor Ray- God’s Characters (4), Hell &amp; Heaven (4) , Isa 52-53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特邀講員</a:t>
            </a:r>
            <a:r>
              <a:rPr lang="en-US" sz="3200" dirty="0"/>
              <a:t>Guest Speakers- Rev. Isaac Chan, Rev. Dale Barrett, Tracy Tung, &amp; Dr. George Hsu</a:t>
            </a:r>
          </a:p>
        </p:txBody>
      </p:sp>
    </p:spTree>
    <p:extLst>
      <p:ext uri="{BB962C8B-B14F-4D97-AF65-F5344CB8AC3E}">
        <p14:creationId xmlns:p14="http://schemas.microsoft.com/office/powerpoint/2010/main" val="26072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FF98CC-1A0B-4D1D-B877-524D252F8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30948"/>
              </p:ext>
            </p:extLst>
          </p:nvPr>
        </p:nvGraphicFramePr>
        <p:xfrm>
          <a:off x="772160" y="607432"/>
          <a:ext cx="10581637" cy="5620649"/>
        </p:xfrm>
        <a:graphic>
          <a:graphicData uri="http://schemas.openxmlformats.org/drawingml/2006/table">
            <a:tbl>
              <a:tblPr/>
              <a:tblGrid>
                <a:gridCol w="1935666">
                  <a:extLst>
                    <a:ext uri="{9D8B030D-6E8A-4147-A177-3AD203B41FA5}">
                      <a16:colId xmlns:a16="http://schemas.microsoft.com/office/drawing/2014/main" val="3468715471"/>
                    </a:ext>
                  </a:extLst>
                </a:gridCol>
                <a:gridCol w="731252">
                  <a:extLst>
                    <a:ext uri="{9D8B030D-6E8A-4147-A177-3AD203B41FA5}">
                      <a16:colId xmlns:a16="http://schemas.microsoft.com/office/drawing/2014/main" val="3695479957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3939803632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1784733887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3782908887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387708006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2129798787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2909077119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465981751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1259011989"/>
                    </a:ext>
                  </a:extLst>
                </a:gridCol>
                <a:gridCol w="765663">
                  <a:extLst>
                    <a:ext uri="{9D8B030D-6E8A-4147-A177-3AD203B41FA5}">
                      <a16:colId xmlns:a16="http://schemas.microsoft.com/office/drawing/2014/main" val="1772926873"/>
                    </a:ext>
                  </a:extLst>
                </a:gridCol>
                <a:gridCol w="1023752">
                  <a:extLst>
                    <a:ext uri="{9D8B030D-6E8A-4147-A177-3AD203B41FA5}">
                      <a16:colId xmlns:a16="http://schemas.microsoft.com/office/drawing/2014/main" val="2728529891"/>
                    </a:ext>
                  </a:extLst>
                </a:gridCol>
              </a:tblGrid>
              <a:tr h="71570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5C Attendance Review- 2019</a:t>
                      </a:r>
                      <a:r>
                        <a:rPr lang="zh-TW" altLang="en-US" sz="4400" b="1" i="0" u="none" strike="noStrike" dirty="0">
                          <a:solidFill>
                            <a:srgbClr val="44546A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出席狀況</a:t>
                      </a:r>
                      <a:endParaRPr lang="en-US" sz="4400" b="1" i="0" u="none" strike="noStrike" dirty="0">
                        <a:solidFill>
                          <a:srgbClr val="44546A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98749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Jan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Feb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Mar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Apr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May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Jun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Jul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Aug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Sep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Oct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Weekly Total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04794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 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67549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 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77183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 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132761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 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887803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 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07825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Monthly Total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214672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Weekly Average 2019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534598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Weekly Average 2018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07478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YOY Growth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84293"/>
                  </a:ext>
                </a:extLst>
              </a:tr>
              <a:tr h="651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2019 Annual Weekly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13%</a:t>
                      </a: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684" marR="5684" marT="5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810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6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5FDF01-D992-D547-8D22-34DCD694B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536218"/>
              </p:ext>
            </p:extLst>
          </p:nvPr>
        </p:nvGraphicFramePr>
        <p:xfrm>
          <a:off x="134620" y="496570"/>
          <a:ext cx="11760200" cy="588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53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871636-77DF-E040-8D79-9B98DE681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61858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78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0715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ea typeface="LiSu" panose="02010509060101010101" pitchFamily="49" charset="-122"/>
              </a:rPr>
              <a:t>5C </a:t>
            </a:r>
            <a:r>
              <a:rPr lang="zh-TW" altLang="en-US" sz="4900" b="1" dirty="0">
                <a:ea typeface="LiSu" panose="02010509060101010101" pitchFamily="49" charset="-122"/>
              </a:rPr>
              <a:t>出席</a:t>
            </a:r>
            <a:r>
              <a:rPr lang="en-US" altLang="zh-TW" b="1" dirty="0">
                <a:ea typeface="LiSu" panose="02010509060101010101" pitchFamily="49" charset="-122"/>
              </a:rPr>
              <a:t>Attendance: </a:t>
            </a:r>
            <a:br>
              <a:rPr lang="en-US" altLang="zh-TW" dirty="0">
                <a:ea typeface="LiSu" panose="02010509060101010101" pitchFamily="49" charset="-122"/>
              </a:rPr>
            </a:br>
            <a:r>
              <a:rPr lang="en-US" altLang="zh-TW" dirty="0">
                <a:ea typeface="LiSu" panose="02010509060101010101" pitchFamily="49" charset="-122"/>
              </a:rPr>
              <a:t>Regular </a:t>
            </a:r>
            <a:r>
              <a:rPr lang="zh-TW" altLang="en-US" dirty="0">
                <a:ea typeface="LiSu" panose="02010509060101010101" pitchFamily="49" charset="-122"/>
              </a:rPr>
              <a:t>正常 </a:t>
            </a:r>
            <a:r>
              <a:rPr lang="en-US" altLang="zh-TW" dirty="0">
                <a:ea typeface="LiSu" panose="02010509060101010101" pitchFamily="49" charset="-122"/>
              </a:rPr>
              <a:t>57, Irregular</a:t>
            </a:r>
            <a:r>
              <a:rPr lang="zh-TW" altLang="en-US" dirty="0">
                <a:ea typeface="LiSu" panose="02010509060101010101" pitchFamily="49" charset="-122"/>
              </a:rPr>
              <a:t> 偶爾</a:t>
            </a:r>
            <a:r>
              <a:rPr lang="en-US" altLang="zh-TW" dirty="0">
                <a:ea typeface="LiSu" panose="02010509060101010101" pitchFamily="49" charset="-122"/>
              </a:rPr>
              <a:t> 31, Seekers</a:t>
            </a:r>
            <a:r>
              <a:rPr lang="zh-TW" altLang="en-US" dirty="0">
                <a:ea typeface="LiSu" panose="02010509060101010101" pitchFamily="49" charset="-122"/>
              </a:rPr>
              <a:t> 慕道友</a:t>
            </a:r>
            <a:r>
              <a:rPr lang="en-US" altLang="zh-TW" dirty="0">
                <a:ea typeface="LiSu" panose="02010509060101010101" pitchFamily="49" charset="-122"/>
              </a:rPr>
              <a:t> 25, Students</a:t>
            </a:r>
            <a:r>
              <a:rPr lang="zh-TW" altLang="en-US" dirty="0">
                <a:ea typeface="LiSu" panose="02010509060101010101" pitchFamily="49" charset="-122"/>
              </a:rPr>
              <a:t> 學生 </a:t>
            </a:r>
            <a:r>
              <a:rPr lang="en-US" altLang="zh-TW" dirty="0">
                <a:ea typeface="LiSu" panose="02010509060101010101" pitchFamily="49" charset="-122"/>
              </a:rPr>
              <a:t>10</a:t>
            </a:r>
            <a:endParaRPr lang="en-US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83158"/>
              </p:ext>
            </p:extLst>
          </p:nvPr>
        </p:nvGraphicFramePr>
        <p:xfrm>
          <a:off x="838200" y="2246312"/>
          <a:ext cx="10439400" cy="424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00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155A-A620-4DD4-BB69-069CA73B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26085"/>
            <a:ext cx="10515600" cy="1325563"/>
          </a:xfrm>
        </p:spPr>
        <p:txBody>
          <a:bodyPr/>
          <a:lstStyle/>
          <a:p>
            <a:r>
              <a:rPr lang="zh-TW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培訓</a:t>
            </a:r>
            <a:r>
              <a:rPr lang="en-US" dirty="0">
                <a:latin typeface="+mn-lt"/>
              </a:rPr>
              <a:t>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0F94-01FF-4698-9B66-2FACF158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20" y="1751648"/>
            <a:ext cx="10515600" cy="2665095"/>
          </a:xfrm>
        </p:spPr>
        <p:txBody>
          <a:bodyPr/>
          <a:lstStyle/>
          <a:p>
            <a:r>
              <a:rPr lang="en-US" sz="3600" dirty="0"/>
              <a:t>Small Group Basics</a:t>
            </a:r>
            <a:r>
              <a:rPr lang="zh-TW" altLang="en-US" sz="3600" dirty="0"/>
              <a:t>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小組事工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600" dirty="0"/>
              <a:t>Bible Study Methods (1)</a:t>
            </a:r>
            <a:r>
              <a:rPr lang="zh-TW" altLang="en-US" sz="3600" dirty="0"/>
              <a:t>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查經方法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600" dirty="0"/>
              <a:t>How to Lead Group Bible Study</a:t>
            </a:r>
            <a:r>
              <a:rPr lang="zh-TW" altLang="en-US" sz="3600" dirty="0"/>
              <a:t>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帶領查經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3600" dirty="0"/>
              <a:t>Bible Study Methods (2)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查經方法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8782B-34E7-4870-957F-36BFC1EB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680" y="4088786"/>
            <a:ext cx="4930040" cy="27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528</Words>
  <Application>Microsoft Office PowerPoint</Application>
  <PresentationFormat>Widescreen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LiSu</vt:lpstr>
      <vt:lpstr>Arial</vt:lpstr>
      <vt:lpstr>Bahnschrift SemiBold SemiConden</vt:lpstr>
      <vt:lpstr>Calibri</vt:lpstr>
      <vt:lpstr>Calibri Light</vt:lpstr>
      <vt:lpstr>Gill Sans MT</vt:lpstr>
      <vt:lpstr>Office Theme</vt:lpstr>
      <vt:lpstr>REVIEW &amp; OUTLOOK 展望與回顧</vt:lpstr>
      <vt:lpstr>大使命和大誡命 Great Commission &amp; Great Commandment</vt:lpstr>
      <vt:lpstr>2019 Milestones 里程碑</vt:lpstr>
      <vt:lpstr>主日證道Sermon Series</vt:lpstr>
      <vt:lpstr>PowerPoint Presentation</vt:lpstr>
      <vt:lpstr>PowerPoint Presentation</vt:lpstr>
      <vt:lpstr>PowerPoint Presentation</vt:lpstr>
      <vt:lpstr>5C 出席Attendance:  Regular 正常 57, Irregular 偶爾 31, Seekers 慕道友 25, Students 學生 10</vt:lpstr>
      <vt:lpstr>培訓Trainings</vt:lpstr>
      <vt:lpstr>PowerPoint Presentation</vt:lpstr>
      <vt:lpstr>2020 教會主題Church Theme</vt:lpstr>
      <vt:lpstr>每季主題 Quarterly Focus</vt:lpstr>
      <vt:lpstr>Short Term 短期目標</vt:lpstr>
      <vt:lpstr>Long Term 長期目標</vt:lpstr>
      <vt:lpstr>To God Be All the Glory!  願神得榮耀!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&amp; OUTLOOK</dc:title>
  <dc:creator>Jinchang Chen</dc:creator>
  <cp:lastModifiedBy>Jinchang Chen</cp:lastModifiedBy>
  <cp:revision>16</cp:revision>
  <dcterms:created xsi:type="dcterms:W3CDTF">2019-09-24T02:47:03Z</dcterms:created>
  <dcterms:modified xsi:type="dcterms:W3CDTF">2019-11-14T19:37:06Z</dcterms:modified>
</cp:coreProperties>
</file>