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58" r:id="rId6"/>
    <p:sldId id="267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B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A8E7D-3CA9-4321-865E-8E9D3CEBDB3F}" v="29" dt="2019-10-28T23:22:50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EA1A8E7D-3CA9-4321-865E-8E9D3CEBDB3F}"/>
    <pc:docChg chg="undo custSel modSld">
      <pc:chgData name="Jinchang Chen" userId="bdf08ddc82ea3892" providerId="LiveId" clId="{EA1A8E7D-3CA9-4321-865E-8E9D3CEBDB3F}" dt="2019-10-29T19:32:43.575" v="143" actId="20577"/>
      <pc:docMkLst>
        <pc:docMk/>
      </pc:docMkLst>
      <pc:sldChg chg="modSp">
        <pc:chgData name="Jinchang Chen" userId="bdf08ddc82ea3892" providerId="LiveId" clId="{EA1A8E7D-3CA9-4321-865E-8E9D3CEBDB3F}" dt="2019-10-23T23:32:33.541" v="10" actId="1076"/>
        <pc:sldMkLst>
          <pc:docMk/>
          <pc:sldMk cId="1693060073" sldId="257"/>
        </pc:sldMkLst>
        <pc:picChg chg="mod">
          <ac:chgData name="Jinchang Chen" userId="bdf08ddc82ea3892" providerId="LiveId" clId="{EA1A8E7D-3CA9-4321-865E-8E9D3CEBDB3F}" dt="2019-10-23T23:32:33.541" v="10" actId="1076"/>
          <ac:picMkLst>
            <pc:docMk/>
            <pc:sldMk cId="1693060073" sldId="257"/>
            <ac:picMk id="1026" creationId="{12411B38-1C33-41F1-B438-07BEC71457DE}"/>
          </ac:picMkLst>
        </pc:picChg>
      </pc:sldChg>
      <pc:sldChg chg="modSp">
        <pc:chgData name="Jinchang Chen" userId="bdf08ddc82ea3892" providerId="LiveId" clId="{EA1A8E7D-3CA9-4321-865E-8E9D3CEBDB3F}" dt="2019-10-29T02:47:32.713" v="140" actId="20577"/>
        <pc:sldMkLst>
          <pc:docMk/>
          <pc:sldMk cId="204063360" sldId="258"/>
        </pc:sldMkLst>
        <pc:spChg chg="mod">
          <ac:chgData name="Jinchang Chen" userId="bdf08ddc82ea3892" providerId="LiveId" clId="{EA1A8E7D-3CA9-4321-865E-8E9D3CEBDB3F}" dt="2019-10-23T23:32:02.585" v="7" actId="255"/>
          <ac:spMkLst>
            <pc:docMk/>
            <pc:sldMk cId="204063360" sldId="258"/>
            <ac:spMk id="2" creationId="{959F42E9-3462-4DF0-818D-985258BB232C}"/>
          </ac:spMkLst>
        </pc:spChg>
        <pc:spChg chg="mod">
          <ac:chgData name="Jinchang Chen" userId="bdf08ddc82ea3892" providerId="LiveId" clId="{EA1A8E7D-3CA9-4321-865E-8E9D3CEBDB3F}" dt="2019-10-29T02:47:32.713" v="140" actId="20577"/>
          <ac:spMkLst>
            <pc:docMk/>
            <pc:sldMk cId="204063360" sldId="258"/>
            <ac:spMk id="3" creationId="{E5AFB189-B8B8-4CF5-81F4-E90FD45C0A74}"/>
          </ac:spMkLst>
        </pc:spChg>
      </pc:sldChg>
      <pc:sldChg chg="modSp">
        <pc:chgData name="Jinchang Chen" userId="bdf08ddc82ea3892" providerId="LiveId" clId="{EA1A8E7D-3CA9-4321-865E-8E9D3CEBDB3F}" dt="2019-10-28T23:23:42.948" v="114" actId="14100"/>
        <pc:sldMkLst>
          <pc:docMk/>
          <pc:sldMk cId="3847622551" sldId="259"/>
        </pc:sldMkLst>
        <pc:spChg chg="mod">
          <ac:chgData name="Jinchang Chen" userId="bdf08ddc82ea3892" providerId="LiveId" clId="{EA1A8E7D-3CA9-4321-865E-8E9D3CEBDB3F}" dt="2019-10-23T23:31:12.704" v="3" actId="1076"/>
          <ac:spMkLst>
            <pc:docMk/>
            <pc:sldMk cId="3847622551" sldId="259"/>
            <ac:spMk id="2" creationId="{089CE5F6-DCCE-4497-8043-0844C72C2265}"/>
          </ac:spMkLst>
        </pc:spChg>
        <pc:spChg chg="mod">
          <ac:chgData name="Jinchang Chen" userId="bdf08ddc82ea3892" providerId="LiveId" clId="{EA1A8E7D-3CA9-4321-865E-8E9D3CEBDB3F}" dt="2019-10-28T23:23:42.948" v="114" actId="14100"/>
          <ac:spMkLst>
            <pc:docMk/>
            <pc:sldMk cId="3847622551" sldId="259"/>
            <ac:spMk id="3" creationId="{1E460C15-5C50-423B-BBE3-8E8C2D909010}"/>
          </ac:spMkLst>
        </pc:spChg>
      </pc:sldChg>
      <pc:sldChg chg="modSp">
        <pc:chgData name="Jinchang Chen" userId="bdf08ddc82ea3892" providerId="LiveId" clId="{EA1A8E7D-3CA9-4321-865E-8E9D3CEBDB3F}" dt="2019-10-28T23:24:11.670" v="129" actId="27636"/>
        <pc:sldMkLst>
          <pc:docMk/>
          <pc:sldMk cId="3728245412" sldId="261"/>
        </pc:sldMkLst>
        <pc:spChg chg="mod">
          <ac:chgData name="Jinchang Chen" userId="bdf08ddc82ea3892" providerId="LiveId" clId="{EA1A8E7D-3CA9-4321-865E-8E9D3CEBDB3F}" dt="2019-10-28T23:24:11.670" v="129" actId="27636"/>
          <ac:spMkLst>
            <pc:docMk/>
            <pc:sldMk cId="3728245412" sldId="261"/>
            <ac:spMk id="3" creationId="{B71AC044-CC30-4DA7-A839-7BE62D895BBA}"/>
          </ac:spMkLst>
        </pc:spChg>
      </pc:sldChg>
      <pc:sldChg chg="modSp">
        <pc:chgData name="Jinchang Chen" userId="bdf08ddc82ea3892" providerId="LiveId" clId="{EA1A8E7D-3CA9-4321-865E-8E9D3CEBDB3F}" dt="2019-10-29T19:32:43.575" v="143" actId="20577"/>
        <pc:sldMkLst>
          <pc:docMk/>
          <pc:sldMk cId="4166304908" sldId="262"/>
        </pc:sldMkLst>
        <pc:graphicFrameChg chg="mod modGraphic">
          <ac:chgData name="Jinchang Chen" userId="bdf08ddc82ea3892" providerId="LiveId" clId="{EA1A8E7D-3CA9-4321-865E-8E9D3CEBDB3F}" dt="2019-10-29T19:32:43.575" v="143" actId="20577"/>
          <ac:graphicFrameMkLst>
            <pc:docMk/>
            <pc:sldMk cId="4166304908" sldId="262"/>
            <ac:graphicFrameMk id="2" creationId="{2701E664-8097-4EEF-A4E2-B93B54065614}"/>
          </ac:graphicFrameMkLst>
        </pc:graphicFrameChg>
      </pc:sldChg>
      <pc:sldChg chg="modSp">
        <pc:chgData name="Jinchang Chen" userId="bdf08ddc82ea3892" providerId="LiveId" clId="{EA1A8E7D-3CA9-4321-865E-8E9D3CEBDB3F}" dt="2019-10-28T23:25:13.881" v="131" actId="255"/>
        <pc:sldMkLst>
          <pc:docMk/>
          <pc:sldMk cId="1426067218" sldId="266"/>
        </pc:sldMkLst>
        <pc:graphicFrameChg chg="modGraphic">
          <ac:chgData name="Jinchang Chen" userId="bdf08ddc82ea3892" providerId="LiveId" clId="{EA1A8E7D-3CA9-4321-865E-8E9D3CEBDB3F}" dt="2019-10-28T23:25:13.881" v="131" actId="255"/>
          <ac:graphicFrameMkLst>
            <pc:docMk/>
            <pc:sldMk cId="1426067218" sldId="266"/>
            <ac:graphicFrameMk id="2" creationId="{2701E664-8097-4EEF-A4E2-B93B54065614}"/>
          </ac:graphicFrameMkLst>
        </pc:graphicFrameChg>
      </pc:sldChg>
      <pc:sldChg chg="modSp">
        <pc:chgData name="Jinchang Chen" userId="bdf08ddc82ea3892" providerId="LiveId" clId="{EA1A8E7D-3CA9-4321-865E-8E9D3CEBDB3F}" dt="2019-10-28T23:22:50.755" v="101"/>
        <pc:sldMkLst>
          <pc:docMk/>
          <pc:sldMk cId="1612732288" sldId="267"/>
        </pc:sldMkLst>
        <pc:spChg chg="mod">
          <ac:chgData name="Jinchang Chen" userId="bdf08ddc82ea3892" providerId="LiveId" clId="{EA1A8E7D-3CA9-4321-865E-8E9D3CEBDB3F}" dt="2019-10-28T23:22:50.755" v="101"/>
          <ac:spMkLst>
            <pc:docMk/>
            <pc:sldMk cId="1612732288" sldId="267"/>
            <ac:spMk id="5" creationId="{67764124-1D9D-4EF5-9B05-F048DA83CAEF}"/>
          </ac:spMkLst>
        </pc:spChg>
      </pc:sldChg>
    </pc:docChg>
  </pc:docChgLst>
  <pc:docChgLst>
    <pc:chgData name="Jinchang Chen" userId="bdf08ddc82ea3892" providerId="LiveId" clId="{E6702067-A3DB-4C40-A796-3134048076C5}"/>
    <pc:docChg chg="modSld">
      <pc:chgData name="Jinchang Chen" userId="bdf08ddc82ea3892" providerId="LiveId" clId="{E6702067-A3DB-4C40-A796-3134048076C5}" dt="2019-10-10T04:02:51.375" v="33" actId="20577"/>
      <pc:docMkLst>
        <pc:docMk/>
      </pc:docMkLst>
      <pc:sldChg chg="modSp">
        <pc:chgData name="Jinchang Chen" userId="bdf08ddc82ea3892" providerId="LiveId" clId="{E6702067-A3DB-4C40-A796-3134048076C5}" dt="2019-10-10T04:02:51.375" v="33" actId="20577"/>
        <pc:sldMkLst>
          <pc:docMk/>
          <pc:sldMk cId="2808723239" sldId="256"/>
        </pc:sldMkLst>
        <pc:spChg chg="mod">
          <ac:chgData name="Jinchang Chen" userId="bdf08ddc82ea3892" providerId="LiveId" clId="{E6702067-A3DB-4C40-A796-3134048076C5}" dt="2019-10-10T04:02:29.717" v="17" actId="20577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E6702067-A3DB-4C40-A796-3134048076C5}" dt="2019-10-10T04:02:51.375" v="33" actId="20577"/>
          <ac:spMkLst>
            <pc:docMk/>
            <pc:sldMk cId="2808723239" sldId="256"/>
            <ac:spMk id="3" creationId="{CEBBAEF9-3667-4B34-B2D0-2F2C6BAA3424}"/>
          </ac:spMkLst>
        </pc:spChg>
      </pc:sldChg>
      <pc:sldChg chg="delSp">
        <pc:chgData name="Jinchang Chen" userId="bdf08ddc82ea3892" providerId="LiveId" clId="{E6702067-A3DB-4C40-A796-3134048076C5}" dt="2019-10-10T04:01:56.637" v="0"/>
        <pc:sldMkLst>
          <pc:docMk/>
          <pc:sldMk cId="1693060073" sldId="257"/>
        </pc:sldMkLst>
        <pc:picChg chg="del">
          <ac:chgData name="Jinchang Chen" userId="bdf08ddc82ea3892" providerId="LiveId" clId="{E6702067-A3DB-4C40-A796-3134048076C5}" dt="2019-10-10T04:01:56.637" v="0"/>
          <ac:picMkLst>
            <pc:docMk/>
            <pc:sldMk cId="1693060073" sldId="257"/>
            <ac:picMk id="1026" creationId="{FD6A0269-6DD9-473F-8068-EC8047174773}"/>
          </ac:picMkLst>
        </pc:picChg>
      </pc:sldChg>
      <pc:sldChg chg="delSp">
        <pc:chgData name="Jinchang Chen" userId="bdf08ddc82ea3892" providerId="LiveId" clId="{E6702067-A3DB-4C40-A796-3134048076C5}" dt="2019-10-10T04:02:00.465" v="1"/>
        <pc:sldMkLst>
          <pc:docMk/>
          <pc:sldMk cId="204063360" sldId="258"/>
        </pc:sldMkLst>
        <pc:picChg chg="del">
          <ac:chgData name="Jinchang Chen" userId="bdf08ddc82ea3892" providerId="LiveId" clId="{E6702067-A3DB-4C40-A796-3134048076C5}" dt="2019-10-10T04:02:00.465" v="1"/>
          <ac:picMkLst>
            <pc:docMk/>
            <pc:sldMk cId="204063360" sldId="258"/>
            <ac:picMk id="2050" creationId="{FC01147E-3A7C-4499-A331-735D8E7BFE56}"/>
          </ac:picMkLst>
        </pc:picChg>
      </pc:sldChg>
      <pc:sldChg chg="delSp">
        <pc:chgData name="Jinchang Chen" userId="bdf08ddc82ea3892" providerId="LiveId" clId="{E6702067-A3DB-4C40-A796-3134048076C5}" dt="2019-10-10T04:02:08.294" v="3"/>
        <pc:sldMkLst>
          <pc:docMk/>
          <pc:sldMk cId="3847622551" sldId="259"/>
        </pc:sldMkLst>
        <pc:picChg chg="del">
          <ac:chgData name="Jinchang Chen" userId="bdf08ddc82ea3892" providerId="LiveId" clId="{E6702067-A3DB-4C40-A796-3134048076C5}" dt="2019-10-10T04:02:08.294" v="3"/>
          <ac:picMkLst>
            <pc:docMk/>
            <pc:sldMk cId="3847622551" sldId="259"/>
            <ac:picMk id="4098" creationId="{01BE385C-729C-4054-8272-205F92685FEC}"/>
          </ac:picMkLst>
        </pc:picChg>
      </pc:sldChg>
      <pc:sldChg chg="delSp">
        <pc:chgData name="Jinchang Chen" userId="bdf08ddc82ea3892" providerId="LiveId" clId="{E6702067-A3DB-4C40-A796-3134048076C5}" dt="2019-10-10T04:02:04.606" v="2"/>
        <pc:sldMkLst>
          <pc:docMk/>
          <pc:sldMk cId="1612732288" sldId="267"/>
        </pc:sldMkLst>
        <pc:picChg chg="del">
          <ac:chgData name="Jinchang Chen" userId="bdf08ddc82ea3892" providerId="LiveId" clId="{E6702067-A3DB-4C40-A796-3134048076C5}" dt="2019-10-10T04:02:04.606" v="2"/>
          <ac:picMkLst>
            <pc:docMk/>
            <pc:sldMk cId="1612732288" sldId="267"/>
            <ac:picMk id="6" creationId="{168737B2-FB2F-475E-8515-D95322511095}"/>
          </ac:picMkLst>
        </pc:picChg>
      </pc:sldChg>
    </pc:docChg>
  </pc:docChgLst>
  <pc:docChgLst>
    <pc:chgData name="Jinchang Chen" userId="bdf08ddc82ea3892" providerId="LiveId" clId="{A7A35DF8-216A-49D4-BBFF-4B4C5DB5F817}"/>
    <pc:docChg chg="undo custSel mod addSld delSld modSld">
      <pc:chgData name="Jinchang Chen" userId="bdf08ddc82ea3892" providerId="LiveId" clId="{A7A35DF8-216A-49D4-BBFF-4B4C5DB5F817}" dt="2019-10-12T22:32:03.874" v="1792" actId="20577"/>
      <pc:docMkLst>
        <pc:docMk/>
      </pc:docMkLst>
      <pc:sldChg chg="modSp">
        <pc:chgData name="Jinchang Chen" userId="bdf08ddc82ea3892" providerId="LiveId" clId="{A7A35DF8-216A-49D4-BBFF-4B4C5DB5F817}" dt="2019-10-11T17:25:33.060" v="20"/>
        <pc:sldMkLst>
          <pc:docMk/>
          <pc:sldMk cId="2808723239" sldId="256"/>
        </pc:sldMkLst>
        <pc:spChg chg="mod">
          <ac:chgData name="Jinchang Chen" userId="bdf08ddc82ea3892" providerId="LiveId" clId="{A7A35DF8-216A-49D4-BBFF-4B4C5DB5F817}" dt="2019-10-11T17:25:33.060" v="20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A7A35DF8-216A-49D4-BBFF-4B4C5DB5F817}" dt="2019-10-11T17:25:01.816" v="0" actId="20577"/>
          <ac:spMkLst>
            <pc:docMk/>
            <pc:sldMk cId="2808723239" sldId="256"/>
            <ac:spMk id="3" creationId="{CEBBAEF9-3667-4B34-B2D0-2F2C6BAA3424}"/>
          </ac:spMkLst>
        </pc:spChg>
      </pc:sldChg>
      <pc:sldChg chg="addSp delSp modSp">
        <pc:chgData name="Jinchang Chen" userId="bdf08ddc82ea3892" providerId="LiveId" clId="{A7A35DF8-216A-49D4-BBFF-4B4C5DB5F817}" dt="2019-10-12T22:29:40.063" v="1781" actId="1076"/>
        <pc:sldMkLst>
          <pc:docMk/>
          <pc:sldMk cId="1693060073" sldId="257"/>
        </pc:sldMkLst>
        <pc:spChg chg="mod">
          <ac:chgData name="Jinchang Chen" userId="bdf08ddc82ea3892" providerId="LiveId" clId="{A7A35DF8-216A-49D4-BBFF-4B4C5DB5F817}" dt="2019-10-12T00:25:19.936" v="156" actId="26606"/>
          <ac:spMkLst>
            <pc:docMk/>
            <pc:sldMk cId="1693060073" sldId="257"/>
            <ac:spMk id="2" creationId="{BB2A14D5-FD59-4AFB-8358-AF82E31B01BA}"/>
          </ac:spMkLst>
        </pc:spChg>
        <pc:spChg chg="mod">
          <ac:chgData name="Jinchang Chen" userId="bdf08ddc82ea3892" providerId="LiveId" clId="{A7A35DF8-216A-49D4-BBFF-4B4C5DB5F817}" dt="2019-10-12T22:29:40.063" v="1781" actId="1076"/>
          <ac:spMkLst>
            <pc:docMk/>
            <pc:sldMk cId="1693060073" sldId="257"/>
            <ac:spMk id="3" creationId="{EF8BFD12-F763-462D-B20A-31E2B9A6A7FE}"/>
          </ac:spMkLst>
        </pc:spChg>
        <pc:spChg chg="del">
          <ac:chgData name="Jinchang Chen" userId="bdf08ddc82ea3892" providerId="LiveId" clId="{A7A35DF8-216A-49D4-BBFF-4B4C5DB5F817}" dt="2019-10-12T00:25:19.936" v="156" actId="26606"/>
          <ac:spMkLst>
            <pc:docMk/>
            <pc:sldMk cId="1693060073" sldId="257"/>
            <ac:spMk id="73" creationId="{4038CB10-1F5C-4D54-9DF7-12586DE5B007}"/>
          </ac:spMkLst>
        </pc:spChg>
        <pc:spChg chg="del">
          <ac:chgData name="Jinchang Chen" userId="bdf08ddc82ea3892" providerId="LiveId" clId="{A7A35DF8-216A-49D4-BBFF-4B4C5DB5F817}" dt="2019-10-12T00:25:19.936" v="156" actId="26606"/>
          <ac:spMkLst>
            <pc:docMk/>
            <pc:sldMk cId="1693060073" sldId="257"/>
            <ac:spMk id="75" creationId="{73ED6512-6858-4552-B699-9A97FE9A4EA2}"/>
          </ac:spMkLst>
        </pc:spChg>
        <pc:picChg chg="add mod">
          <ac:chgData name="Jinchang Chen" userId="bdf08ddc82ea3892" providerId="LiveId" clId="{A7A35DF8-216A-49D4-BBFF-4B4C5DB5F817}" dt="2019-10-12T22:29:18.958" v="1777" actId="1076"/>
          <ac:picMkLst>
            <pc:docMk/>
            <pc:sldMk cId="1693060073" sldId="257"/>
            <ac:picMk id="1026" creationId="{12411B38-1C33-41F1-B438-07BEC71457DE}"/>
          </ac:picMkLst>
        </pc:picChg>
      </pc:sldChg>
      <pc:sldChg chg="addSp modSp">
        <pc:chgData name="Jinchang Chen" userId="bdf08ddc82ea3892" providerId="LiveId" clId="{A7A35DF8-216A-49D4-BBFF-4B4C5DB5F817}" dt="2019-10-12T22:20:42.494" v="1739" actId="27636"/>
        <pc:sldMkLst>
          <pc:docMk/>
          <pc:sldMk cId="204063360" sldId="258"/>
        </pc:sldMkLst>
        <pc:spChg chg="mod">
          <ac:chgData name="Jinchang Chen" userId="bdf08ddc82ea3892" providerId="LiveId" clId="{A7A35DF8-216A-49D4-BBFF-4B4C5DB5F817}" dt="2019-10-12T22:20:42.494" v="1739" actId="27636"/>
          <ac:spMkLst>
            <pc:docMk/>
            <pc:sldMk cId="204063360" sldId="258"/>
            <ac:spMk id="2" creationId="{959F42E9-3462-4DF0-818D-985258BB232C}"/>
          </ac:spMkLst>
        </pc:spChg>
        <pc:spChg chg="mod ord">
          <ac:chgData name="Jinchang Chen" userId="bdf08ddc82ea3892" providerId="LiveId" clId="{A7A35DF8-216A-49D4-BBFF-4B4C5DB5F817}" dt="2019-10-12T22:18:02.862" v="1734" actId="255"/>
          <ac:spMkLst>
            <pc:docMk/>
            <pc:sldMk cId="204063360" sldId="258"/>
            <ac:spMk id="3" creationId="{E5AFB189-B8B8-4CF5-81F4-E90FD45C0A74}"/>
          </ac:spMkLst>
        </pc:spChg>
        <pc:picChg chg="add mod">
          <ac:chgData name="Jinchang Chen" userId="bdf08ddc82ea3892" providerId="LiveId" clId="{A7A35DF8-216A-49D4-BBFF-4B4C5DB5F817}" dt="2019-10-12T22:17:54.972" v="1733" actId="26606"/>
          <ac:picMkLst>
            <pc:docMk/>
            <pc:sldMk cId="204063360" sldId="258"/>
            <ac:picMk id="1026" creationId="{F6DBD49F-46B3-45EF-B569-EB96AC416C84}"/>
          </ac:picMkLst>
        </pc:picChg>
        <pc:cxnChg chg="add">
          <ac:chgData name="Jinchang Chen" userId="bdf08ddc82ea3892" providerId="LiveId" clId="{A7A35DF8-216A-49D4-BBFF-4B4C5DB5F817}" dt="2019-10-12T22:17:54.972" v="1733" actId="26606"/>
          <ac:cxnSpMkLst>
            <pc:docMk/>
            <pc:sldMk cId="204063360" sldId="258"/>
            <ac:cxnSpMk id="71" creationId="{39B7FDC9-F0CE-43A7-9F2A-83DD09DC3453}"/>
          </ac:cxnSpMkLst>
        </pc:cxnChg>
      </pc:sldChg>
      <pc:sldChg chg="addSp modSp">
        <pc:chgData name="Jinchang Chen" userId="bdf08ddc82ea3892" providerId="LiveId" clId="{A7A35DF8-216A-49D4-BBFF-4B4C5DB5F817}" dt="2019-10-12T22:32:03.874" v="1792" actId="20577"/>
        <pc:sldMkLst>
          <pc:docMk/>
          <pc:sldMk cId="3847622551" sldId="259"/>
        </pc:sldMkLst>
        <pc:spChg chg="mod">
          <ac:chgData name="Jinchang Chen" userId="bdf08ddc82ea3892" providerId="LiveId" clId="{A7A35DF8-216A-49D4-BBFF-4B4C5DB5F817}" dt="2019-10-12T01:27:23.458" v="1425" actId="20577"/>
          <ac:spMkLst>
            <pc:docMk/>
            <pc:sldMk cId="3847622551" sldId="259"/>
            <ac:spMk id="2" creationId="{089CE5F6-DCCE-4497-8043-0844C72C2265}"/>
          </ac:spMkLst>
        </pc:spChg>
        <pc:spChg chg="mod">
          <ac:chgData name="Jinchang Chen" userId="bdf08ddc82ea3892" providerId="LiveId" clId="{A7A35DF8-216A-49D4-BBFF-4B4C5DB5F817}" dt="2019-10-12T22:32:03.874" v="1792" actId="20577"/>
          <ac:spMkLst>
            <pc:docMk/>
            <pc:sldMk cId="3847622551" sldId="259"/>
            <ac:spMk id="3" creationId="{1E460C15-5C50-423B-BBE3-8E8C2D909010}"/>
          </ac:spMkLst>
        </pc:spChg>
        <pc:picChg chg="add mod">
          <ac:chgData name="Jinchang Chen" userId="bdf08ddc82ea3892" providerId="LiveId" clId="{A7A35DF8-216A-49D4-BBFF-4B4C5DB5F817}" dt="2019-10-12T22:26:44.045" v="1764" actId="1076"/>
          <ac:picMkLst>
            <pc:docMk/>
            <pc:sldMk cId="3847622551" sldId="259"/>
            <ac:picMk id="3074" creationId="{2C2EFD6A-6DEF-4DB2-A07D-C0131372F9C3}"/>
          </ac:picMkLst>
        </pc:picChg>
      </pc:sldChg>
      <pc:sldChg chg="modSp">
        <pc:chgData name="Jinchang Chen" userId="bdf08ddc82ea3892" providerId="LiveId" clId="{A7A35DF8-216A-49D4-BBFF-4B4C5DB5F817}" dt="2019-10-12T00:28:09.665" v="210" actId="1076"/>
        <pc:sldMkLst>
          <pc:docMk/>
          <pc:sldMk cId="3728245412" sldId="261"/>
        </pc:sldMkLst>
        <pc:spChg chg="mod">
          <ac:chgData name="Jinchang Chen" userId="bdf08ddc82ea3892" providerId="LiveId" clId="{A7A35DF8-216A-49D4-BBFF-4B4C5DB5F817}" dt="2019-10-12T00:28:09.665" v="210" actId="1076"/>
          <ac:spMkLst>
            <pc:docMk/>
            <pc:sldMk cId="3728245412" sldId="261"/>
            <ac:spMk id="3" creationId="{B71AC044-CC30-4DA7-A839-7BE62D895BBA}"/>
          </ac:spMkLst>
        </pc:spChg>
      </pc:sldChg>
      <pc:sldChg chg="modSp">
        <pc:chgData name="Jinchang Chen" userId="bdf08ddc82ea3892" providerId="LiveId" clId="{A7A35DF8-216A-49D4-BBFF-4B4C5DB5F817}" dt="2019-10-12T01:14:06.649" v="1076" actId="20577"/>
        <pc:sldMkLst>
          <pc:docMk/>
          <pc:sldMk cId="4166304908" sldId="262"/>
        </pc:sldMkLst>
        <pc:graphicFrameChg chg="mod modGraphic">
          <ac:chgData name="Jinchang Chen" userId="bdf08ddc82ea3892" providerId="LiveId" clId="{A7A35DF8-216A-49D4-BBFF-4B4C5DB5F817}" dt="2019-10-12T01:14:06.649" v="1076" actId="20577"/>
          <ac:graphicFrameMkLst>
            <pc:docMk/>
            <pc:sldMk cId="4166304908" sldId="262"/>
            <ac:graphicFrameMk id="2" creationId="{2701E664-8097-4EEF-A4E2-B93B54065614}"/>
          </ac:graphicFrameMkLst>
        </pc:graphicFrameChg>
      </pc:sldChg>
      <pc:sldChg chg="addSp delSp modSp add del setBg delDesignElem">
        <pc:chgData name="Jinchang Chen" userId="bdf08ddc82ea3892" providerId="LiveId" clId="{A7A35DF8-216A-49D4-BBFF-4B4C5DB5F817}" dt="2019-10-12T22:07:36.911" v="1567" actId="255"/>
        <pc:sldMkLst>
          <pc:docMk/>
          <pc:sldMk cId="1426067218" sldId="266"/>
        </pc:sldMkLst>
        <pc:spChg chg="add del">
          <ac:chgData name="Jinchang Chen" userId="bdf08ddc82ea3892" providerId="LiveId" clId="{A7A35DF8-216A-49D4-BBFF-4B4C5DB5F817}" dt="2019-10-12T00:42:36.148" v="329"/>
          <ac:spMkLst>
            <pc:docMk/>
            <pc:sldMk cId="1426067218" sldId="266"/>
            <ac:spMk id="85" creationId="{32BC26D8-82FB-445E-AA49-62A77D7C1EE0}"/>
          </ac:spMkLst>
        </pc:spChg>
        <pc:spChg chg="add del">
          <ac:chgData name="Jinchang Chen" userId="bdf08ddc82ea3892" providerId="LiveId" clId="{A7A35DF8-216A-49D4-BBFF-4B4C5DB5F817}" dt="2019-10-12T00:42:36.148" v="329"/>
          <ac:spMkLst>
            <pc:docMk/>
            <pc:sldMk cId="1426067218" sldId="266"/>
            <ac:spMk id="86" creationId="{CB44330D-EA18-4254-AA95-EB49948539B8}"/>
          </ac:spMkLst>
        </pc:spChg>
        <pc:graphicFrameChg chg="mod modGraphic">
          <ac:chgData name="Jinchang Chen" userId="bdf08ddc82ea3892" providerId="LiveId" clId="{A7A35DF8-216A-49D4-BBFF-4B4C5DB5F817}" dt="2019-10-12T22:07:36.911" v="1567" actId="255"/>
          <ac:graphicFrameMkLst>
            <pc:docMk/>
            <pc:sldMk cId="1426067218" sldId="266"/>
            <ac:graphicFrameMk id="2" creationId="{2701E664-8097-4EEF-A4E2-B93B54065614}"/>
          </ac:graphicFrameMkLst>
        </pc:graphicFrameChg>
        <pc:picChg chg="add del">
          <ac:chgData name="Jinchang Chen" userId="bdf08ddc82ea3892" providerId="LiveId" clId="{A7A35DF8-216A-49D4-BBFF-4B4C5DB5F817}" dt="2019-10-12T00:32:09.659" v="275"/>
          <ac:picMkLst>
            <pc:docMk/>
            <pc:sldMk cId="1426067218" sldId="266"/>
            <ac:picMk id="3" creationId="{76C1D7EA-C533-4CD4-A771-017C9DB172BB}"/>
          </ac:picMkLst>
        </pc:picChg>
        <pc:picChg chg="add del">
          <ac:chgData name="Jinchang Chen" userId="bdf08ddc82ea3892" providerId="LiveId" clId="{A7A35DF8-216A-49D4-BBFF-4B4C5DB5F817}" dt="2019-10-12T00:32:18.183" v="277"/>
          <ac:picMkLst>
            <pc:docMk/>
            <pc:sldMk cId="1426067218" sldId="266"/>
            <ac:picMk id="4" creationId="{12D489E2-B167-4E6C-851D-72F13E8E8C23}"/>
          </ac:picMkLst>
        </pc:picChg>
      </pc:sldChg>
      <pc:sldChg chg="addSp modSp mod setClrOvrMap">
        <pc:chgData name="Jinchang Chen" userId="bdf08ddc82ea3892" providerId="LiveId" clId="{A7A35DF8-216A-49D4-BBFF-4B4C5DB5F817}" dt="2019-10-12T22:31:23.267" v="1788" actId="14100"/>
        <pc:sldMkLst>
          <pc:docMk/>
          <pc:sldMk cId="1612732288" sldId="267"/>
        </pc:sldMkLst>
        <pc:spChg chg="mod">
          <ac:chgData name="Jinchang Chen" userId="bdf08ddc82ea3892" providerId="LiveId" clId="{A7A35DF8-216A-49D4-BBFF-4B4C5DB5F817}" dt="2019-10-12T22:23:46.266" v="1745" actId="255"/>
          <ac:spMkLst>
            <pc:docMk/>
            <pc:sldMk cId="1612732288" sldId="267"/>
            <ac:spMk id="4" creationId="{B4351C21-705D-4A47-A0D9-33A6A638DB60}"/>
          </ac:spMkLst>
        </pc:spChg>
        <pc:spChg chg="mod">
          <ac:chgData name="Jinchang Chen" userId="bdf08ddc82ea3892" providerId="LiveId" clId="{A7A35DF8-216A-49D4-BBFF-4B4C5DB5F817}" dt="2019-10-12T22:31:23.267" v="1788" actId="14100"/>
          <ac:spMkLst>
            <pc:docMk/>
            <pc:sldMk cId="1612732288" sldId="267"/>
            <ac:spMk id="5" creationId="{67764124-1D9D-4EF5-9B05-F048DA83CAEF}"/>
          </ac:spMkLst>
        </pc:spChg>
        <pc:spChg chg="add">
          <ac:chgData name="Jinchang Chen" userId="bdf08ddc82ea3892" providerId="LiveId" clId="{A7A35DF8-216A-49D4-BBFF-4B4C5DB5F817}" dt="2019-10-12T22:22:36.178" v="1741" actId="26606"/>
          <ac:spMkLst>
            <pc:docMk/>
            <pc:sldMk cId="1612732288" sldId="267"/>
            <ac:spMk id="71" creationId="{9228552E-C8B1-4A80-8448-0787CE0FC704}"/>
          </ac:spMkLst>
        </pc:spChg>
        <pc:picChg chg="add mod ord">
          <ac:chgData name="Jinchang Chen" userId="bdf08ddc82ea3892" providerId="LiveId" clId="{A7A35DF8-216A-49D4-BBFF-4B4C5DB5F817}" dt="2019-10-12T22:22:36.178" v="1741" actId="26606"/>
          <ac:picMkLst>
            <pc:docMk/>
            <pc:sldMk cId="1612732288" sldId="267"/>
            <ac:picMk id="2050" creationId="{F2BC36DD-20A9-4E80-80B8-AF51020A2E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7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4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7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62" name="Straight Connector 7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954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br>
              <a:rPr lang="en-US" altLang="zh-TW" sz="32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TW" altLang="en-US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認識信實的神</a:t>
            </a:r>
            <a:r>
              <a:rPr lang="en-US" altLang="zh-TW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br>
              <a:rPr lang="en-US" altLang="zh-TW" sz="54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900" b="1" dirty="0">
                <a:solidFill>
                  <a:srgbClr val="95402A"/>
                </a:solidFill>
                <a:latin typeface="+mn-lt"/>
                <a:ea typeface="FangSong" panose="02010609060101010101" pitchFamily="49" charset="-122"/>
              </a:rPr>
              <a:t>Knowing God as Our Provider</a:t>
            </a:r>
            <a:endParaRPr lang="en-US" sz="3200" b="1" dirty="0">
              <a:solidFill>
                <a:srgbClr val="95402A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884342"/>
            <a:ext cx="8767860" cy="440822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亞伯拉罕之約</a:t>
            </a:r>
            <a:r>
              <a:rPr lang="en-US" altLang="zh-TW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3600" b="1" dirty="0">
                <a:solidFill>
                  <a:srgbClr val="95402A"/>
                </a:solidFill>
                <a:ea typeface="FangSong" panose="02010609060101010101" pitchFamily="49" charset="-122"/>
              </a:rPr>
              <a:t>The Abrahamic Covenant</a:t>
            </a:r>
          </a:p>
        </p:txBody>
      </p:sp>
      <p:pic>
        <p:nvPicPr>
          <p:cNvPr id="2054" name="Picture 6" descr="Image result for covenants">
            <a:extLst>
              <a:ext uri="{FF2B5EF4-FFF2-40B4-BE49-F238E27FC236}">
                <a16:creationId xmlns:a16="http://schemas.microsoft.com/office/drawing/2014/main" id="{452594E3-382C-4A07-A61D-5A113A6D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r="1" b="17585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A14D5-FD59-4AFB-8358-AF82E31B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人類四個元首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dirty="0">
                <a:latin typeface="+mn-lt"/>
                <a:ea typeface="LiSu" panose="02010509060101010101" pitchFamily="49" charset="-122"/>
              </a:rPr>
              <a:t>Four Human Heads</a:t>
            </a:r>
            <a:endParaRPr lang="en-US" dirty="0"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FD12-F763-462D-B20A-31E2B9A6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5541"/>
            <a:ext cx="4965834" cy="294060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亞當</a:t>
            </a:r>
            <a:r>
              <a:rPr lang="en-US" altLang="zh-TW" sz="4000" dirty="0">
                <a:ea typeface="LiSu" panose="02010509060101010101" pitchFamily="49" charset="-122"/>
              </a:rPr>
              <a:t>Adam</a:t>
            </a:r>
            <a:endParaRPr lang="zh-TW" altLang="en-US" sz="4000" dirty="0">
              <a:ea typeface="DFKai-SB" panose="03000509000000000000" pitchFamily="65" charset="-120"/>
            </a:endParaRPr>
          </a:p>
          <a:p>
            <a:r>
              <a:rPr lang="zh-TW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挪亞</a:t>
            </a:r>
            <a:r>
              <a:rPr lang="en-US" altLang="zh-TW" sz="4000" dirty="0">
                <a:ea typeface="LiSu" panose="02010509060101010101" pitchFamily="49" charset="-122"/>
              </a:rPr>
              <a:t>Noah</a:t>
            </a:r>
          </a:p>
          <a:p>
            <a:r>
              <a:rPr lang="zh-TW" altLang="en-US" sz="4000" dirty="0">
                <a:latin typeface="LiSu" panose="02010509060101010101" pitchFamily="49" charset="-122"/>
                <a:ea typeface="LiSu" panose="02010509060101010101" pitchFamily="49" charset="-122"/>
              </a:rPr>
              <a:t>亞伯拉罕</a:t>
            </a:r>
            <a:r>
              <a:rPr lang="en-US" altLang="zh-TW" sz="4000" dirty="0">
                <a:ea typeface="LiSu" panose="02010509060101010101" pitchFamily="49" charset="-122"/>
              </a:rPr>
              <a:t>Abraham</a:t>
            </a:r>
            <a:endParaRPr lang="zh-TW" altLang="en-US" sz="4000" dirty="0">
              <a:ea typeface="DFKai-SB" panose="03000509000000000000" pitchFamily="65" charset="-120"/>
            </a:endParaRPr>
          </a:p>
          <a:p>
            <a:r>
              <a:rPr lang="zh-TW" altLang="en-US" sz="4000" dirty="0">
                <a:ea typeface="LiSu" panose="02010509060101010101" pitchFamily="49" charset="-122"/>
              </a:rPr>
              <a:t>耶穌基督</a:t>
            </a:r>
            <a:r>
              <a:rPr lang="en-US" altLang="zh-TW" sz="4000" dirty="0">
                <a:ea typeface="LiSu" panose="02010509060101010101" pitchFamily="49" charset="-122"/>
              </a:rPr>
              <a:t>Jesus Christ</a:t>
            </a:r>
            <a:endParaRPr lang="zh-TW" altLang="en-US" sz="4000" dirty="0">
              <a:ea typeface="DFKai-SB" panose="03000509000000000000" pitchFamily="65" charset="-120"/>
            </a:endParaRPr>
          </a:p>
        </p:txBody>
      </p:sp>
      <p:pic>
        <p:nvPicPr>
          <p:cNvPr id="1026" name="Picture 2" descr="Image result for headship">
            <a:extLst>
              <a:ext uri="{FF2B5EF4-FFF2-40B4-BE49-F238E27FC236}">
                <a16:creationId xmlns:a16="http://schemas.microsoft.com/office/drawing/2014/main" id="{12411B38-1C33-41F1-B438-07BEC7145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9003" b="2"/>
          <a:stretch/>
        </p:blipFill>
        <p:spPr bwMode="auto">
          <a:xfrm>
            <a:off x="6248431" y="1766888"/>
            <a:ext cx="5172604" cy="354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6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01E664-8097-4EEF-A4E2-B93B5406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98593"/>
              </p:ext>
            </p:extLst>
          </p:nvPr>
        </p:nvGraphicFramePr>
        <p:xfrm>
          <a:off x="626533" y="685800"/>
          <a:ext cx="10938932" cy="524764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618827">
                  <a:extLst>
                    <a:ext uri="{9D8B030D-6E8A-4147-A177-3AD203B41FA5}">
                      <a16:colId xmlns:a16="http://schemas.microsoft.com/office/drawing/2014/main" val="1447162484"/>
                    </a:ext>
                  </a:extLst>
                </a:gridCol>
                <a:gridCol w="2442143">
                  <a:extLst>
                    <a:ext uri="{9D8B030D-6E8A-4147-A177-3AD203B41FA5}">
                      <a16:colId xmlns:a16="http://schemas.microsoft.com/office/drawing/2014/main" val="1425466330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89380164"/>
                    </a:ext>
                  </a:extLst>
                </a:gridCol>
                <a:gridCol w="2319689">
                  <a:extLst>
                    <a:ext uri="{9D8B030D-6E8A-4147-A177-3AD203B41FA5}">
                      <a16:colId xmlns:a16="http://schemas.microsoft.com/office/drawing/2014/main" val="1413790386"/>
                    </a:ext>
                  </a:extLst>
                </a:gridCol>
                <a:gridCol w="2392589">
                  <a:extLst>
                    <a:ext uri="{9D8B030D-6E8A-4147-A177-3AD203B41FA5}">
                      <a16:colId xmlns:a16="http://schemas.microsoft.com/office/drawing/2014/main" val="2475905718"/>
                    </a:ext>
                  </a:extLst>
                </a:gridCol>
              </a:tblGrid>
              <a:tr h="902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#1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亞當</a:t>
                      </a:r>
                      <a:endParaRPr lang="en-US" altLang="zh-TW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b="1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Adam</a:t>
                      </a:r>
                      <a:endParaRPr lang="en-US" sz="3200" b="1" dirty="0">
                        <a:effectLst/>
                        <a:latin typeface="+mn-lt"/>
                        <a:ea typeface="LiSu" panose="02010509060101010101" pitchFamily="49" charset="-122"/>
                      </a:endParaRP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挪亞</a:t>
                      </a:r>
                      <a:endParaRPr lang="en-US" altLang="zh-TW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Noah</a:t>
                      </a: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亞伯拉罕</a:t>
                      </a:r>
                      <a:endParaRPr lang="en-US" altLang="zh-TW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b="1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Abraham</a:t>
                      </a: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耶穌基督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1200" dirty="0">
                          <a:effectLst/>
                        </a:rPr>
                        <a:t>Jesus Christ</a:t>
                      </a:r>
                      <a:endParaRPr lang="en-US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93942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元首</a:t>
                      </a: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Head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全人類</a:t>
                      </a:r>
                      <a:endParaRPr lang="en-US" altLang="zh-TW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All Races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全人類</a:t>
                      </a:r>
                      <a:endParaRPr lang="en-US" altLang="zh-TW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All Races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新人類</a:t>
                      </a:r>
                      <a:endParaRPr lang="en-US" altLang="zh-TW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New</a:t>
                      </a:r>
                      <a:r>
                        <a:rPr lang="zh-TW" alt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Race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新人類</a:t>
                      </a:r>
                      <a:endParaRPr lang="en-US" altLang="zh-TW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New</a:t>
                      </a:r>
                      <a:r>
                        <a:rPr lang="zh-TW" alt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Race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44404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事件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Event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墮落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Fall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洪水</a:t>
                      </a:r>
                      <a:endParaRPr lang="en-US" altLang="zh-TW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Flood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蒙召</a:t>
                      </a:r>
                      <a:endParaRPr lang="en-US" altLang="zh-TW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Calling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復活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Resurrection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91724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祝福</a:t>
                      </a:r>
                      <a:endParaRPr lang="en-US" altLang="zh-TW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Blessing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生存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Surviving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生存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Surviving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救贖</a:t>
                      </a:r>
                      <a:endParaRPr lang="en-US" altLang="zh-TW" sz="3600" b="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Redemption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救贖</a:t>
                      </a:r>
                      <a:endParaRPr lang="en-US" altLang="zh-TW" sz="3600" b="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Redemption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1766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應許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Promise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人的後裔</a:t>
                      </a: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Seed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不再毀滅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</a:rPr>
                        <a:t>No Flood</a:t>
                      </a:r>
                      <a:r>
                        <a:rPr lang="en-US" altLang="zh-TW" sz="3200" kern="1200" dirty="0">
                          <a:effectLst/>
                        </a:rPr>
                        <a:t> </a:t>
                      </a:r>
                      <a:endParaRPr lang="en-US" altLang="zh-TW" sz="3200" kern="1200" dirty="0">
                        <a:solidFill>
                          <a:schemeClr val="dk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神的子民</a:t>
                      </a:r>
                      <a:r>
                        <a:rPr lang="en-US" altLang="zh-CN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 </a:t>
                      </a:r>
                      <a:r>
                        <a:rPr lang="en-US" sz="30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God’s People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永恆生命</a:t>
                      </a:r>
                      <a:r>
                        <a:rPr lang="en-US" altLang="zh-CN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Eternal Life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6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01E664-8097-4EEF-A4E2-B93B5406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89999"/>
              </p:ext>
            </p:extLst>
          </p:nvPr>
        </p:nvGraphicFramePr>
        <p:xfrm>
          <a:off x="626533" y="711200"/>
          <a:ext cx="10938933" cy="560832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144659">
                  <a:extLst>
                    <a:ext uri="{9D8B030D-6E8A-4147-A177-3AD203B41FA5}">
                      <a16:colId xmlns:a16="http://schemas.microsoft.com/office/drawing/2014/main" val="1447162484"/>
                    </a:ext>
                  </a:extLst>
                </a:gridCol>
                <a:gridCol w="2752530">
                  <a:extLst>
                    <a:ext uri="{9D8B030D-6E8A-4147-A177-3AD203B41FA5}">
                      <a16:colId xmlns:a16="http://schemas.microsoft.com/office/drawing/2014/main" val="1425466330"/>
                    </a:ext>
                  </a:extLst>
                </a:gridCol>
                <a:gridCol w="3629609">
                  <a:extLst>
                    <a:ext uri="{9D8B030D-6E8A-4147-A177-3AD203B41FA5}">
                      <a16:colId xmlns:a16="http://schemas.microsoft.com/office/drawing/2014/main" val="89380164"/>
                    </a:ext>
                  </a:extLst>
                </a:gridCol>
                <a:gridCol w="2412135">
                  <a:extLst>
                    <a:ext uri="{9D8B030D-6E8A-4147-A177-3AD203B41FA5}">
                      <a16:colId xmlns:a16="http://schemas.microsoft.com/office/drawing/2014/main" val="2475905718"/>
                    </a:ext>
                  </a:extLst>
                </a:gridCol>
              </a:tblGrid>
              <a:tr h="902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#2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應許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Promise</a:t>
                      </a: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ea typeface="LiSu" panose="02010509060101010101" pitchFamily="49" charset="-122"/>
                        </a:rPr>
                        <a:t>盟</a:t>
                      </a:r>
                      <a:r>
                        <a:rPr lang="x-none" sz="3600" b="0" dirty="0">
                          <a:effectLst/>
                          <a:ea typeface="LiSu" panose="02010509060101010101" pitchFamily="49" charset="-122"/>
                        </a:rPr>
                        <a:t>約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Covenant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實現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Fulfilled</a:t>
                      </a: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93942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成為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多國的父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國度</a:t>
                      </a:r>
                      <a:endParaRPr lang="en-US" sz="40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Kingdom</a:t>
                      </a:r>
                      <a:r>
                        <a:rPr lang="en-US" altLang="zh-TW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 </a:t>
                      </a:r>
                      <a:endParaRPr lang="en-US" altLang="zh-TW" sz="36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西乃之約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Sinaitic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申</a:t>
                      </a: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Deut. 29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44404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必有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君王而出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君王</a:t>
                      </a:r>
                      <a:endParaRPr lang="en-US" altLang="zh-TW" sz="40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King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大衛之約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Davidic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啟</a:t>
                      </a: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Rev. 20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91724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迦南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成為產業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土地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Land</a:t>
                      </a:r>
                      <a:r>
                        <a:rPr lang="en-US" altLang="zh-TW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 </a:t>
                      </a:r>
                      <a:endParaRPr lang="en-US" altLang="zh-TW" sz="3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巴勒斯坦之約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The Palestinian</a:t>
                      </a:r>
                      <a:endParaRPr lang="en-US" altLang="zh-TW" sz="3200" kern="1200" dirty="0">
                        <a:solidFill>
                          <a:schemeClr val="dk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書</a:t>
                      </a: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Jos. 24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167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後裔</a:t>
                      </a:r>
                      <a:endParaRPr lang="en-US" altLang="zh-TW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多不勝數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40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後裔</a:t>
                      </a:r>
                      <a:endParaRPr lang="en-US" altLang="zh-TW" sz="40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Descendants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新約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dirty="0">
                          <a:effectLst/>
                        </a:rPr>
                        <a:t>The New Covenant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啟</a:t>
                      </a: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Rev. 7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565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30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42E9-3462-4DF0-818D-985258BB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629925"/>
            <a:ext cx="10588434" cy="1410821"/>
          </a:xfrm>
        </p:spPr>
        <p:txBody>
          <a:bodyPr anchor="b"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亞伯拉罕之約</a:t>
            </a:r>
            <a:br>
              <a:rPr lang="en-US" altLang="zh-TW" sz="34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The Abrahamic Covenant (1)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 result for abrahamic covenant">
            <a:extLst>
              <a:ext uri="{FF2B5EF4-FFF2-40B4-BE49-F238E27FC236}">
                <a16:creationId xmlns:a16="http://schemas.microsoft.com/office/drawing/2014/main" id="{F6DBD49F-46B3-45EF-B569-EB96AC41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023" y="2811104"/>
            <a:ext cx="3366480" cy="252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B189-B8B8-4CF5-81F4-E90FD45C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2682433"/>
            <a:ext cx="6282169" cy="3215749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上帝賜給亞伯拉罕應許</a:t>
            </a:r>
            <a:r>
              <a:rPr lang="en-US" altLang="zh-TW" sz="3600" dirty="0">
                <a:ea typeface="LiSu" panose="02010509060101010101" pitchFamily="49" charset="-122"/>
              </a:rPr>
              <a:t> </a:t>
            </a:r>
          </a:p>
          <a:p>
            <a:pPr marL="0" indent="0">
              <a:buNone/>
            </a:pPr>
            <a:r>
              <a:rPr lang="en-US" altLang="zh-TW" sz="3600" dirty="0">
                <a:ea typeface="LiSu" panose="02010509060101010101" pitchFamily="49" charset="-122"/>
              </a:rPr>
              <a:t>God grants Abraham promises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上帝以割禮為盟約記號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</a:p>
          <a:p>
            <a:pPr marL="0" indent="0">
              <a:buNone/>
            </a:pPr>
            <a:r>
              <a:rPr lang="en-US" altLang="zh-TW" sz="3600" dirty="0">
                <a:ea typeface="LiSu" panose="02010509060101010101" pitchFamily="49" charset="-122"/>
              </a:rPr>
              <a:t>God takes circumcise as the sign of covenant</a:t>
            </a:r>
          </a:p>
        </p:txBody>
      </p:sp>
    </p:spTree>
    <p:extLst>
      <p:ext uri="{BB962C8B-B14F-4D97-AF65-F5344CB8AC3E}">
        <p14:creationId xmlns:p14="http://schemas.microsoft.com/office/powerpoint/2010/main" val="20406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abrahamic covenant">
            <a:extLst>
              <a:ext uri="{FF2B5EF4-FFF2-40B4-BE49-F238E27FC236}">
                <a16:creationId xmlns:a16="http://schemas.microsoft.com/office/drawing/2014/main" id="{F2BC36DD-20A9-4E80-80B8-AF51020A2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351C21-705D-4A47-A0D9-33A6A638DB6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亞伯拉罕之約</a:t>
            </a:r>
            <a:br>
              <a:rPr lang="en-US" altLang="zh-TW" dirty="0">
                <a:solidFill>
                  <a:srgbClr val="FFFFFF"/>
                </a:solidFill>
              </a:rPr>
            </a:br>
            <a:r>
              <a:rPr lang="en-US" altLang="zh-TW" sz="4000" dirty="0">
                <a:solidFill>
                  <a:srgbClr val="FFFFFF"/>
                </a:solidFill>
                <a:latin typeface="+mn-lt"/>
              </a:rPr>
              <a:t>The Abrahamic Covenant (2</a:t>
            </a:r>
            <a:r>
              <a:rPr lang="en-US" altLang="zh-TW" dirty="0">
                <a:solidFill>
                  <a:srgbClr val="FFFFFF"/>
                </a:solidFill>
              </a:rPr>
              <a:t>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764124-1D9D-4EF5-9B05-F048DA83C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1"/>
            <a:ext cx="10515600" cy="2880359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zh-TW" altLang="en-US" sz="44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亞伯拉罕因信稱義 </a:t>
            </a:r>
            <a:endParaRPr lang="en-US" altLang="zh-TW" sz="44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rgbClr val="FFFFFF"/>
                </a:solidFill>
              </a:rPr>
              <a:t>Abraham believes in God’s promises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zh-TW" altLang="en-US" sz="44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亞伯拉罕引出神的子民</a:t>
            </a:r>
            <a:endParaRPr lang="en-US" altLang="zh-TW" sz="44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rgbClr val="FFFFFF"/>
                </a:solidFill>
              </a:rPr>
              <a:t>Abraham brings out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1612732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E5F6-DCCE-4497-8043-0844C72C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3983" y="744469"/>
            <a:ext cx="6280842" cy="153813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為什麼上帝揀選以色列人</a:t>
            </a:r>
            <a: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  <a:t>﹖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Why did God choose Israel?</a:t>
            </a:r>
            <a:endParaRPr lang="en-US" sz="40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135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60C15-5C50-423B-BBE3-8E8C2D90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5652" y="3059852"/>
            <a:ext cx="5976042" cy="263273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上帝創造以色列民族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ea typeface="LiSu" panose="02010509060101010101" pitchFamily="49" charset="-122"/>
              </a:rPr>
              <a:t>God creates a new nation of Israel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上帝計劃拯救全人類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ea typeface="LiSu" panose="02010509060101010101" pitchFamily="49" charset="-122"/>
              </a:rPr>
              <a:t>God plans to save mankind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2C2EFD6A-6DEF-4DB2-A07D-C0131372F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23" y="1905466"/>
            <a:ext cx="2711105" cy="326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62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1AC044-CC30-4DA7-A839-7BE62D895BBA}"/>
              </a:ext>
            </a:extLst>
          </p:cNvPr>
          <p:cNvSpPr txBox="1">
            <a:spLocks/>
          </p:cNvSpPr>
          <p:nvPr/>
        </p:nvSpPr>
        <p:spPr>
          <a:xfrm>
            <a:off x="1972235" y="2253009"/>
            <a:ext cx="7943926" cy="1831311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以信心面對上帝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br>
              <a:rPr lang="en-US" altLang="zh-TW" sz="3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800" dirty="0">
                <a:ea typeface="LiSu" panose="02010509060101010101" pitchFamily="49" charset="-122"/>
              </a:rPr>
              <a:t>Believe in the promises of God!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824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272</Words>
  <Application>Microsoft Office PowerPoint</Application>
  <PresentationFormat>Widescreen</PresentationFormat>
  <Paragraphs>104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FangSong</vt:lpstr>
      <vt:lpstr>LiSu</vt:lpstr>
      <vt:lpstr>Arial</vt:lpstr>
      <vt:lpstr>Calibri</vt:lpstr>
      <vt:lpstr>Calibri Light</vt:lpstr>
      <vt:lpstr>Office Theme</vt:lpstr>
      <vt:lpstr> 認識信實的神  Knowing God as Our Provider</vt:lpstr>
      <vt:lpstr>人類四個元首 Four Human Heads</vt:lpstr>
      <vt:lpstr>PowerPoint Presentation</vt:lpstr>
      <vt:lpstr>PowerPoint Presentation</vt:lpstr>
      <vt:lpstr>亞伯拉罕之約 The Abrahamic Covenant (1)</vt:lpstr>
      <vt:lpstr>PowerPoint Presentation</vt:lpstr>
      <vt:lpstr>為什麼上帝揀選以色列人﹖ Why did God choose Israel?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認識信實的神  Knowing God as Our Provider</dc:title>
  <dc:creator>Jinchang Chen</dc:creator>
  <cp:lastModifiedBy>Jinchang Chen</cp:lastModifiedBy>
  <cp:revision>1</cp:revision>
  <dcterms:created xsi:type="dcterms:W3CDTF">2019-10-12T22:17:54Z</dcterms:created>
  <dcterms:modified xsi:type="dcterms:W3CDTF">2019-10-29T19:32:54Z</dcterms:modified>
</cp:coreProperties>
</file>