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58" r:id="rId6"/>
    <p:sldId id="267" r:id="rId7"/>
    <p:sldId id="259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702067-A3DB-4C40-A796-3134048076C5}" v="2" dt="2019-10-22T18:09:10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929B867-EFB8-494A-9BCD-FF55A45E882B}"/>
    <pc:docChg chg="custSel modSld">
      <pc:chgData name="Jinchang Chen" userId="bdf08ddc82ea3892" providerId="LiveId" clId="{2929B867-EFB8-494A-9BCD-FF55A45E882B}" dt="2019-10-07T06:00:18.808" v="79" actId="313"/>
      <pc:docMkLst>
        <pc:docMk/>
      </pc:docMkLst>
      <pc:sldChg chg="modSp">
        <pc:chgData name="Jinchang Chen" userId="bdf08ddc82ea3892" providerId="LiveId" clId="{2929B867-EFB8-494A-9BCD-FF55A45E882B}" dt="2019-10-07T05:55:23.451" v="25" actId="20577"/>
        <pc:sldMkLst>
          <pc:docMk/>
          <pc:sldMk cId="2808723239" sldId="256"/>
        </pc:sldMkLst>
        <pc:spChg chg="mod">
          <ac:chgData name="Jinchang Chen" userId="bdf08ddc82ea3892" providerId="LiveId" clId="{2929B867-EFB8-494A-9BCD-FF55A45E882B}" dt="2019-10-07T05:55:05.091" v="15" actId="20577"/>
          <ac:spMkLst>
            <pc:docMk/>
            <pc:sldMk cId="2808723239" sldId="256"/>
            <ac:spMk id="2" creationId="{8FD73AA5-A00B-4E45-979C-DC30BE533FF3}"/>
          </ac:spMkLst>
        </pc:spChg>
        <pc:spChg chg="mod">
          <ac:chgData name="Jinchang Chen" userId="bdf08ddc82ea3892" providerId="LiveId" clId="{2929B867-EFB8-494A-9BCD-FF55A45E882B}" dt="2019-10-07T05:55:23.451" v="25" actId="20577"/>
          <ac:spMkLst>
            <pc:docMk/>
            <pc:sldMk cId="2808723239" sldId="256"/>
            <ac:spMk id="3" creationId="{CEBBAEF9-3667-4B34-B2D0-2F2C6BAA3424}"/>
          </ac:spMkLst>
        </pc:spChg>
      </pc:sldChg>
      <pc:sldChg chg="delSp">
        <pc:chgData name="Jinchang Chen" userId="bdf08ddc82ea3892" providerId="LiveId" clId="{2929B867-EFB8-494A-9BCD-FF55A45E882B}" dt="2019-10-07T05:55:32.949" v="26"/>
        <pc:sldMkLst>
          <pc:docMk/>
          <pc:sldMk cId="1693060073" sldId="257"/>
        </pc:sldMkLst>
        <pc:picChg chg="del">
          <ac:chgData name="Jinchang Chen" userId="bdf08ddc82ea3892" providerId="LiveId" clId="{2929B867-EFB8-494A-9BCD-FF55A45E882B}" dt="2019-10-07T05:55:32.949" v="26"/>
          <ac:picMkLst>
            <pc:docMk/>
            <pc:sldMk cId="1693060073" sldId="257"/>
            <ac:picMk id="1026" creationId="{CF66997D-B0F2-4748-90CE-15EAC840F492}"/>
          </ac:picMkLst>
        </pc:picChg>
      </pc:sldChg>
      <pc:sldChg chg="delSp">
        <pc:chgData name="Jinchang Chen" userId="bdf08ddc82ea3892" providerId="LiveId" clId="{2929B867-EFB8-494A-9BCD-FF55A45E882B}" dt="2019-10-07T05:56:10.637" v="27"/>
        <pc:sldMkLst>
          <pc:docMk/>
          <pc:sldMk cId="204063360" sldId="258"/>
        </pc:sldMkLst>
        <pc:picChg chg="del">
          <ac:chgData name="Jinchang Chen" userId="bdf08ddc82ea3892" providerId="LiveId" clId="{2929B867-EFB8-494A-9BCD-FF55A45E882B}" dt="2019-10-07T05:56:10.637" v="27"/>
          <ac:picMkLst>
            <pc:docMk/>
            <pc:sldMk cId="204063360" sldId="258"/>
            <ac:picMk id="8" creationId="{AED112FB-C885-41D3-B062-F4C68FA8FD66}"/>
          </ac:picMkLst>
        </pc:picChg>
      </pc:sldChg>
      <pc:sldChg chg="delSp">
        <pc:chgData name="Jinchang Chen" userId="bdf08ddc82ea3892" providerId="LiveId" clId="{2929B867-EFB8-494A-9BCD-FF55A45E882B}" dt="2019-10-07T05:56:22.638" v="29"/>
        <pc:sldMkLst>
          <pc:docMk/>
          <pc:sldMk cId="3847622551" sldId="259"/>
        </pc:sldMkLst>
        <pc:picChg chg="del">
          <ac:chgData name="Jinchang Chen" userId="bdf08ddc82ea3892" providerId="LiveId" clId="{2929B867-EFB8-494A-9BCD-FF55A45E882B}" dt="2019-10-07T05:56:22.638" v="29"/>
          <ac:picMkLst>
            <pc:docMk/>
            <pc:sldMk cId="3847622551" sldId="259"/>
            <ac:picMk id="3074" creationId="{9FCBEF6F-B778-45B7-86C8-63346478745B}"/>
          </ac:picMkLst>
        </pc:picChg>
      </pc:sldChg>
      <pc:sldChg chg="modSp">
        <pc:chgData name="Jinchang Chen" userId="bdf08ddc82ea3892" providerId="LiveId" clId="{2929B867-EFB8-494A-9BCD-FF55A45E882B}" dt="2019-10-07T06:00:18.808" v="79" actId="313"/>
        <pc:sldMkLst>
          <pc:docMk/>
          <pc:sldMk cId="3728245412" sldId="261"/>
        </pc:sldMkLst>
        <pc:spChg chg="mod">
          <ac:chgData name="Jinchang Chen" userId="bdf08ddc82ea3892" providerId="LiveId" clId="{2929B867-EFB8-494A-9BCD-FF55A45E882B}" dt="2019-10-07T06:00:18.808" v="79" actId="313"/>
          <ac:spMkLst>
            <pc:docMk/>
            <pc:sldMk cId="3728245412" sldId="261"/>
            <ac:spMk id="3" creationId="{B71AC044-CC30-4DA7-A839-7BE62D895BBA}"/>
          </ac:spMkLst>
        </pc:spChg>
      </pc:sldChg>
      <pc:sldChg chg="delSp">
        <pc:chgData name="Jinchang Chen" userId="bdf08ddc82ea3892" providerId="LiveId" clId="{2929B867-EFB8-494A-9BCD-FF55A45E882B}" dt="2019-10-07T05:56:16.560" v="28"/>
        <pc:sldMkLst>
          <pc:docMk/>
          <pc:sldMk cId="3146921107" sldId="265"/>
        </pc:sldMkLst>
        <pc:picChg chg="del">
          <ac:chgData name="Jinchang Chen" userId="bdf08ddc82ea3892" providerId="LiveId" clId="{2929B867-EFB8-494A-9BCD-FF55A45E882B}" dt="2019-10-07T05:56:16.560" v="28"/>
          <ac:picMkLst>
            <pc:docMk/>
            <pc:sldMk cId="3146921107" sldId="265"/>
            <ac:picMk id="2056" creationId="{3346150A-9F99-4761-8EEB-BC4579D446C6}"/>
          </ac:picMkLst>
        </pc:picChg>
      </pc:sldChg>
    </pc:docChg>
  </pc:docChgLst>
  <pc:docChgLst>
    <pc:chgData name="Jinchang Chen" userId="bdf08ddc82ea3892" providerId="LiveId" clId="{8B430F5E-EA8E-4A25-9BAF-0E8B8D280FD4}"/>
    <pc:docChg chg="modSld">
      <pc:chgData name="Jinchang Chen" userId="bdf08ddc82ea3892" providerId="LiveId" clId="{8B430F5E-EA8E-4A25-9BAF-0E8B8D280FD4}" dt="2019-10-18T21:07:02.432" v="1"/>
      <pc:docMkLst>
        <pc:docMk/>
      </pc:docMkLst>
      <pc:sldChg chg="modSp">
        <pc:chgData name="Jinchang Chen" userId="bdf08ddc82ea3892" providerId="LiveId" clId="{8B430F5E-EA8E-4A25-9BAF-0E8B8D280FD4}" dt="2019-10-18T21:07:02.432" v="1"/>
        <pc:sldMkLst>
          <pc:docMk/>
          <pc:sldMk cId="4166304908" sldId="262"/>
        </pc:sldMkLst>
        <pc:graphicFrameChg chg="mod modGraphic">
          <ac:chgData name="Jinchang Chen" userId="bdf08ddc82ea3892" providerId="LiveId" clId="{8B430F5E-EA8E-4A25-9BAF-0E8B8D280FD4}" dt="2019-10-18T21:07:02.432" v="1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</pc:docChg>
  </pc:docChgLst>
  <pc:docChgLst>
    <pc:chgData name="Jinchang Chen" userId="bdf08ddc82ea3892" providerId="LiveId" clId="{E6702067-A3DB-4C40-A796-3134048076C5}"/>
    <pc:docChg chg="undo custSel mod addSld delSld modSld sldOrd">
      <pc:chgData name="Jinchang Chen" userId="bdf08ddc82ea3892" providerId="LiveId" clId="{E6702067-A3DB-4C40-A796-3134048076C5}" dt="2019-10-23T21:51:48.200" v="2166" actId="20577"/>
      <pc:docMkLst>
        <pc:docMk/>
      </pc:docMkLst>
      <pc:sldChg chg="modSp">
        <pc:chgData name="Jinchang Chen" userId="bdf08ddc82ea3892" providerId="LiveId" clId="{E6702067-A3DB-4C40-A796-3134048076C5}" dt="2019-10-22T18:06:09.904" v="2140" actId="255"/>
        <pc:sldMkLst>
          <pc:docMk/>
          <pc:sldMk cId="2808723239" sldId="256"/>
        </pc:sldMkLst>
        <pc:spChg chg="mod">
          <ac:chgData name="Jinchang Chen" userId="bdf08ddc82ea3892" providerId="LiveId" clId="{E6702067-A3DB-4C40-A796-3134048076C5}" dt="2019-10-22T18:06:09.904" v="2140" actId="255"/>
          <ac:spMkLst>
            <pc:docMk/>
            <pc:sldMk cId="2808723239" sldId="256"/>
            <ac:spMk id="3" creationId="{CEBBAEF9-3667-4B34-B2D0-2F2C6BAA3424}"/>
          </ac:spMkLst>
        </pc:spChg>
      </pc:sldChg>
      <pc:sldChg chg="addSp delSp modSp">
        <pc:chgData name="Jinchang Chen" userId="bdf08ddc82ea3892" providerId="LiveId" clId="{E6702067-A3DB-4C40-A796-3134048076C5}" dt="2019-10-09T18:54:45.457" v="649" actId="1076"/>
        <pc:sldMkLst>
          <pc:docMk/>
          <pc:sldMk cId="1693060073" sldId="257"/>
        </pc:sldMkLst>
        <pc:spChg chg="mod">
          <ac:chgData name="Jinchang Chen" userId="bdf08ddc82ea3892" providerId="LiveId" clId="{E6702067-A3DB-4C40-A796-3134048076C5}" dt="2019-10-09T18:54:04.117" v="642" actId="26606"/>
          <ac:spMkLst>
            <pc:docMk/>
            <pc:sldMk cId="1693060073" sldId="257"/>
            <ac:spMk id="2" creationId="{BB2A14D5-FD59-4AFB-8358-AF82E31B01BA}"/>
          </ac:spMkLst>
        </pc:spChg>
        <pc:spChg chg="mod ord">
          <ac:chgData name="Jinchang Chen" userId="bdf08ddc82ea3892" providerId="LiveId" clId="{E6702067-A3DB-4C40-A796-3134048076C5}" dt="2019-10-09T18:54:45.457" v="649" actId="1076"/>
          <ac:spMkLst>
            <pc:docMk/>
            <pc:sldMk cId="1693060073" sldId="257"/>
            <ac:spMk id="3" creationId="{EF8BFD12-F763-462D-B20A-31E2B9A6A7FE}"/>
          </ac:spMkLst>
        </pc:spChg>
        <pc:spChg chg="add">
          <ac:chgData name="Jinchang Chen" userId="bdf08ddc82ea3892" providerId="LiveId" clId="{E6702067-A3DB-4C40-A796-3134048076C5}" dt="2019-10-09T18:54:04.117" v="642" actId="26606"/>
          <ac:spMkLst>
            <pc:docMk/>
            <pc:sldMk cId="1693060073" sldId="257"/>
            <ac:spMk id="73" creationId="{4038CB10-1F5C-4D54-9DF7-12586DE5B007}"/>
          </ac:spMkLst>
        </pc:spChg>
        <pc:spChg chg="add">
          <ac:chgData name="Jinchang Chen" userId="bdf08ddc82ea3892" providerId="LiveId" clId="{E6702067-A3DB-4C40-A796-3134048076C5}" dt="2019-10-09T18:54:04.117" v="642" actId="26606"/>
          <ac:spMkLst>
            <pc:docMk/>
            <pc:sldMk cId="1693060073" sldId="257"/>
            <ac:spMk id="75" creationId="{73ED6512-6858-4552-B699-9A97FE9A4EA2}"/>
          </ac:spMkLst>
        </pc:spChg>
        <pc:spChg chg="del">
          <ac:chgData name="Jinchang Chen" userId="bdf08ddc82ea3892" providerId="LiveId" clId="{E6702067-A3DB-4C40-A796-3134048076C5}" dt="2019-10-09T18:54:04.117" v="642" actId="26606"/>
          <ac:spMkLst>
            <pc:docMk/>
            <pc:sldMk cId="1693060073" sldId="257"/>
            <ac:spMk id="192" creationId="{4038CB10-1F5C-4D54-9DF7-12586DE5B007}"/>
          </ac:spMkLst>
        </pc:spChg>
        <pc:spChg chg="del">
          <ac:chgData name="Jinchang Chen" userId="bdf08ddc82ea3892" providerId="LiveId" clId="{E6702067-A3DB-4C40-A796-3134048076C5}" dt="2019-10-09T18:54:04.117" v="642" actId="26606"/>
          <ac:spMkLst>
            <pc:docMk/>
            <pc:sldMk cId="1693060073" sldId="257"/>
            <ac:spMk id="193" creationId="{73ED6512-6858-4552-B699-9A97FE9A4EA2}"/>
          </ac:spMkLst>
        </pc:spChg>
        <pc:picChg chg="add mod">
          <ac:chgData name="Jinchang Chen" userId="bdf08ddc82ea3892" providerId="LiveId" clId="{E6702067-A3DB-4C40-A796-3134048076C5}" dt="2019-10-09T18:54:04.117" v="642" actId="26606"/>
          <ac:picMkLst>
            <pc:docMk/>
            <pc:sldMk cId="1693060073" sldId="257"/>
            <ac:picMk id="1026" creationId="{FD6A0269-6DD9-473F-8068-EC8047174773}"/>
          </ac:picMkLst>
        </pc:picChg>
      </pc:sldChg>
      <pc:sldChg chg="addSp delSp modSp mod setBg setClrOvrMap">
        <pc:chgData name="Jinchang Chen" userId="bdf08ddc82ea3892" providerId="LiveId" clId="{E6702067-A3DB-4C40-A796-3134048076C5}" dt="2019-10-09T22:54:41.716" v="2110" actId="255"/>
        <pc:sldMkLst>
          <pc:docMk/>
          <pc:sldMk cId="204063360" sldId="258"/>
        </pc:sldMkLst>
        <pc:spChg chg="mod">
          <ac:chgData name="Jinchang Chen" userId="bdf08ddc82ea3892" providerId="LiveId" clId="{E6702067-A3DB-4C40-A796-3134048076C5}" dt="2019-10-09T22:54:18.120" v="2106" actId="255"/>
          <ac:spMkLst>
            <pc:docMk/>
            <pc:sldMk cId="204063360" sldId="258"/>
            <ac:spMk id="2" creationId="{959F42E9-3462-4DF0-818D-985258BB232C}"/>
          </ac:spMkLst>
        </pc:spChg>
        <pc:spChg chg="mod ord">
          <ac:chgData name="Jinchang Chen" userId="bdf08ddc82ea3892" providerId="LiveId" clId="{E6702067-A3DB-4C40-A796-3134048076C5}" dt="2019-10-09T22:54:41.716" v="2110" actId="255"/>
          <ac:spMkLst>
            <pc:docMk/>
            <pc:sldMk cId="204063360" sldId="258"/>
            <ac:spMk id="3" creationId="{E5AFB189-B8B8-4CF5-81F4-E90FD45C0A74}"/>
          </ac:spMkLst>
        </pc:spChg>
        <pc:spChg chg="del">
          <ac:chgData name="Jinchang Chen" userId="bdf08ddc82ea3892" providerId="LiveId" clId="{E6702067-A3DB-4C40-A796-3134048076C5}" dt="2019-10-09T21:35:14.545" v="1637" actId="26606"/>
          <ac:spMkLst>
            <pc:docMk/>
            <pc:sldMk cId="204063360" sldId="258"/>
            <ac:spMk id="71" creationId="{867D4867-5BA7-4462-B2F6-A23F4A622AA7}"/>
          </ac:spMkLst>
        </pc:spChg>
        <pc:spChg chg="add del">
          <ac:chgData name="Jinchang Chen" userId="bdf08ddc82ea3892" providerId="LiveId" clId="{E6702067-A3DB-4C40-A796-3134048076C5}" dt="2019-10-09T22:54:04.697" v="2105" actId="26606"/>
          <ac:spMkLst>
            <pc:docMk/>
            <pc:sldMk cId="204063360" sldId="258"/>
            <ac:spMk id="135" creationId="{233F6408-E1FB-40EE-933F-488D38CCC73F}"/>
          </ac:spMkLst>
        </pc:spChg>
        <pc:spChg chg="add del">
          <ac:chgData name="Jinchang Chen" userId="bdf08ddc82ea3892" providerId="LiveId" clId="{E6702067-A3DB-4C40-A796-3134048076C5}" dt="2019-10-09T22:54:04.697" v="2105" actId="26606"/>
          <ac:spMkLst>
            <pc:docMk/>
            <pc:sldMk cId="204063360" sldId="258"/>
            <ac:spMk id="137" creationId="{F055C0C5-567C-4C02-83F3-B427BC740697}"/>
          </ac:spMkLst>
        </pc:spChg>
        <pc:spChg chg="add del">
          <ac:chgData name="Jinchang Chen" userId="bdf08ddc82ea3892" providerId="LiveId" clId="{E6702067-A3DB-4C40-A796-3134048076C5}" dt="2019-10-09T22:54:04.697" v="2105" actId="26606"/>
          <ac:spMkLst>
            <pc:docMk/>
            <pc:sldMk cId="204063360" sldId="258"/>
            <ac:spMk id="139" creationId="{E48B6BD6-5DED-4B86-A4B3-D35037F68FC4}"/>
          </ac:spMkLst>
        </pc:spChg>
        <pc:picChg chg="add mod">
          <ac:chgData name="Jinchang Chen" userId="bdf08ddc82ea3892" providerId="LiveId" clId="{E6702067-A3DB-4C40-A796-3134048076C5}" dt="2019-10-09T22:54:04.697" v="2105" actId="26606"/>
          <ac:picMkLst>
            <pc:docMk/>
            <pc:sldMk cId="204063360" sldId="258"/>
            <ac:picMk id="2050" creationId="{FC01147E-3A7C-4499-A331-735D8E7BFE56}"/>
          </ac:picMkLst>
        </pc:picChg>
      </pc:sldChg>
      <pc:sldChg chg="addSp delSp modSp">
        <pc:chgData name="Jinchang Chen" userId="bdf08ddc82ea3892" providerId="LiveId" clId="{E6702067-A3DB-4C40-A796-3134048076C5}" dt="2019-10-23T21:51:48.200" v="2166" actId="20577"/>
        <pc:sldMkLst>
          <pc:docMk/>
          <pc:sldMk cId="3847622551" sldId="259"/>
        </pc:sldMkLst>
        <pc:spChg chg="mod">
          <ac:chgData name="Jinchang Chen" userId="bdf08ddc82ea3892" providerId="LiveId" clId="{E6702067-A3DB-4C40-A796-3134048076C5}" dt="2019-10-09T22:50:39.649" v="2084" actId="255"/>
          <ac:spMkLst>
            <pc:docMk/>
            <pc:sldMk cId="3847622551" sldId="259"/>
            <ac:spMk id="2" creationId="{089CE5F6-DCCE-4497-8043-0844C72C2265}"/>
          </ac:spMkLst>
        </pc:spChg>
        <pc:spChg chg="mod ord">
          <ac:chgData name="Jinchang Chen" userId="bdf08ddc82ea3892" providerId="LiveId" clId="{E6702067-A3DB-4C40-A796-3134048076C5}" dt="2019-10-23T21:51:48.200" v="2166" actId="20577"/>
          <ac:spMkLst>
            <pc:docMk/>
            <pc:sldMk cId="3847622551" sldId="259"/>
            <ac:spMk id="3" creationId="{1E460C15-5C50-423B-BBE3-8E8C2D909010}"/>
          </ac:spMkLst>
        </pc:spChg>
        <pc:spChg chg="del">
          <ac:chgData name="Jinchang Chen" userId="bdf08ddc82ea3892" providerId="LiveId" clId="{E6702067-A3DB-4C40-A796-3134048076C5}" dt="2019-10-09T22:49:14.561" v="2072" actId="26606"/>
          <ac:spMkLst>
            <pc:docMk/>
            <pc:sldMk cId="3847622551" sldId="259"/>
            <ac:spMk id="71" creationId="{C607803A-4E99-444E-94F7-8785CDDF5849}"/>
          </ac:spMkLst>
        </pc:spChg>
        <pc:spChg chg="del">
          <ac:chgData name="Jinchang Chen" userId="bdf08ddc82ea3892" providerId="LiveId" clId="{E6702067-A3DB-4C40-A796-3134048076C5}" dt="2019-10-09T22:49:14.561" v="2072" actId="26606"/>
          <ac:spMkLst>
            <pc:docMk/>
            <pc:sldMk cId="3847622551" sldId="259"/>
            <ac:spMk id="73" creationId="{2989BE6A-C309-418E-8ADD-1616A980570D}"/>
          </ac:spMkLst>
        </pc:spChg>
        <pc:spChg chg="add">
          <ac:chgData name="Jinchang Chen" userId="bdf08ddc82ea3892" providerId="LiveId" clId="{E6702067-A3DB-4C40-A796-3134048076C5}" dt="2019-10-09T22:49:14.561" v="2072" actId="26606"/>
          <ac:spMkLst>
            <pc:docMk/>
            <pc:sldMk cId="3847622551" sldId="259"/>
            <ac:spMk id="135" creationId="{B6C29DB0-17E9-42FF-986E-0B7F493F4D24}"/>
          </ac:spMkLst>
        </pc:spChg>
        <pc:spChg chg="add">
          <ac:chgData name="Jinchang Chen" userId="bdf08ddc82ea3892" providerId="LiveId" clId="{E6702067-A3DB-4C40-A796-3134048076C5}" dt="2019-10-09T22:49:14.561" v="2072" actId="26606"/>
          <ac:spMkLst>
            <pc:docMk/>
            <pc:sldMk cId="3847622551" sldId="259"/>
            <ac:spMk id="137" creationId="{115AD956-A5B6-4760-B8B2-11E2DF6B0212}"/>
          </ac:spMkLst>
        </pc:spChg>
        <pc:picChg chg="add mod">
          <ac:chgData name="Jinchang Chen" userId="bdf08ddc82ea3892" providerId="LiveId" clId="{E6702067-A3DB-4C40-A796-3134048076C5}" dt="2019-10-09T22:49:14.561" v="2072" actId="26606"/>
          <ac:picMkLst>
            <pc:docMk/>
            <pc:sldMk cId="3847622551" sldId="259"/>
            <ac:picMk id="4098" creationId="{01BE385C-729C-4054-8272-205F92685FEC}"/>
          </ac:picMkLst>
        </pc:picChg>
      </pc:sldChg>
      <pc:sldChg chg="modSp">
        <pc:chgData name="Jinchang Chen" userId="bdf08ddc82ea3892" providerId="LiveId" clId="{E6702067-A3DB-4C40-A796-3134048076C5}" dt="2019-10-07T06:17:54.973" v="5" actId="20577"/>
        <pc:sldMkLst>
          <pc:docMk/>
          <pc:sldMk cId="3728245412" sldId="261"/>
        </pc:sldMkLst>
        <pc:spChg chg="mod">
          <ac:chgData name="Jinchang Chen" userId="bdf08ddc82ea3892" providerId="LiveId" clId="{E6702067-A3DB-4C40-A796-3134048076C5}" dt="2019-10-07T06:17:54.973" v="5" actId="20577"/>
          <ac:spMkLst>
            <pc:docMk/>
            <pc:sldMk cId="3728245412" sldId="261"/>
            <ac:spMk id="3" creationId="{B71AC044-CC30-4DA7-A839-7BE62D895BBA}"/>
          </ac:spMkLst>
        </pc:spChg>
      </pc:sldChg>
      <pc:sldChg chg="modSp">
        <pc:chgData name="Jinchang Chen" userId="bdf08ddc82ea3892" providerId="LiveId" clId="{E6702067-A3DB-4C40-A796-3134048076C5}" dt="2019-10-09T22:46:50.421" v="2071" actId="113"/>
        <pc:sldMkLst>
          <pc:docMk/>
          <pc:sldMk cId="4166304908" sldId="262"/>
        </pc:sldMkLst>
        <pc:graphicFrameChg chg="mod modGraphic">
          <ac:chgData name="Jinchang Chen" userId="bdf08ddc82ea3892" providerId="LiveId" clId="{E6702067-A3DB-4C40-A796-3134048076C5}" dt="2019-10-09T22:46:50.421" v="2071" actId="113"/>
          <ac:graphicFrameMkLst>
            <pc:docMk/>
            <pc:sldMk cId="4166304908" sldId="262"/>
            <ac:graphicFrameMk id="2" creationId="{2701E664-8097-4EEF-A4E2-B93B54065614}"/>
          </ac:graphicFrameMkLst>
        </pc:graphicFrameChg>
      </pc:sldChg>
      <pc:sldChg chg="del">
        <pc:chgData name="Jinchang Chen" userId="bdf08ddc82ea3892" providerId="LiveId" clId="{E6702067-A3DB-4C40-A796-3134048076C5}" dt="2019-10-09T04:18:49.675" v="188" actId="2696"/>
        <pc:sldMkLst>
          <pc:docMk/>
          <pc:sldMk cId="2597404825" sldId="264"/>
        </pc:sldMkLst>
      </pc:sldChg>
      <pc:sldChg chg="addSp delSp modSp del">
        <pc:chgData name="Jinchang Chen" userId="bdf08ddc82ea3892" providerId="LiveId" clId="{E6702067-A3DB-4C40-A796-3134048076C5}" dt="2019-10-09T21:42:40.214" v="1723" actId="2696"/>
        <pc:sldMkLst>
          <pc:docMk/>
          <pc:sldMk cId="3146921107" sldId="265"/>
        </pc:sldMkLst>
        <pc:spChg chg="del mod">
          <ac:chgData name="Jinchang Chen" userId="bdf08ddc82ea3892" providerId="LiveId" clId="{E6702067-A3DB-4C40-A796-3134048076C5}" dt="2019-10-09T21:41:38.164" v="1713"/>
          <ac:spMkLst>
            <pc:docMk/>
            <pc:sldMk cId="3146921107" sldId="265"/>
            <ac:spMk id="2" creationId="{959F42E9-3462-4DF0-818D-985258BB232C}"/>
          </ac:spMkLst>
        </pc:spChg>
        <pc:spChg chg="mod">
          <ac:chgData name="Jinchang Chen" userId="bdf08ddc82ea3892" providerId="LiveId" clId="{E6702067-A3DB-4C40-A796-3134048076C5}" dt="2019-10-09T21:39:57.599" v="1707" actId="1076"/>
          <ac:spMkLst>
            <pc:docMk/>
            <pc:sldMk cId="3146921107" sldId="265"/>
            <ac:spMk id="3" creationId="{E5AFB189-B8B8-4CF5-81F4-E90FD45C0A74}"/>
          </ac:spMkLst>
        </pc:spChg>
        <pc:spChg chg="add mod">
          <ac:chgData name="Jinchang Chen" userId="bdf08ddc82ea3892" providerId="LiveId" clId="{E6702067-A3DB-4C40-A796-3134048076C5}" dt="2019-10-09T21:41:38.164" v="1713"/>
          <ac:spMkLst>
            <pc:docMk/>
            <pc:sldMk cId="3146921107" sldId="265"/>
            <ac:spMk id="4" creationId="{935EE306-D7BC-4CE2-971F-97F03E71DB0D}"/>
          </ac:spMkLst>
        </pc:spChg>
        <pc:picChg chg="add del mod">
          <ac:chgData name="Jinchang Chen" userId="bdf08ddc82ea3892" providerId="LiveId" clId="{E6702067-A3DB-4C40-A796-3134048076C5}" dt="2019-10-09T21:40:15.025" v="1710"/>
          <ac:picMkLst>
            <pc:docMk/>
            <pc:sldMk cId="3146921107" sldId="265"/>
            <ac:picMk id="3074" creationId="{3EA453BA-8366-433D-9609-074133D41D58}"/>
          </ac:picMkLst>
        </pc:picChg>
        <pc:picChg chg="add mod">
          <ac:chgData name="Jinchang Chen" userId="bdf08ddc82ea3892" providerId="LiveId" clId="{E6702067-A3DB-4C40-A796-3134048076C5}" dt="2019-10-09T21:41:53.588" v="1716" actId="1076"/>
          <ac:picMkLst>
            <pc:docMk/>
            <pc:sldMk cId="3146921107" sldId="265"/>
            <ac:picMk id="3076" creationId="{1A8741B8-E782-45BB-80CD-CE0032E6A220}"/>
          </ac:picMkLst>
        </pc:picChg>
      </pc:sldChg>
      <pc:sldChg chg="addSp delSp modSp add del mod setBg delDesignElem">
        <pc:chgData name="Jinchang Chen" userId="bdf08ddc82ea3892" providerId="LiveId" clId="{E6702067-A3DB-4C40-A796-3134048076C5}" dt="2019-10-09T04:59:38.248" v="639" actId="2696"/>
        <pc:sldMkLst>
          <pc:docMk/>
          <pc:sldMk cId="1300170152" sldId="266"/>
        </pc:sldMkLst>
        <pc:spChg chg="add">
          <ac:chgData name="Jinchang Chen" userId="bdf08ddc82ea3892" providerId="LiveId" clId="{E6702067-A3DB-4C40-A796-3134048076C5}" dt="2019-10-09T04:55:43.428" v="598" actId="26606"/>
          <ac:spMkLst>
            <pc:docMk/>
            <pc:sldMk cId="1300170152" sldId="266"/>
            <ac:spMk id="7" creationId="{32BC26D8-82FB-445E-AA49-62A77D7C1EE0}"/>
          </ac:spMkLst>
        </pc:spChg>
        <pc:spChg chg="add">
          <ac:chgData name="Jinchang Chen" userId="bdf08ddc82ea3892" providerId="LiveId" clId="{E6702067-A3DB-4C40-A796-3134048076C5}" dt="2019-10-09T04:55:43.428" v="598" actId="26606"/>
          <ac:spMkLst>
            <pc:docMk/>
            <pc:sldMk cId="1300170152" sldId="266"/>
            <ac:spMk id="9" creationId="{CB44330D-EA18-4254-AA95-EB49948539B8}"/>
          </ac:spMkLst>
        </pc:spChg>
        <pc:spChg chg="del">
          <ac:chgData name="Jinchang Chen" userId="bdf08ddc82ea3892" providerId="LiveId" clId="{E6702067-A3DB-4C40-A796-3134048076C5}" dt="2019-10-09T04:34:40.169" v="311"/>
          <ac:spMkLst>
            <pc:docMk/>
            <pc:sldMk cId="1300170152" sldId="266"/>
            <ac:spMk id="85" creationId="{32BC26D8-82FB-445E-AA49-62A77D7C1EE0}"/>
          </ac:spMkLst>
        </pc:spChg>
        <pc:spChg chg="del">
          <ac:chgData name="Jinchang Chen" userId="bdf08ddc82ea3892" providerId="LiveId" clId="{E6702067-A3DB-4C40-A796-3134048076C5}" dt="2019-10-09T04:34:40.169" v="311"/>
          <ac:spMkLst>
            <pc:docMk/>
            <pc:sldMk cId="1300170152" sldId="266"/>
            <ac:spMk id="86" creationId="{CB44330D-EA18-4254-AA95-EB49948539B8}"/>
          </ac:spMkLst>
        </pc:spChg>
        <pc:graphicFrameChg chg="mod modGraphic">
          <ac:chgData name="Jinchang Chen" userId="bdf08ddc82ea3892" providerId="LiveId" clId="{E6702067-A3DB-4C40-A796-3134048076C5}" dt="2019-10-09T04:59:32.013" v="638" actId="1076"/>
          <ac:graphicFrameMkLst>
            <pc:docMk/>
            <pc:sldMk cId="1300170152" sldId="266"/>
            <ac:graphicFrameMk id="2" creationId="{2701E664-8097-4EEF-A4E2-B93B54065614}"/>
          </ac:graphicFrameMkLst>
        </pc:graphicFrameChg>
      </pc:sldChg>
      <pc:sldChg chg="modSp add ord">
        <pc:chgData name="Jinchang Chen" userId="bdf08ddc82ea3892" providerId="LiveId" clId="{E6702067-A3DB-4C40-A796-3134048076C5}" dt="2019-10-22T18:09:09.947" v="2143" actId="1076"/>
        <pc:sldMkLst>
          <pc:docMk/>
          <pc:sldMk cId="1426067218" sldId="266"/>
        </pc:sldMkLst>
        <pc:graphicFrameChg chg="mod modGraphic">
          <ac:chgData name="Jinchang Chen" userId="bdf08ddc82ea3892" providerId="LiveId" clId="{E6702067-A3DB-4C40-A796-3134048076C5}" dt="2019-10-22T18:09:09.947" v="2143" actId="1076"/>
          <ac:graphicFrameMkLst>
            <pc:docMk/>
            <pc:sldMk cId="1426067218" sldId="266"/>
            <ac:graphicFrameMk id="2" creationId="{2701E664-8097-4EEF-A4E2-B93B54065614}"/>
          </ac:graphicFrameMkLst>
        </pc:graphicFrameChg>
      </pc:sldChg>
      <pc:sldChg chg="addSp delSp modSp add del mod setBg">
        <pc:chgData name="Jinchang Chen" userId="bdf08ddc82ea3892" providerId="LiveId" clId="{E6702067-A3DB-4C40-A796-3134048076C5}" dt="2019-10-09T22:53:39.601" v="2104" actId="2711"/>
        <pc:sldMkLst>
          <pc:docMk/>
          <pc:sldMk cId="1612732288" sldId="267"/>
        </pc:sldMkLst>
        <pc:spChg chg="del">
          <ac:chgData name="Jinchang Chen" userId="bdf08ddc82ea3892" providerId="LiveId" clId="{E6702067-A3DB-4C40-A796-3134048076C5}" dt="2019-10-09T21:41:45.086" v="1715"/>
          <ac:spMkLst>
            <pc:docMk/>
            <pc:sldMk cId="1612732288" sldId="267"/>
            <ac:spMk id="2" creationId="{D33FE116-0A3D-451A-9A17-C68E2590D577}"/>
          </ac:spMkLst>
        </pc:spChg>
        <pc:spChg chg="del">
          <ac:chgData name="Jinchang Chen" userId="bdf08ddc82ea3892" providerId="LiveId" clId="{E6702067-A3DB-4C40-A796-3134048076C5}" dt="2019-10-09T21:42:01.651" v="1717"/>
          <ac:spMkLst>
            <pc:docMk/>
            <pc:sldMk cId="1612732288" sldId="267"/>
            <ac:spMk id="3" creationId="{636E2B4D-699A-45AB-94BB-B571253207DB}"/>
          </ac:spMkLst>
        </pc:spChg>
        <pc:spChg chg="add mod">
          <ac:chgData name="Jinchang Chen" userId="bdf08ddc82ea3892" providerId="LiveId" clId="{E6702067-A3DB-4C40-A796-3134048076C5}" dt="2019-10-09T22:52:13.191" v="2090" actId="2711"/>
          <ac:spMkLst>
            <pc:docMk/>
            <pc:sldMk cId="1612732288" sldId="267"/>
            <ac:spMk id="4" creationId="{B4351C21-705D-4A47-A0D9-33A6A638DB60}"/>
          </ac:spMkLst>
        </pc:spChg>
        <pc:spChg chg="add mod ord">
          <ac:chgData name="Jinchang Chen" userId="bdf08ddc82ea3892" providerId="LiveId" clId="{E6702067-A3DB-4C40-A796-3134048076C5}" dt="2019-10-09T22:53:39.601" v="2104" actId="2711"/>
          <ac:spMkLst>
            <pc:docMk/>
            <pc:sldMk cId="1612732288" sldId="267"/>
            <ac:spMk id="5" creationId="{67764124-1D9D-4EF5-9B05-F048DA83CAEF}"/>
          </ac:spMkLst>
        </pc:spChg>
        <pc:picChg chg="add mod">
          <ac:chgData name="Jinchang Chen" userId="bdf08ddc82ea3892" providerId="LiveId" clId="{E6702067-A3DB-4C40-A796-3134048076C5}" dt="2019-10-09T22:51:43.719" v="2087" actId="26606"/>
          <ac:picMkLst>
            <pc:docMk/>
            <pc:sldMk cId="1612732288" sldId="267"/>
            <ac:picMk id="6" creationId="{168737B2-FB2F-475E-8515-D95322511095}"/>
          </ac:picMkLst>
        </pc:picChg>
      </pc:sldChg>
      <pc:sldChg chg="addSp add del">
        <pc:chgData name="Jinchang Chen" userId="bdf08ddc82ea3892" providerId="LiveId" clId="{E6702067-A3DB-4C40-A796-3134048076C5}" dt="2019-10-09T21:55:04.905" v="2011" actId="2696"/>
        <pc:sldMkLst>
          <pc:docMk/>
          <pc:sldMk cId="1354003530" sldId="268"/>
        </pc:sldMkLst>
        <pc:spChg chg="add">
          <ac:chgData name="Jinchang Chen" userId="bdf08ddc82ea3892" providerId="LiveId" clId="{E6702067-A3DB-4C40-A796-3134048076C5}" dt="2019-10-09T21:54:38.190" v="2009"/>
          <ac:spMkLst>
            <pc:docMk/>
            <pc:sldMk cId="1354003530" sldId="268"/>
            <ac:spMk id="2" creationId="{68B4ADBC-FB3F-4F03-A338-D8E404B95274}"/>
          </ac:spMkLst>
        </pc:spChg>
        <pc:picChg chg="add">
          <ac:chgData name="Jinchang Chen" userId="bdf08ddc82ea3892" providerId="LiveId" clId="{E6702067-A3DB-4C40-A796-3134048076C5}" dt="2019-10-09T21:54:45.285" v="2010"/>
          <ac:picMkLst>
            <pc:docMk/>
            <pc:sldMk cId="1354003530" sldId="268"/>
            <ac:picMk id="3" creationId="{1EA8984B-E433-47C4-AD24-77BEAD158FBB}"/>
          </ac:picMkLst>
        </pc:picChg>
      </pc:sldChg>
      <pc:sldChg chg="addSp delSp add del">
        <pc:chgData name="Jinchang Chen" userId="bdf08ddc82ea3892" providerId="LiveId" clId="{E6702067-A3DB-4C40-A796-3134048076C5}" dt="2019-10-09T21:55:53.936" v="2018" actId="2696"/>
        <pc:sldMkLst>
          <pc:docMk/>
          <pc:sldMk cId="3325388004" sldId="268"/>
        </pc:sldMkLst>
        <pc:spChg chg="add del">
          <ac:chgData name="Jinchang Chen" userId="bdf08ddc82ea3892" providerId="LiveId" clId="{E6702067-A3DB-4C40-A796-3134048076C5}" dt="2019-10-09T21:55:51.029" v="2017"/>
          <ac:spMkLst>
            <pc:docMk/>
            <pc:sldMk cId="3325388004" sldId="268"/>
            <ac:spMk id="3" creationId="{9C46C87F-CEDF-4C54-B007-2BC37B5CFB5D}"/>
          </ac:spMkLst>
        </pc:spChg>
        <pc:picChg chg="add">
          <ac:chgData name="Jinchang Chen" userId="bdf08ddc82ea3892" providerId="LiveId" clId="{E6702067-A3DB-4C40-A796-3134048076C5}" dt="2019-10-09T21:55:29.955" v="2015"/>
          <ac:picMkLst>
            <pc:docMk/>
            <pc:sldMk cId="3325388004" sldId="268"/>
            <ac:picMk id="2" creationId="{69BA677E-EDB9-4F29-A46C-725E59D6D58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3F52C-546A-4FFA-A446-FD5A85DC2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4DE539-BFDD-44A0-9636-4C1A267D8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399EE3-1015-4352-AD49-71852C6CE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C15ED-1438-4CF2-9DD8-0B28869C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39559-B9F7-4D53-9C23-2B7CE204A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1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3CCC0-F0A7-4FD7-A8B9-99F0FC6A2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AFE3C0-531B-43A5-A37F-3C55B5B7A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1E365-A504-45DF-B9ED-19FD46AD3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0D0FB1-668C-46A4-ACFC-7164A31A4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7B711-C8BB-4A34-9D72-71BA47A4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110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4506F7-996D-4D68-8F10-BAB409F62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9A84A-4D38-4CC9-944C-C12254EAC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5F24B-E5F4-41F6-B9BE-0DC467E80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694FA-8015-4F09-AAE2-525311E5A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B5186-6BD2-475C-8762-A563A4B3C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6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E8AD6-7D23-4CAC-8CF2-DF5869B6F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792E6-3196-4719-BD5B-8589FD38F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20C00-21BB-41EA-B566-4B067E8A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35EF8-F1BE-4FAD-8DEB-6F7F45450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87ABE-B096-472F-8055-7F0971B63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64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CAE5-5304-4701-BE24-5DA9C8AA0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C5340A-8157-4298-93D4-14EE125FA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BC91-0CE7-4101-8561-BA896B515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0DE101-F337-4C4F-BB31-02241090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63D44-FFE7-4BDD-8A32-DCDF0AB44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0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7DEEE-C58E-4BE1-B5A7-883DF674F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164-C0C4-49EF-A69B-E4CA856E7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54A61-D665-447A-B177-245C22247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EAD96-6A90-4DEC-A924-59CA09433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1D24A-FDEC-4F60-80AF-016F62AC1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5DCCDC-ECE6-4C69-800E-C8977B20E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15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44B0-F103-44C5-87F4-28CAE782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82E99-A2E8-4F32-9BC1-6B68845B6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A6B379-5219-4FAA-BB41-CAC0A546A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FC65D4-7792-4032-94B4-66CF152F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DDECF6-B1DD-4F38-9D83-8A5C68A0DD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AB4B5B-E8BF-42B7-AED2-35A78808E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FC6F92-F494-4CDA-BCB9-08FBF565C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D7D6CA-106C-4ADB-9B15-1B441B0EE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8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A7A1B-6974-4CF1-BF99-9ACA12C8A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AC8BC-058D-47EC-BFBD-B853C6B9B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2EE4A0-49FA-47E3-BCAC-7DED7CEB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B8F48-425E-4DF6-913E-442D9E62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57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D4FD6B-F790-44CE-9851-FF6E8D2D0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2FF671-9CC2-42B9-8B49-9BD8CDA29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654AF-80C7-4C32-97E0-7BF4A3685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10E85-E0F8-49E9-9AF6-1C344884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0C2C8-AF04-493C-B2DD-F007C209F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3F2C55-E9C5-4315-8B76-B2AE4679B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1FF2-0E07-4DBA-A556-BE8F539C8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7EE45F-29D5-4F3E-B7EF-52F696B23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35AF4-1EBA-407A-938A-A8D67BFC7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2FAB-8DCA-438A-8885-23DB64B3A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B047E-081D-4ECD-B983-6B41493D0B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5D546D-912D-443F-A3AD-F654714E9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C5FD81-943B-4566-BC48-AE9431EA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D969E-DB64-40B4-82CB-5339C2905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9929F-D389-457D-8CD5-F1D3D5FB6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58364D-0923-4FEC-A758-6ABEB5A0C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A71F4-62D9-4D5C-8F87-6FAA5B9A9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2A1FD-7F80-4A85-84FE-02CDEED06A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BF4F2-CCD2-4968-9581-5A60A4BA959C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D034E4-D0E7-4341-8425-06588D24C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56144-893F-4601-9D31-CFA53D0F13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6177-B495-4AB0-BACF-214E5FA86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Rectangle 74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76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062" name="Straight Connector 78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4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FD73AA5-A00B-4E45-979C-DC30BE533F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 fontScale="90000"/>
          </a:bodyPr>
          <a:lstStyle/>
          <a:p>
            <a:br>
              <a:rPr lang="en-US" altLang="zh-TW" sz="32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zh-TW" altLang="en-US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認識審判的神</a:t>
            </a:r>
            <a:r>
              <a:rPr lang="en-US" altLang="zh-TW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br>
              <a:rPr lang="en-US" altLang="zh-TW" sz="54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900" b="1" dirty="0">
                <a:solidFill>
                  <a:srgbClr val="95402A"/>
                </a:solidFill>
                <a:latin typeface="+mn-lt"/>
                <a:ea typeface="FangSong" panose="02010609060101010101" pitchFamily="49" charset="-122"/>
              </a:rPr>
              <a:t>Knowing God as Our Judge</a:t>
            </a:r>
            <a:endParaRPr lang="en-US" sz="3200" b="1" dirty="0">
              <a:solidFill>
                <a:srgbClr val="95402A"/>
              </a:solidFill>
              <a:latin typeface="+mn-lt"/>
              <a:ea typeface="LiSu" panose="02010509060101010101" pitchFamily="49" charset="-122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BBAEF9-3667-4B34-B2D0-2F2C6BAA3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884342"/>
            <a:ext cx="8767860" cy="440822"/>
          </a:xfrm>
        </p:spPr>
        <p:txBody>
          <a:bodyPr>
            <a:noAutofit/>
          </a:bodyPr>
          <a:lstStyle/>
          <a:p>
            <a:r>
              <a:rPr lang="zh-TW" altLang="en-US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挪亞之約</a:t>
            </a:r>
            <a:r>
              <a:rPr lang="en-US" altLang="zh-TW" sz="3600" b="1" dirty="0">
                <a:solidFill>
                  <a:srgbClr val="95402A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sz="3600" b="1" dirty="0">
                <a:solidFill>
                  <a:srgbClr val="95402A"/>
                </a:solidFill>
                <a:ea typeface="FangSong" panose="02010609060101010101" pitchFamily="49" charset="-122"/>
              </a:rPr>
              <a:t>The Noahic Covenant</a:t>
            </a:r>
          </a:p>
        </p:txBody>
      </p:sp>
      <p:pic>
        <p:nvPicPr>
          <p:cNvPr id="2054" name="Picture 6" descr="Image result for covenants">
            <a:extLst>
              <a:ext uri="{FF2B5EF4-FFF2-40B4-BE49-F238E27FC236}">
                <a16:creationId xmlns:a16="http://schemas.microsoft.com/office/drawing/2014/main" id="{452594E3-382C-4A07-A61D-5A113A6D5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3" r="1" b="17585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723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8C56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2A14D5-FD59-4AFB-8358-AF82E31B0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zh-TW" altLang="en-US" sz="410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盟約的分類</a:t>
            </a:r>
            <a:br>
              <a:rPr lang="en-US" altLang="zh-TW" sz="410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100">
                <a:solidFill>
                  <a:srgbClr val="FFFFFF"/>
                </a:solidFill>
                <a:latin typeface="+mn-lt"/>
                <a:ea typeface="LiSu" panose="02010509060101010101" pitchFamily="49" charset="-122"/>
              </a:rPr>
              <a:t>Covenants in Two Categories</a:t>
            </a:r>
            <a:endParaRPr lang="en-US" sz="4100">
              <a:solidFill>
                <a:srgbClr val="FFFFFF"/>
              </a:solidFill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FD6A0269-6DD9-473F-8068-EC80471747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" r="1" b="1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8BFD12-F763-462D-B20A-31E2B9A6A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71" y="917725"/>
            <a:ext cx="4085180" cy="4852362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LiSu" panose="02010509060101010101" pitchFamily="49" charset="-122"/>
                <a:ea typeface="LiSu" panose="02010509060101010101" pitchFamily="49" charset="-122"/>
              </a:rPr>
              <a:t>普世性盟約</a:t>
            </a:r>
            <a:endParaRPr lang="en-US" altLang="zh-TW" sz="3600" dirty="0">
              <a:solidFill>
                <a:srgbClr val="FFFFFF"/>
              </a:solidFill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solidFill>
                  <a:srgbClr val="FFFFFF"/>
                </a:solidFill>
                <a:ea typeface="DFKai-SB" panose="03000509000000000000" pitchFamily="65" charset="-120"/>
              </a:rPr>
              <a:t>Universal Covenants</a:t>
            </a:r>
            <a:endParaRPr lang="zh-TW" altLang="en-US" sz="3200" dirty="0">
              <a:solidFill>
                <a:srgbClr val="FFFFFF"/>
              </a:solidFill>
              <a:ea typeface="DFKai-SB" panose="03000509000000000000" pitchFamily="65" charset="-120"/>
            </a:endParaRPr>
          </a:p>
          <a:p>
            <a:r>
              <a:rPr lang="zh-TW" altLang="en-US" sz="3600" dirty="0">
                <a:solidFill>
                  <a:srgbClr val="FFFFFF"/>
                </a:solidFill>
                <a:latin typeface="+mj-lt"/>
                <a:ea typeface="LiSu" panose="02010509060101010101" pitchFamily="49" charset="-122"/>
              </a:rPr>
              <a:t>救贖性盟約</a:t>
            </a:r>
            <a:endParaRPr lang="en-US" altLang="zh-TW" sz="3600" dirty="0">
              <a:solidFill>
                <a:srgbClr val="FFFFFF"/>
              </a:solidFill>
              <a:latin typeface="+mj-lt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solidFill>
                  <a:srgbClr val="FFFFFF"/>
                </a:solidFill>
                <a:ea typeface="LiSu" panose="02010509060101010101" pitchFamily="49" charset="-122"/>
              </a:rPr>
              <a:t>Redemptive Covenants</a:t>
            </a:r>
          </a:p>
        </p:txBody>
      </p:sp>
    </p:spTree>
    <p:extLst>
      <p:ext uri="{BB962C8B-B14F-4D97-AF65-F5344CB8AC3E}">
        <p14:creationId xmlns:p14="http://schemas.microsoft.com/office/powerpoint/2010/main" val="1693060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011283"/>
              </p:ext>
            </p:extLst>
          </p:nvPr>
        </p:nvGraphicFramePr>
        <p:xfrm>
          <a:off x="626533" y="685800"/>
          <a:ext cx="10938933" cy="542544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911394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2892489">
                  <a:extLst>
                    <a:ext uri="{9D8B030D-6E8A-4147-A177-3AD203B41FA5}">
                      <a16:colId xmlns:a16="http://schemas.microsoft.com/office/drawing/2014/main" val="1425466330"/>
                    </a:ext>
                  </a:extLst>
                </a:gridCol>
                <a:gridCol w="3275045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2860005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#1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伊甸之約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The Edenic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亞當之約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The Adamic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挪</a:t>
                      </a: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亞之約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effectLst/>
                        </a:rPr>
                        <a:t>The Noahic</a:t>
                      </a:r>
                      <a:endParaRPr lang="en-US" sz="3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代表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Head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亞當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亞當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Adam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挪亞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Noah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10414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事件</a:t>
                      </a:r>
                      <a:endParaRPr lang="en-US" altLang="zh-TW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Event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創造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Creation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40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墮落</a:t>
                      </a:r>
                      <a:endParaRPr lang="en-US" altLang="zh-TW" sz="40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Fall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洪水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Flood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記號</a:t>
                      </a: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Sign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生命樹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Tree of Life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後裔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dirty="0">
                          <a:effectLst/>
                        </a:rPr>
                        <a:t>The Seed 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彩虹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Rainbow</a:t>
                      </a:r>
                      <a:r>
                        <a:rPr lang="en-US" altLang="zh-TW" sz="3600" dirty="0">
                          <a:effectLst/>
                        </a:rPr>
                        <a:t> </a:t>
                      </a:r>
                      <a:endParaRPr lang="en-US" sz="36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6017661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應許</a:t>
                      </a:r>
                      <a:endParaRPr lang="en-US" altLang="zh-TW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Promise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神的同在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Being with God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必有拯救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Salvation</a:t>
                      </a:r>
                      <a:r>
                        <a:rPr lang="en-US" altLang="zh-TW" sz="3200" kern="1200" dirty="0">
                          <a:effectLst/>
                        </a:rPr>
                        <a:t> </a:t>
                      </a: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不再毀滅</a:t>
                      </a:r>
                      <a:r>
                        <a:rPr lang="en-US" altLang="zh-CN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No more flood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1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067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7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7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01E664-8097-4EEF-A4E2-B93B54065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10011"/>
              </p:ext>
            </p:extLst>
          </p:nvPr>
        </p:nvGraphicFramePr>
        <p:xfrm>
          <a:off x="626533" y="711200"/>
          <a:ext cx="10938933" cy="543052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1911394">
                  <a:extLst>
                    <a:ext uri="{9D8B030D-6E8A-4147-A177-3AD203B41FA5}">
                      <a16:colId xmlns:a16="http://schemas.microsoft.com/office/drawing/2014/main" val="1447162484"/>
                    </a:ext>
                  </a:extLst>
                </a:gridCol>
                <a:gridCol w="2892489">
                  <a:extLst>
                    <a:ext uri="{9D8B030D-6E8A-4147-A177-3AD203B41FA5}">
                      <a16:colId xmlns:a16="http://schemas.microsoft.com/office/drawing/2014/main" val="1425466330"/>
                    </a:ext>
                  </a:extLst>
                </a:gridCol>
                <a:gridCol w="3275045">
                  <a:extLst>
                    <a:ext uri="{9D8B030D-6E8A-4147-A177-3AD203B41FA5}">
                      <a16:colId xmlns:a16="http://schemas.microsoft.com/office/drawing/2014/main" val="89380164"/>
                    </a:ext>
                  </a:extLst>
                </a:gridCol>
                <a:gridCol w="2860005">
                  <a:extLst>
                    <a:ext uri="{9D8B030D-6E8A-4147-A177-3AD203B41FA5}">
                      <a16:colId xmlns:a16="http://schemas.microsoft.com/office/drawing/2014/main" val="2475905718"/>
                    </a:ext>
                  </a:extLst>
                </a:gridCol>
              </a:tblGrid>
              <a:tr h="9024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  <a:latin typeface="+mn-lt"/>
                          <a:ea typeface="LiSu" panose="02010509060101010101" pitchFamily="49" charset="-122"/>
                        </a:rPr>
                        <a:t>#2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伊甸之約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The Edenic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亞當之約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dirty="0">
                          <a:effectLst/>
                        </a:rPr>
                        <a:t>The Adamic</a:t>
                      </a:r>
                      <a:endParaRPr lang="en-US" sz="36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挪</a:t>
                      </a:r>
                      <a:r>
                        <a:rPr lang="x-none" sz="3600" b="0" dirty="0">
                          <a:effectLst/>
                          <a:ea typeface="LiSu" panose="02010509060101010101" pitchFamily="49" charset="-122"/>
                        </a:rPr>
                        <a:t>亞之約</a:t>
                      </a:r>
                      <a:endParaRPr lang="en-US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b="0" kern="1200" dirty="0">
                          <a:effectLst/>
                        </a:rPr>
                        <a:t>The Noahic</a:t>
                      </a:r>
                      <a:endParaRPr lang="en-US" sz="3600" b="0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939421"/>
                  </a:ext>
                </a:extLst>
              </a:tr>
              <a:tr h="109728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</a:rPr>
                        <a:t>祝福</a:t>
                      </a:r>
                      <a:endParaRPr lang="en-US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Blessing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生養眾多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Be fruitful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生養眾多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Be fruitful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生養眾多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6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Be fruitful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6444041"/>
                  </a:ext>
                </a:extLst>
              </a:tr>
              <a:tr h="104140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管理全地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Rule over earth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管理全地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Rule over earth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管理全地</a:t>
                      </a:r>
                      <a:endParaRPr lang="en-US" altLang="zh-TW" sz="360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Rule over earth</a:t>
                      </a:r>
                      <a:endParaRPr lang="zh-TW" altLang="en-US" sz="320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91724"/>
                  </a:ext>
                </a:extLst>
              </a:tr>
              <a:tr h="103632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TW" sz="3600" b="0" dirty="0"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審判</a:t>
                      </a:r>
                      <a:r>
                        <a:rPr lang="en-US" altLang="zh-TW" sz="3200" b="0" dirty="0"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Judgment</a:t>
                      </a:r>
                      <a:endParaRPr lang="en-US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勿食</a:t>
                      </a: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禁果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Forbidden fruit</a:t>
                      </a:r>
                      <a:r>
                        <a:rPr lang="zh-TW" altLang="en-US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 </a:t>
                      </a:r>
                      <a:endParaRPr lang="en-US" altLang="zh-TW" sz="3200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充滿敵意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Enmity among all</a:t>
                      </a:r>
                      <a:r>
                        <a:rPr lang="en-US" altLang="zh-TW" sz="3200" kern="1200" dirty="0">
                          <a:effectLst/>
                        </a:rPr>
                        <a:t> </a:t>
                      </a:r>
                      <a:endParaRPr lang="en-US" altLang="zh-TW" sz="3200" kern="1200" dirty="0">
                        <a:solidFill>
                          <a:schemeClr val="dk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不可害命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</a:rPr>
                        <a:t>Don’t kill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21673"/>
                  </a:ext>
                </a:extLst>
              </a:tr>
              <a:tr h="1158240">
                <a:tc v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0" dirty="0">
                        <a:effectLst/>
                        <a:latin typeface="+mn-lt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逐出伊甸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Out of Eden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kern="120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洪水毀滅</a:t>
                      </a:r>
                      <a:endParaRPr lang="en-US" altLang="zh-TW" sz="3600" kern="120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3200" dirty="0">
                          <a:effectLst/>
                        </a:rPr>
                        <a:t>Destroy all flesh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3600" b="0" dirty="0">
                          <a:solidFill>
                            <a:schemeClr val="bg1"/>
                          </a:solidFill>
                          <a:effectLst/>
                          <a:latin typeface="LiSu" panose="02010509060101010101" pitchFamily="49" charset="-122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神必追討</a:t>
                      </a:r>
                      <a:endParaRPr lang="en-US" altLang="zh-TW" sz="3600" b="0" dirty="0">
                        <a:solidFill>
                          <a:schemeClr val="bg1"/>
                        </a:solidFill>
                        <a:effectLst/>
                        <a:latin typeface="LiSu" panose="02010509060101010101" pitchFamily="49" charset="-122"/>
                        <a:ea typeface="LiSu" panose="02010509060101010101" pitchFamily="49" charset="-122"/>
                        <a:cs typeface="Verdana" panose="020B0604030504040204" pitchFamily="34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LiSu" panose="02010509060101010101" pitchFamily="49" charset="-122"/>
                          <a:cs typeface="Verdana" panose="020B0604030504040204" pitchFamily="34" charset="0"/>
                        </a:rPr>
                        <a:t>God revenges</a:t>
                      </a:r>
                    </a:p>
                  </a:txBody>
                  <a:tcPr marL="133590" marR="13359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565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30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F42E9-3462-4DF0-818D-985258BB2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挪亞之約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The Noahic Covenant (1)</a:t>
            </a:r>
            <a:endParaRPr lang="en-US" sz="4000" dirty="0">
              <a:latin typeface="+mn-lt"/>
              <a:ea typeface="LiSu" panose="02010509060101010101" pitchFamily="49" charset="-122"/>
            </a:endParaRPr>
          </a:p>
        </p:txBody>
      </p:sp>
      <p:pic>
        <p:nvPicPr>
          <p:cNvPr id="2050" name="Picture 2" descr="Image result for noahic covenant">
            <a:extLst>
              <a:ext uri="{FF2B5EF4-FFF2-40B4-BE49-F238E27FC236}">
                <a16:creationId xmlns:a16="http://schemas.microsoft.com/office/drawing/2014/main" id="{FC01147E-3A7C-4499-A331-735D8E7BFE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" r="2421" b="-2"/>
          <a:stretch/>
        </p:blipFill>
        <p:spPr bwMode="auto">
          <a:xfrm>
            <a:off x="838200" y="1904281"/>
            <a:ext cx="6233160" cy="427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FB189-B8B8-4CF5-81F4-E90FD45C0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2944" y="1825625"/>
            <a:ext cx="4429506" cy="4351338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上帝重新修訂了亞當之約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God revised terms in the Adamic Covenant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挪亞及後代繼承管理責任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zh-TW" sz="3200" dirty="0">
                <a:ea typeface="LiSu" panose="02010509060101010101" pitchFamily="49" charset="-122"/>
              </a:rPr>
              <a:t>Noah &amp; sons inherited the ruling of the earth</a:t>
            </a:r>
          </a:p>
        </p:txBody>
      </p:sp>
    </p:spTree>
    <p:extLst>
      <p:ext uri="{BB962C8B-B14F-4D97-AF65-F5344CB8AC3E}">
        <p14:creationId xmlns:p14="http://schemas.microsoft.com/office/powerpoint/2010/main" val="204063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4351C21-705D-4A47-A0D9-33A6A638DB60}"/>
              </a:ext>
            </a:extLst>
          </p:cNvPr>
          <p:cNvSpPr txBox="1">
            <a:spLocks/>
          </p:cNvSpPr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挪亞之約</a:t>
            </a:r>
            <a:br>
              <a:rPr lang="en-US" altLang="zh-TW" dirty="0"/>
            </a:br>
            <a:r>
              <a:rPr lang="en-US" altLang="zh-TW" sz="4000" dirty="0"/>
              <a:t>The Noahic Covenant (2)</a:t>
            </a:r>
            <a:endParaRPr lang="en-US" sz="4000" dirty="0"/>
          </a:p>
        </p:txBody>
      </p:sp>
      <p:pic>
        <p:nvPicPr>
          <p:cNvPr id="6" name="Picture 4" descr="Image result for noahic covenant">
            <a:extLst>
              <a:ext uri="{FF2B5EF4-FFF2-40B4-BE49-F238E27FC236}">
                <a16:creationId xmlns:a16="http://schemas.microsoft.com/office/drawing/2014/main" id="{168737B2-FB2F-475E-8515-D953225110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44"/>
          <a:stretch/>
        </p:blipFill>
        <p:spPr bwMode="auto">
          <a:xfrm>
            <a:off x="20" y="10"/>
            <a:ext cx="12191980" cy="3710603"/>
          </a:xfrm>
          <a:custGeom>
            <a:avLst/>
            <a:gdLst>
              <a:gd name="connsiteX0" fmla="*/ 0 w 12192000"/>
              <a:gd name="connsiteY0" fmla="*/ 0 h 3692092"/>
              <a:gd name="connsiteX1" fmla="*/ 12192000 w 12192000"/>
              <a:gd name="connsiteY1" fmla="*/ 0 h 3692092"/>
              <a:gd name="connsiteX2" fmla="*/ 12192000 w 12192000"/>
              <a:gd name="connsiteY2" fmla="*/ 3504824 h 3692092"/>
              <a:gd name="connsiteX3" fmla="*/ 12024691 w 12192000"/>
              <a:gd name="connsiteY3" fmla="*/ 3517794 h 3692092"/>
              <a:gd name="connsiteX4" fmla="*/ 160485 w 12192000"/>
              <a:gd name="connsiteY4" fmla="*/ 3663863 h 3692092"/>
              <a:gd name="connsiteX5" fmla="*/ 0 w 12192000"/>
              <a:gd name="connsiteY5" fmla="*/ 3692092 h 3692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7764124-1D9D-4EF5-9B05-F048DA83C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8706" y="3829050"/>
            <a:ext cx="8129943" cy="245268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地球環境惡劣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ea typeface="LiSu" panose="02010509060101010101" pitchFamily="49" charset="-122"/>
              </a:rPr>
              <a:t>Earth became more adverse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人類開始食肉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ea typeface="LiSu" panose="02010509060101010101" pitchFamily="49" charset="-122"/>
              </a:rPr>
              <a:t>Humans began to eat meats</a:t>
            </a:r>
          </a:p>
          <a:p>
            <a:pPr marL="0">
              <a:spcBef>
                <a:spcPts val="0"/>
              </a:spcBef>
              <a:spcAft>
                <a:spcPts val="600"/>
              </a:spcAft>
            </a:pP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國家種族出現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 </a:t>
            </a:r>
            <a:r>
              <a:rPr lang="en-US" altLang="zh-TW" sz="3200" dirty="0">
                <a:ea typeface="LiSu" panose="02010509060101010101" pitchFamily="49" charset="-122"/>
              </a:rPr>
              <a:t>Nations and races emerged</a:t>
            </a:r>
          </a:p>
        </p:txBody>
      </p:sp>
    </p:spTree>
    <p:extLst>
      <p:ext uri="{BB962C8B-B14F-4D97-AF65-F5344CB8AC3E}">
        <p14:creationId xmlns:p14="http://schemas.microsoft.com/office/powerpoint/2010/main" val="161273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E5F6-DCCE-4497-8043-0844C72C2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1158" y="916587"/>
            <a:ext cx="6158702" cy="1538130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LiSu" panose="02010509060101010101" pitchFamily="49" charset="-122"/>
                <a:ea typeface="LiSu" panose="02010509060101010101" pitchFamily="49" charset="-122"/>
              </a:rPr>
              <a:t>為什麼舊約中的上帝如此殘暴</a:t>
            </a:r>
            <a: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  <a:t>﹖</a:t>
            </a:r>
            <a:br>
              <a:rPr lang="en-US" altLang="zh-TW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000" dirty="0">
                <a:latin typeface="+mn-lt"/>
                <a:ea typeface="LiSu" panose="02010509060101010101" pitchFamily="49" charset="-122"/>
              </a:rPr>
              <a:t>Why was God in OT so ruthless?</a:t>
            </a:r>
            <a:endParaRPr lang="en-US" sz="4000" dirty="0">
              <a:latin typeface="LiSu" panose="02010509060101010101" pitchFamily="49" charset="-122"/>
              <a:ea typeface="LiSu" panose="02010509060101010101" pitchFamily="49" charset="-122"/>
            </a:endParaRPr>
          </a:p>
        </p:txBody>
      </p:sp>
      <p:sp>
        <p:nvSpPr>
          <p:cNvPr id="135" name="Freeform 6">
            <a:extLst>
              <a:ext uri="{FF2B5EF4-FFF2-40B4-BE49-F238E27FC236}">
                <a16:creationId xmlns:a16="http://schemas.microsoft.com/office/drawing/2014/main" id="{B6C29DB0-17E9-42FF-986E-0B7F493F4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199584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 6">
            <a:extLst>
              <a:ext uri="{FF2B5EF4-FFF2-40B4-BE49-F238E27FC236}">
                <a16:creationId xmlns:a16="http://schemas.microsoft.com/office/drawing/2014/main" id="{115AD956-A5B6-4760-B8B2-11E2DF6B02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01BE385C-729C-4054-8272-205F92685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0173" y="1519198"/>
            <a:ext cx="3267942" cy="381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60C15-5C50-423B-BBE3-8E8C2D909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1158" y="3068816"/>
            <a:ext cx="5922255" cy="3025324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上帝既是公義</a:t>
            </a:r>
            <a:r>
              <a:rPr lang="en-US" altLang="zh-TW" sz="3600" dirty="0">
                <a:latin typeface="LiSu" panose="02010509060101010101" pitchFamily="49" charset="-122"/>
                <a:ea typeface="LiSu" panose="02010509060101010101" pitchFamily="49" charset="-122"/>
              </a:rPr>
              <a:t>﹐</a:t>
            </a:r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也是慈愛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God is a God of love and a God of justice</a:t>
            </a:r>
          </a:p>
          <a:p>
            <a:r>
              <a:rPr lang="zh-TW" altLang="en-US" sz="3600" dirty="0">
                <a:latin typeface="LiSu" panose="02010509060101010101" pitchFamily="49" charset="-122"/>
                <a:ea typeface="LiSu" panose="02010509060101010101" pitchFamily="49" charset="-122"/>
              </a:rPr>
              <a:t>上帝是不會改變的</a:t>
            </a:r>
            <a:endParaRPr lang="en-US" altLang="zh-TW" sz="3600" dirty="0">
              <a:latin typeface="LiSu" panose="02010509060101010101" pitchFamily="49" charset="-122"/>
              <a:ea typeface="LiSu" panose="02010509060101010101" pitchFamily="49" charset="-122"/>
            </a:endParaRPr>
          </a:p>
          <a:p>
            <a:pPr marL="0" indent="0">
              <a:buNone/>
            </a:pPr>
            <a:r>
              <a:rPr lang="en-US" altLang="en-US" sz="3200" dirty="0">
                <a:ea typeface="LiSu" panose="02010509060101010101" pitchFamily="49" charset="-122"/>
              </a:rPr>
              <a:t>God does not change</a:t>
            </a:r>
          </a:p>
        </p:txBody>
      </p:sp>
    </p:spTree>
    <p:extLst>
      <p:ext uri="{BB962C8B-B14F-4D97-AF65-F5344CB8AC3E}">
        <p14:creationId xmlns:p14="http://schemas.microsoft.com/office/powerpoint/2010/main" val="3847622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71AC044-CC30-4DA7-A839-7BE62D895BBA}"/>
              </a:ext>
            </a:extLst>
          </p:cNvPr>
          <p:cNvSpPr txBox="1">
            <a:spLocks/>
          </p:cNvSpPr>
          <p:nvPr/>
        </p:nvSpPr>
        <p:spPr>
          <a:xfrm>
            <a:off x="2275839" y="2232689"/>
            <a:ext cx="7640322" cy="2180691"/>
          </a:xfrm>
          <a:prstGeom prst="rect">
            <a:avLst/>
          </a:prstGeom>
          <a:solidFill>
            <a:schemeClr val="bg1"/>
          </a:solidFill>
          <a:ln w="25400" cap="sq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以敬畏的心面對上帝</a:t>
            </a:r>
            <a:r>
              <a:rPr lang="en-US" altLang="zh-TW" sz="5400" dirty="0"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br>
              <a:rPr lang="en-US" altLang="zh-TW" sz="3000" dirty="0">
                <a:latin typeface="LiSu" panose="02010509060101010101" pitchFamily="49" charset="-122"/>
                <a:ea typeface="LiSu" panose="02010509060101010101" pitchFamily="49" charset="-122"/>
              </a:rPr>
            </a:br>
            <a:r>
              <a:rPr lang="en-US" altLang="zh-TW" sz="4800" dirty="0">
                <a:ea typeface="LiSu" panose="02010509060101010101" pitchFamily="49" charset="-122"/>
              </a:rPr>
              <a:t>Fear the Lord in Every day's Life!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8245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260</Words>
  <Application>Microsoft Office PowerPoint</Application>
  <PresentationFormat>Widescreen</PresentationFormat>
  <Paragraphs>97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FangSong</vt:lpstr>
      <vt:lpstr>LiSu</vt:lpstr>
      <vt:lpstr>Arial</vt:lpstr>
      <vt:lpstr>Calibri</vt:lpstr>
      <vt:lpstr>Calibri Light</vt:lpstr>
      <vt:lpstr>Office Theme</vt:lpstr>
      <vt:lpstr> 認識審判的神  Knowing God as Our Judge</vt:lpstr>
      <vt:lpstr>盟約的分類 Covenants in Two Categories</vt:lpstr>
      <vt:lpstr>PowerPoint Presentation</vt:lpstr>
      <vt:lpstr>PowerPoint Presentation</vt:lpstr>
      <vt:lpstr>挪亞之約 The Noahic Covenant (1)</vt:lpstr>
      <vt:lpstr>PowerPoint Presentation</vt:lpstr>
      <vt:lpstr>為什麼舊約中的上帝如此殘暴﹖ Why was God in OT so ruthless?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認識審判的神  Knowing God as Our Judge</dc:title>
  <dc:creator>Jinchang Chen</dc:creator>
  <cp:lastModifiedBy>Jinchang Chen</cp:lastModifiedBy>
  <cp:revision>1</cp:revision>
  <dcterms:created xsi:type="dcterms:W3CDTF">2019-10-09T22:54:04Z</dcterms:created>
  <dcterms:modified xsi:type="dcterms:W3CDTF">2019-10-23T21:51:55Z</dcterms:modified>
</cp:coreProperties>
</file>