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31" r:id="rId2"/>
    <p:sldId id="463" r:id="rId3"/>
    <p:sldId id="258" r:id="rId4"/>
    <p:sldId id="259" r:id="rId5"/>
    <p:sldId id="260" r:id="rId6"/>
    <p:sldId id="447" r:id="rId7"/>
    <p:sldId id="515" r:id="rId8"/>
    <p:sldId id="544" r:id="rId9"/>
    <p:sldId id="517" r:id="rId10"/>
    <p:sldId id="516" r:id="rId11"/>
    <p:sldId id="518" r:id="rId12"/>
    <p:sldId id="529" r:id="rId13"/>
    <p:sldId id="519" r:id="rId14"/>
    <p:sldId id="520" r:id="rId15"/>
    <p:sldId id="521" r:id="rId16"/>
    <p:sldId id="546" r:id="rId17"/>
    <p:sldId id="522" r:id="rId18"/>
    <p:sldId id="534" r:id="rId19"/>
    <p:sldId id="535" r:id="rId20"/>
    <p:sldId id="532" r:id="rId21"/>
    <p:sldId id="533" r:id="rId22"/>
    <p:sldId id="530" r:id="rId23"/>
    <p:sldId id="531" r:id="rId24"/>
    <p:sldId id="523" r:id="rId25"/>
    <p:sldId id="524" r:id="rId26"/>
    <p:sldId id="525" r:id="rId27"/>
    <p:sldId id="526" r:id="rId28"/>
    <p:sldId id="545" r:id="rId29"/>
    <p:sldId id="527" r:id="rId30"/>
    <p:sldId id="536" r:id="rId31"/>
    <p:sldId id="537" r:id="rId32"/>
    <p:sldId id="528" r:id="rId33"/>
    <p:sldId id="538" r:id="rId34"/>
    <p:sldId id="539" r:id="rId35"/>
    <p:sldId id="540" r:id="rId36"/>
    <p:sldId id="541" r:id="rId37"/>
    <p:sldId id="542" r:id="rId38"/>
    <p:sldId id="54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1"/>
    <p:restoredTop sz="94031"/>
  </p:normalViewPr>
  <p:slideViewPr>
    <p:cSldViewPr>
      <p:cViewPr varScale="1">
        <p:scale>
          <a:sx n="112" d="100"/>
          <a:sy n="112" d="100"/>
        </p:scale>
        <p:origin x="1856"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44F94-EBC9-6546-8D63-B118060C04B5}" type="datetimeFigureOut">
              <a:rPr lang="en-US" smtClean="0"/>
              <a:t>10/11/19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30E6E-323D-E242-982C-7823BD861352}" type="slidenum">
              <a:rPr lang="en-US" smtClean="0"/>
              <a:t>‹#›</a:t>
            </a:fld>
            <a:endParaRPr lang="en-US"/>
          </a:p>
        </p:txBody>
      </p:sp>
    </p:spTree>
    <p:extLst>
      <p:ext uri="{BB962C8B-B14F-4D97-AF65-F5344CB8AC3E}">
        <p14:creationId xmlns:p14="http://schemas.microsoft.com/office/powerpoint/2010/main" val="31280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8DE8EA-5AF2-4E95-83B3-D63F6233972D}" type="datetimeFigureOut">
              <a:rPr lang="en-US" smtClean="0"/>
              <a:t>10/11/19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74C6D-138E-43C2-A6D2-A9D2B1899B17}" type="slidenum">
              <a:rPr lang="en-US" smtClean="0"/>
              <a:t>‹#›</a:t>
            </a:fld>
            <a:endParaRPr lang="en-US"/>
          </a:p>
        </p:txBody>
      </p:sp>
    </p:spTree>
    <p:extLst>
      <p:ext uri="{BB962C8B-B14F-4D97-AF65-F5344CB8AC3E}">
        <p14:creationId xmlns:p14="http://schemas.microsoft.com/office/powerpoint/2010/main" val="326936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DE8EA-5AF2-4E95-83B3-D63F6233972D}" type="datetimeFigureOut">
              <a:rPr lang="en-US" smtClean="0"/>
              <a:t>10/11/19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74C6D-138E-43C2-A6D2-A9D2B1899B17}" type="slidenum">
              <a:rPr lang="en-US" smtClean="0"/>
              <a:t>‹#›</a:t>
            </a:fld>
            <a:endParaRPr lang="en-US"/>
          </a:p>
        </p:txBody>
      </p:sp>
    </p:spTree>
    <p:extLst>
      <p:ext uri="{BB962C8B-B14F-4D97-AF65-F5344CB8AC3E}">
        <p14:creationId xmlns:p14="http://schemas.microsoft.com/office/powerpoint/2010/main" val="4048260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DE8EA-5AF2-4E95-83B3-D63F6233972D}" type="datetimeFigureOut">
              <a:rPr lang="en-US" smtClean="0"/>
              <a:t>10/11/19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74C6D-138E-43C2-A6D2-A9D2B1899B17}" type="slidenum">
              <a:rPr lang="en-US" smtClean="0"/>
              <a:t>‹#›</a:t>
            </a:fld>
            <a:endParaRPr lang="en-US"/>
          </a:p>
        </p:txBody>
      </p:sp>
    </p:spTree>
    <p:extLst>
      <p:ext uri="{BB962C8B-B14F-4D97-AF65-F5344CB8AC3E}">
        <p14:creationId xmlns:p14="http://schemas.microsoft.com/office/powerpoint/2010/main" val="371413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DE8EA-5AF2-4E95-83B3-D63F6233972D}" type="datetimeFigureOut">
              <a:rPr lang="en-US" smtClean="0"/>
              <a:t>10/11/19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74C6D-138E-43C2-A6D2-A9D2B1899B17}" type="slidenum">
              <a:rPr lang="en-US" smtClean="0"/>
              <a:t>‹#›</a:t>
            </a:fld>
            <a:endParaRPr lang="en-US"/>
          </a:p>
        </p:txBody>
      </p:sp>
    </p:spTree>
    <p:extLst>
      <p:ext uri="{BB962C8B-B14F-4D97-AF65-F5344CB8AC3E}">
        <p14:creationId xmlns:p14="http://schemas.microsoft.com/office/powerpoint/2010/main" val="158037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8DE8EA-5AF2-4E95-83B3-D63F6233972D}" type="datetimeFigureOut">
              <a:rPr lang="en-US" smtClean="0"/>
              <a:t>10/11/19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74C6D-138E-43C2-A6D2-A9D2B1899B17}" type="slidenum">
              <a:rPr lang="en-US" smtClean="0"/>
              <a:t>‹#›</a:t>
            </a:fld>
            <a:endParaRPr lang="en-US"/>
          </a:p>
        </p:txBody>
      </p:sp>
    </p:spTree>
    <p:extLst>
      <p:ext uri="{BB962C8B-B14F-4D97-AF65-F5344CB8AC3E}">
        <p14:creationId xmlns:p14="http://schemas.microsoft.com/office/powerpoint/2010/main" val="90924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8DE8EA-5AF2-4E95-83B3-D63F6233972D}" type="datetimeFigureOut">
              <a:rPr lang="en-US" smtClean="0"/>
              <a:t>10/11/19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74C6D-138E-43C2-A6D2-A9D2B1899B17}" type="slidenum">
              <a:rPr lang="en-US" smtClean="0"/>
              <a:t>‹#›</a:t>
            </a:fld>
            <a:endParaRPr lang="en-US"/>
          </a:p>
        </p:txBody>
      </p:sp>
    </p:spTree>
    <p:extLst>
      <p:ext uri="{BB962C8B-B14F-4D97-AF65-F5344CB8AC3E}">
        <p14:creationId xmlns:p14="http://schemas.microsoft.com/office/powerpoint/2010/main" val="300794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8DE8EA-5AF2-4E95-83B3-D63F6233972D}" type="datetimeFigureOut">
              <a:rPr lang="en-US" smtClean="0"/>
              <a:t>10/11/19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F74C6D-138E-43C2-A6D2-A9D2B1899B17}" type="slidenum">
              <a:rPr lang="en-US" smtClean="0"/>
              <a:t>‹#›</a:t>
            </a:fld>
            <a:endParaRPr lang="en-US"/>
          </a:p>
        </p:txBody>
      </p:sp>
    </p:spTree>
    <p:extLst>
      <p:ext uri="{BB962C8B-B14F-4D97-AF65-F5344CB8AC3E}">
        <p14:creationId xmlns:p14="http://schemas.microsoft.com/office/powerpoint/2010/main" val="234108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8DE8EA-5AF2-4E95-83B3-D63F6233972D}" type="datetimeFigureOut">
              <a:rPr lang="en-US" smtClean="0"/>
              <a:t>10/11/19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F74C6D-138E-43C2-A6D2-A9D2B1899B17}" type="slidenum">
              <a:rPr lang="en-US" smtClean="0"/>
              <a:t>‹#›</a:t>
            </a:fld>
            <a:endParaRPr lang="en-US"/>
          </a:p>
        </p:txBody>
      </p:sp>
    </p:spTree>
    <p:extLst>
      <p:ext uri="{BB962C8B-B14F-4D97-AF65-F5344CB8AC3E}">
        <p14:creationId xmlns:p14="http://schemas.microsoft.com/office/powerpoint/2010/main" val="70832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DE8EA-5AF2-4E95-83B3-D63F6233972D}" type="datetimeFigureOut">
              <a:rPr lang="en-US" smtClean="0"/>
              <a:t>10/11/19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F74C6D-138E-43C2-A6D2-A9D2B1899B17}" type="slidenum">
              <a:rPr lang="en-US" smtClean="0"/>
              <a:t>‹#›</a:t>
            </a:fld>
            <a:endParaRPr lang="en-US"/>
          </a:p>
        </p:txBody>
      </p:sp>
    </p:spTree>
    <p:extLst>
      <p:ext uri="{BB962C8B-B14F-4D97-AF65-F5344CB8AC3E}">
        <p14:creationId xmlns:p14="http://schemas.microsoft.com/office/powerpoint/2010/main" val="343567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8DE8EA-5AF2-4E95-83B3-D63F6233972D}" type="datetimeFigureOut">
              <a:rPr lang="en-US" smtClean="0"/>
              <a:t>10/11/19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74C6D-138E-43C2-A6D2-A9D2B1899B17}" type="slidenum">
              <a:rPr lang="en-US" smtClean="0"/>
              <a:t>‹#›</a:t>
            </a:fld>
            <a:endParaRPr lang="en-US"/>
          </a:p>
        </p:txBody>
      </p:sp>
    </p:spTree>
    <p:extLst>
      <p:ext uri="{BB962C8B-B14F-4D97-AF65-F5344CB8AC3E}">
        <p14:creationId xmlns:p14="http://schemas.microsoft.com/office/powerpoint/2010/main" val="367966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8DE8EA-5AF2-4E95-83B3-D63F6233972D}" type="datetimeFigureOut">
              <a:rPr lang="en-US" smtClean="0"/>
              <a:t>10/11/19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74C6D-138E-43C2-A6D2-A9D2B1899B17}" type="slidenum">
              <a:rPr lang="en-US" smtClean="0"/>
              <a:t>‹#›</a:t>
            </a:fld>
            <a:endParaRPr lang="en-US"/>
          </a:p>
        </p:txBody>
      </p:sp>
    </p:spTree>
    <p:extLst>
      <p:ext uri="{BB962C8B-B14F-4D97-AF65-F5344CB8AC3E}">
        <p14:creationId xmlns:p14="http://schemas.microsoft.com/office/powerpoint/2010/main" val="280193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DE8EA-5AF2-4E95-83B3-D63F6233972D}" type="datetimeFigureOut">
              <a:rPr lang="en-US" smtClean="0"/>
              <a:t>10/11/19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74C6D-138E-43C2-A6D2-A9D2B1899B17}" type="slidenum">
              <a:rPr lang="en-US" smtClean="0"/>
              <a:t>‹#›</a:t>
            </a:fld>
            <a:endParaRPr lang="en-US"/>
          </a:p>
        </p:txBody>
      </p:sp>
    </p:spTree>
    <p:extLst>
      <p:ext uri="{BB962C8B-B14F-4D97-AF65-F5344CB8AC3E}">
        <p14:creationId xmlns:p14="http://schemas.microsoft.com/office/powerpoint/2010/main" val="3657376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tiff"/><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2A198B-B943-2E40-8FA7-2A799B85C1C1}"/>
              </a:ext>
            </a:extLst>
          </p:cNvPr>
          <p:cNvSpPr>
            <a:spLocks noGrp="1"/>
          </p:cNvSpPr>
          <p:nvPr>
            <p:ph type="ctrTitle"/>
          </p:nvPr>
        </p:nvSpPr>
        <p:spPr/>
        <p:txBody>
          <a:bodyPr/>
          <a:lstStyle/>
          <a:p>
            <a:endParaRPr lang="en-US"/>
          </a:p>
        </p:txBody>
      </p:sp>
      <p:sp>
        <p:nvSpPr>
          <p:cNvPr id="7" name="Subtitle 6">
            <a:extLst>
              <a:ext uri="{FF2B5EF4-FFF2-40B4-BE49-F238E27FC236}">
                <a16:creationId xmlns:a16="http://schemas.microsoft.com/office/drawing/2014/main" id="{6BA64792-5075-1848-812A-7F5BAE807D3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17296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Vs. 1 - I am the </a:t>
            </a:r>
            <a:r>
              <a:rPr lang="en-US" b="1" dirty="0"/>
              <a:t>true</a:t>
            </a:r>
            <a:r>
              <a:rPr lang="en-US" dirty="0"/>
              <a:t> vine, and my Father is the vinedresser.</a:t>
            </a:r>
            <a:br>
              <a:rPr lang="en-US" dirty="0"/>
            </a:br>
            <a:r>
              <a:rPr lang="zh-TW" altLang="en-US" dirty="0">
                <a:latin typeface="PMingLiU" panose="02020500000000000000" pitchFamily="18" charset="-120"/>
                <a:ea typeface="PMingLiU" panose="02020500000000000000" pitchFamily="18" charset="-120"/>
              </a:rPr>
              <a:t>第一節</a:t>
            </a:r>
            <a:r>
              <a:rPr lang="en-US" altLang="zh-CN" dirty="0">
                <a:latin typeface="SimSun" panose="02010600030101010101" pitchFamily="2" charset="-122"/>
                <a:ea typeface="SimSun" panose="02010600030101010101" pitchFamily="2" charset="-122"/>
              </a:rPr>
              <a:t>-</a:t>
            </a:r>
            <a:r>
              <a:rPr lang="zh-TW" altLang="en-US" dirty="0">
                <a:latin typeface="PMingLiU" panose="02020500000000000000" pitchFamily="18" charset="-120"/>
                <a:ea typeface="PMingLiU" panose="02020500000000000000" pitchFamily="18" charset="-120"/>
              </a:rPr>
              <a:t>我是</a:t>
            </a:r>
            <a:r>
              <a:rPr lang="zh-TW" altLang="en-US" b="1" dirty="0">
                <a:latin typeface="PMingLiU" panose="02020500000000000000" pitchFamily="18" charset="-120"/>
                <a:ea typeface="PMingLiU" panose="02020500000000000000" pitchFamily="18" charset="-120"/>
              </a:rPr>
              <a:t>真</a:t>
            </a:r>
            <a:r>
              <a:rPr lang="zh-TW" altLang="en-US" dirty="0">
                <a:latin typeface="PMingLiU" panose="02020500000000000000" pitchFamily="18" charset="-120"/>
                <a:ea typeface="PMingLiU" panose="02020500000000000000" pitchFamily="18" charset="-120"/>
              </a:rPr>
              <a:t>葡萄樹</a:t>
            </a:r>
            <a:r>
              <a:rPr lang="zh-CN" altLang="en-US"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我父是栽培的人</a:t>
            </a:r>
            <a:r>
              <a:rPr lang="zh-CN" altLang="en-US" dirty="0"/>
              <a:t>。</a:t>
            </a:r>
            <a:endParaRPr lang="en-US" dirty="0"/>
          </a:p>
        </p:txBody>
      </p:sp>
    </p:spTree>
    <p:extLst>
      <p:ext uri="{BB962C8B-B14F-4D97-AF65-F5344CB8AC3E}">
        <p14:creationId xmlns:p14="http://schemas.microsoft.com/office/powerpoint/2010/main" val="396407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Vs. 2 – Pruning … and fruit</a:t>
            </a:r>
            <a:br>
              <a:rPr lang="en-US" dirty="0"/>
            </a:br>
            <a:r>
              <a:rPr lang="zh-TW" altLang="en-US" dirty="0">
                <a:latin typeface="PMingLiU" panose="02020500000000000000" pitchFamily="18" charset="-120"/>
                <a:ea typeface="PMingLiU" panose="02020500000000000000" pitchFamily="18" charset="-120"/>
              </a:rPr>
              <a:t>第二節</a:t>
            </a:r>
            <a:r>
              <a:rPr lang="en-US" altLang="zh-CN"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剪枝</a:t>
            </a:r>
            <a:r>
              <a:rPr lang="en-US" altLang="zh-CN"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然後結果</a:t>
            </a:r>
            <a:endParaRPr lang="en-US" dirty="0">
              <a:latin typeface="PMingLiU" panose="02020500000000000000" pitchFamily="18" charset="-120"/>
              <a:ea typeface="PMingLiU" panose="02020500000000000000" pitchFamily="18" charset="-120"/>
            </a:endParaRPr>
          </a:p>
          <a:p>
            <a:pPr marL="0" indent="0">
              <a:buNone/>
            </a:pPr>
            <a:endParaRPr lang="en-US" dirty="0"/>
          </a:p>
        </p:txBody>
      </p:sp>
    </p:spTree>
    <p:extLst>
      <p:ext uri="{BB962C8B-B14F-4D97-AF65-F5344CB8AC3E}">
        <p14:creationId xmlns:p14="http://schemas.microsoft.com/office/powerpoint/2010/main" val="422992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Vs. 2 (and 6) – two different interpretations</a:t>
            </a:r>
            <a:br>
              <a:rPr lang="en-US" dirty="0"/>
            </a:br>
            <a:r>
              <a:rPr lang="en-US" dirty="0" err="1">
                <a:latin typeface="PMingLiU" panose="02020500000000000000" pitchFamily="18" charset="-120"/>
                <a:ea typeface="PMingLiU" panose="02020500000000000000" pitchFamily="18" charset="-120"/>
              </a:rPr>
              <a:t>第二節</a:t>
            </a:r>
            <a:r>
              <a:rPr lang="en-US" altLang="zh-CN" dirty="0">
                <a:latin typeface="PMingLiU" panose="02020500000000000000" pitchFamily="18" charset="-120"/>
                <a:ea typeface="PMingLiU" panose="02020500000000000000" pitchFamily="18" charset="-120"/>
              </a:rPr>
              <a:t>(</a:t>
            </a:r>
            <a:r>
              <a:rPr lang="zh-CN" altLang="en-US" dirty="0">
                <a:latin typeface="PMingLiU" panose="02020500000000000000" pitchFamily="18" charset="-120"/>
                <a:ea typeface="PMingLiU" panose="02020500000000000000" pitchFamily="18" charset="-120"/>
              </a:rPr>
              <a:t>和第六節</a:t>
            </a:r>
            <a:r>
              <a:rPr lang="en-US" altLang="zh-CN" dirty="0">
                <a:latin typeface="PMingLiU" panose="02020500000000000000" pitchFamily="18" charset="-120"/>
                <a:ea typeface="PMingLiU" panose="02020500000000000000" pitchFamily="18" charset="-120"/>
              </a:rPr>
              <a:t>)-</a:t>
            </a:r>
            <a:r>
              <a:rPr lang="zh-CN" altLang="en-US" dirty="0">
                <a:latin typeface="PMingLiU" panose="02020500000000000000" pitchFamily="18" charset="-120"/>
                <a:ea typeface="PMingLiU" panose="02020500000000000000" pitchFamily="18" charset="-120"/>
              </a:rPr>
              <a:t>兩種不同的解釋</a:t>
            </a:r>
            <a:endParaRPr lang="en-US" dirty="0">
              <a:latin typeface="PMingLiU" panose="02020500000000000000" pitchFamily="18" charset="-120"/>
              <a:ea typeface="PMingLiU" panose="02020500000000000000" pitchFamily="18" charset="-120"/>
            </a:endParaRPr>
          </a:p>
          <a:p>
            <a:pPr marL="0" indent="0">
              <a:buNone/>
            </a:pPr>
            <a:r>
              <a:rPr lang="en-US" dirty="0"/>
              <a:t>1) The “taken away” are saved</a:t>
            </a:r>
            <a:br>
              <a:rPr lang="en-US" dirty="0"/>
            </a:br>
            <a:r>
              <a:rPr lang="zh-CN" altLang="en-US" dirty="0"/>
              <a:t>    </a:t>
            </a:r>
            <a:r>
              <a:rPr lang="en-US" altLang="zh-CN" dirty="0"/>
              <a:t>“</a:t>
            </a:r>
            <a:r>
              <a:rPr lang="zh-CN" altLang="en-US" dirty="0">
                <a:latin typeface="PMingLiU" panose="02020500000000000000" pitchFamily="18" charset="-120"/>
                <a:ea typeface="PMingLiU" panose="02020500000000000000" pitchFamily="18" charset="-120"/>
              </a:rPr>
              <a:t>被剪去的</a:t>
            </a:r>
            <a:r>
              <a:rPr lang="en-US" altLang="zh-CN" dirty="0">
                <a:latin typeface="PMingLiU" panose="02020500000000000000" pitchFamily="18" charset="-120"/>
                <a:ea typeface="PMingLiU" panose="02020500000000000000" pitchFamily="18" charset="-120"/>
              </a:rPr>
              <a:t>”</a:t>
            </a:r>
            <a:r>
              <a:rPr lang="zh-CN" altLang="en-US" dirty="0">
                <a:latin typeface="PMingLiU" panose="02020500000000000000" pitchFamily="18" charset="-120"/>
                <a:ea typeface="PMingLiU" panose="02020500000000000000" pitchFamily="18" charset="-120"/>
              </a:rPr>
              <a:t>得救了</a:t>
            </a:r>
            <a:endParaRPr lang="en-US" dirty="0">
              <a:latin typeface="PMingLiU" panose="02020500000000000000" pitchFamily="18" charset="-120"/>
              <a:ea typeface="PMingLiU" panose="02020500000000000000" pitchFamily="18" charset="-120"/>
            </a:endParaRPr>
          </a:p>
          <a:p>
            <a:pPr marL="0" indent="0">
              <a:buNone/>
            </a:pPr>
            <a:r>
              <a:rPr lang="en-US" dirty="0"/>
              <a:t>2) The “taken away” are unsaved</a:t>
            </a:r>
            <a:br>
              <a:rPr lang="en-US" dirty="0"/>
            </a:br>
            <a:r>
              <a:rPr lang="zh-CN" altLang="en-US" dirty="0"/>
              <a:t>    </a:t>
            </a:r>
            <a:r>
              <a:rPr lang="en-US" altLang="zh-CN" dirty="0"/>
              <a:t>“</a:t>
            </a:r>
            <a:r>
              <a:rPr lang="zh-CN" altLang="en-US" dirty="0">
                <a:latin typeface="PMingLiU" panose="02020500000000000000" pitchFamily="18" charset="-120"/>
                <a:ea typeface="PMingLiU" panose="02020500000000000000" pitchFamily="18" charset="-120"/>
              </a:rPr>
              <a:t>被剪去的</a:t>
            </a:r>
            <a:r>
              <a:rPr lang="en-US" altLang="zh-CN" dirty="0">
                <a:latin typeface="PMingLiU" panose="02020500000000000000" pitchFamily="18" charset="-120"/>
                <a:ea typeface="PMingLiU" panose="02020500000000000000" pitchFamily="18" charset="-120"/>
              </a:rPr>
              <a:t>”</a:t>
            </a:r>
            <a:r>
              <a:rPr lang="zh-CN" altLang="en-US" dirty="0">
                <a:latin typeface="PMingLiU" panose="02020500000000000000" pitchFamily="18" charset="-120"/>
                <a:ea typeface="PMingLiU" panose="02020500000000000000" pitchFamily="18" charset="-120"/>
              </a:rPr>
              <a:t>未得救</a:t>
            </a:r>
            <a:endParaRPr lang="en-US" dirty="0">
              <a:latin typeface="PMingLiU" panose="02020500000000000000" pitchFamily="18" charset="-120"/>
              <a:ea typeface="PMingLiU" panose="02020500000000000000" pitchFamily="18" charset="-120"/>
            </a:endParaRPr>
          </a:p>
          <a:p>
            <a:pPr marL="0" indent="0">
              <a:buNone/>
            </a:pPr>
            <a:endParaRPr lang="en-US" dirty="0"/>
          </a:p>
        </p:txBody>
      </p:sp>
    </p:spTree>
    <p:extLst>
      <p:ext uri="{BB962C8B-B14F-4D97-AF65-F5344CB8AC3E}">
        <p14:creationId xmlns:p14="http://schemas.microsoft.com/office/powerpoint/2010/main" val="113214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Vs. 3 – Already you are clean … by Jesus</a:t>
            </a:r>
            <a:br>
              <a:rPr lang="en-US" dirty="0"/>
            </a:br>
            <a:r>
              <a:rPr lang="zh-TW" altLang="en-US" dirty="0">
                <a:latin typeface="PMingLiU" panose="02020500000000000000" pitchFamily="18" charset="-120"/>
                <a:ea typeface="PMingLiU" panose="02020500000000000000" pitchFamily="18" charset="-120"/>
              </a:rPr>
              <a:t>第三節</a:t>
            </a:r>
            <a:r>
              <a:rPr lang="en-US" altLang="zh-CN" dirty="0">
                <a:latin typeface="PMingLiU" panose="02020500000000000000" pitchFamily="18" charset="-120"/>
                <a:ea typeface="PMingLiU" panose="02020500000000000000" pitchFamily="18" charset="-120"/>
              </a:rPr>
              <a:t>-</a:t>
            </a:r>
            <a:r>
              <a:rPr lang="zh-CN" altLang="en-US" dirty="0">
                <a:latin typeface="PMingLiU" panose="02020500000000000000" pitchFamily="18" charset="-120"/>
                <a:ea typeface="PMingLiU" panose="02020500000000000000" pitchFamily="18" charset="-120"/>
              </a:rPr>
              <a:t> </a:t>
            </a:r>
            <a:r>
              <a:rPr lang="zh-TW" altLang="en-US" dirty="0">
                <a:latin typeface="PMingLiU" panose="02020500000000000000" pitchFamily="18" charset="-120"/>
                <a:ea typeface="PMingLiU" panose="02020500000000000000" pitchFamily="18" charset="-120"/>
              </a:rPr>
              <a:t>因基督</a:t>
            </a:r>
            <a:r>
              <a:rPr lang="en-US" altLang="zh-CN" dirty="0">
                <a:latin typeface="PMingLiU" panose="02020500000000000000" pitchFamily="18" charset="-120"/>
                <a:ea typeface="PMingLiU" panose="02020500000000000000" pitchFamily="18" charset="-120"/>
              </a:rPr>
              <a:t>,</a:t>
            </a:r>
            <a:r>
              <a:rPr lang="zh-CN" altLang="en-US" dirty="0">
                <a:latin typeface="PMingLiU" panose="02020500000000000000" pitchFamily="18" charset="-120"/>
                <a:ea typeface="PMingLiU" panose="02020500000000000000" pitchFamily="18" charset="-120"/>
              </a:rPr>
              <a:t> </a:t>
            </a:r>
            <a:r>
              <a:rPr lang="zh-TW" altLang="en-US" dirty="0">
                <a:latin typeface="PMingLiU" panose="02020500000000000000" pitchFamily="18" charset="-120"/>
                <a:ea typeface="PMingLiU" panose="02020500000000000000" pitchFamily="18" charset="-120"/>
              </a:rPr>
              <a:t>你們現在已經潔淨了</a:t>
            </a:r>
            <a:endParaRPr lang="en-US"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328737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Vs. 4 – Abide in Christ </a:t>
            </a:r>
            <a:br>
              <a:rPr lang="en-US" dirty="0"/>
            </a:br>
            <a:r>
              <a:rPr lang="zh-TW" altLang="en-US" dirty="0">
                <a:latin typeface="+mj-ea"/>
                <a:ea typeface="+mj-ea"/>
              </a:rPr>
              <a:t>第四節</a:t>
            </a:r>
            <a:r>
              <a:rPr lang="en-US" altLang="zh-CN" dirty="0">
                <a:latin typeface="+mj-ea"/>
                <a:ea typeface="+mj-ea"/>
              </a:rPr>
              <a:t>-</a:t>
            </a:r>
            <a:r>
              <a:rPr lang="zh-TW" altLang="en-US" dirty="0">
                <a:latin typeface="+mj-ea"/>
                <a:ea typeface="+mj-ea"/>
              </a:rPr>
              <a:t>常在基督里</a:t>
            </a:r>
            <a:endParaRPr lang="en-US" dirty="0">
              <a:latin typeface="+mj-ea"/>
              <a:ea typeface="+mj-ea"/>
            </a:endParaRPr>
          </a:p>
        </p:txBody>
      </p:sp>
    </p:spTree>
    <p:extLst>
      <p:ext uri="{BB962C8B-B14F-4D97-AF65-F5344CB8AC3E}">
        <p14:creationId xmlns:p14="http://schemas.microsoft.com/office/powerpoint/2010/main" val="1773737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fontScale="85000" lnSpcReduction="10000"/>
          </a:bodyPr>
          <a:lstStyle/>
          <a:p>
            <a:pPr marL="0" indent="0">
              <a:buNone/>
            </a:pPr>
            <a:r>
              <a:rPr lang="en-US" sz="2400" dirty="0"/>
              <a:t>“I am the true vine, and my Father is the vinedresser. 2 Every branch in me that does not bear fruit he takes away, and every branch that does bear fruit he prunes, that it may bear more fruit. 3 Already you are clean because of the word that I have spoken to you. 4 </a:t>
            </a:r>
            <a:r>
              <a:rPr lang="en-US" sz="2400" b="1" dirty="0"/>
              <a:t>Abide</a:t>
            </a:r>
            <a:r>
              <a:rPr lang="en-US" sz="2400" dirty="0"/>
              <a:t> in me, and I in you. As the branch cannot bear fruit by itself, unless it </a:t>
            </a:r>
            <a:r>
              <a:rPr lang="en-US" sz="2400" b="1" dirty="0"/>
              <a:t>abides</a:t>
            </a:r>
            <a:r>
              <a:rPr lang="en-US" sz="2400" dirty="0"/>
              <a:t> in the vine, neither can you, unless you </a:t>
            </a:r>
            <a:r>
              <a:rPr lang="en-US" sz="2400" b="1" dirty="0"/>
              <a:t>abide</a:t>
            </a:r>
            <a:r>
              <a:rPr lang="en-US" sz="2400" dirty="0"/>
              <a:t> in me. 5 I am the vine; you are the branches. Whoever </a:t>
            </a:r>
            <a:r>
              <a:rPr lang="en-US" sz="2400" b="1" dirty="0"/>
              <a:t>abides</a:t>
            </a:r>
            <a:r>
              <a:rPr lang="en-US" sz="2400" dirty="0"/>
              <a:t> in me and I in him, he it is that bears much fruit, for apart from me you can do nothing. 6 If anyone does not </a:t>
            </a:r>
            <a:r>
              <a:rPr lang="en-US" sz="2400" b="1" dirty="0"/>
              <a:t>abide</a:t>
            </a:r>
            <a:r>
              <a:rPr lang="en-US" sz="2400" dirty="0"/>
              <a:t> in me he is thrown away like a branch and withers; and the branches are gathered, thrown into the fire, and burned. 7 If you </a:t>
            </a:r>
            <a:r>
              <a:rPr lang="en-US" sz="2400" b="1" dirty="0"/>
              <a:t>abide</a:t>
            </a:r>
            <a:r>
              <a:rPr lang="en-US" sz="2400" dirty="0"/>
              <a:t> in me, and my words </a:t>
            </a:r>
            <a:r>
              <a:rPr lang="en-US" sz="2400" b="1" dirty="0"/>
              <a:t>abide</a:t>
            </a:r>
            <a:r>
              <a:rPr lang="en-US" sz="2400" dirty="0"/>
              <a:t> in you, ask whatever you wish, and it will be done for you. 8 By this my Father is glorified, that you bear much fruit and so prove to be my disciples. 9 As the Father has loved me, so have I loved you. </a:t>
            </a:r>
            <a:r>
              <a:rPr lang="en-US" sz="2400" b="1" dirty="0"/>
              <a:t>Abide</a:t>
            </a:r>
            <a:r>
              <a:rPr lang="en-US" sz="2400" dirty="0"/>
              <a:t> in my love. 10 If you keep my commandments, you will </a:t>
            </a:r>
            <a:r>
              <a:rPr lang="en-US" sz="2400" b="1" dirty="0"/>
              <a:t>abide</a:t>
            </a:r>
            <a:r>
              <a:rPr lang="en-US" sz="2400" dirty="0"/>
              <a:t> in my love, just as I have kept my Father's commandments and </a:t>
            </a:r>
            <a:r>
              <a:rPr lang="en-US" sz="2400" b="1" dirty="0"/>
              <a:t>abide</a:t>
            </a:r>
            <a:r>
              <a:rPr lang="en-US" sz="2400" dirty="0"/>
              <a:t> in his love. 11 These things I have spoken to you, that my joy may be in you, and that your joy may be full. </a:t>
            </a:r>
          </a:p>
        </p:txBody>
      </p:sp>
    </p:spTree>
    <p:extLst>
      <p:ext uri="{BB962C8B-B14F-4D97-AF65-F5344CB8AC3E}">
        <p14:creationId xmlns:p14="http://schemas.microsoft.com/office/powerpoint/2010/main" val="426702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a:xfrm>
            <a:off x="457200" y="76200"/>
            <a:ext cx="8229600" cy="1143000"/>
          </a:xfrm>
        </p:spPr>
        <p:txBody>
          <a:bodyPr/>
          <a:lstStyle/>
          <a:p>
            <a:r>
              <a:rPr lang="zh-TW" altLang="en-US" dirty="0"/>
              <a:t>第十五章</a:t>
            </a:r>
            <a:endParaRPr lang="en-US" dirty="0"/>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a:xfrm>
            <a:off x="457200" y="1219200"/>
            <a:ext cx="8229600" cy="5486400"/>
          </a:xfrm>
        </p:spPr>
        <p:txBody>
          <a:bodyPr>
            <a:normAutofit fontScale="92500" lnSpcReduction="10000"/>
          </a:bodyPr>
          <a:lstStyle/>
          <a:p>
            <a:pPr marL="0" indent="0">
              <a:buNone/>
            </a:pPr>
            <a:r>
              <a:rPr lang="en-US" altLang="zh-CN" sz="2000" dirty="0"/>
              <a:t>1</a:t>
            </a:r>
            <a:r>
              <a:rPr lang="zh-CN" altLang="en-US" sz="2000" dirty="0"/>
              <a:t> </a:t>
            </a:r>
            <a:r>
              <a:rPr lang="zh-TW" altLang="en-US" sz="2000" dirty="0"/>
              <a:t>我 是 真 葡 萄 樹 ， 我 父 是 栽 培 的 人 。</a:t>
            </a:r>
          </a:p>
          <a:p>
            <a:pPr marL="0" indent="0">
              <a:buNone/>
            </a:pPr>
            <a:r>
              <a:rPr lang="en-US" altLang="zh-TW" sz="2000" dirty="0"/>
              <a:t>2 </a:t>
            </a:r>
            <a:r>
              <a:rPr lang="zh-TW" altLang="en-US" sz="2000" dirty="0"/>
              <a:t>凡 屬 我 不 結 果 子 的 枝 子 ， 他 就 剪 去 ； 凡 結 果 子 的 ， 他 就 修 理 乾 淨 ， 使 枝 子 結 果 子 更 多 。</a:t>
            </a:r>
          </a:p>
          <a:p>
            <a:pPr marL="0" indent="0">
              <a:buNone/>
            </a:pPr>
            <a:r>
              <a:rPr lang="en-US" altLang="zh-TW" sz="2000" dirty="0"/>
              <a:t>3 </a:t>
            </a:r>
            <a:r>
              <a:rPr lang="zh-TW" altLang="en-US" sz="2000" dirty="0"/>
              <a:t>現 在 你 們 因 我 講 給 你 們 的 道 ， 已 經 乾 淨 了 。</a:t>
            </a:r>
          </a:p>
          <a:p>
            <a:pPr marL="0" indent="0">
              <a:buNone/>
            </a:pPr>
            <a:r>
              <a:rPr lang="en-US" altLang="zh-TW" sz="2000" dirty="0"/>
              <a:t>4 </a:t>
            </a:r>
            <a:r>
              <a:rPr lang="zh-TW" altLang="en-US" sz="2000" dirty="0"/>
              <a:t>你 們 要 </a:t>
            </a:r>
            <a:r>
              <a:rPr lang="zh-TW" altLang="en-US" sz="2000" b="1" dirty="0"/>
              <a:t>常 在</a:t>
            </a:r>
            <a:r>
              <a:rPr lang="zh-TW" altLang="en-US" sz="2000" dirty="0"/>
              <a:t> 我 裡 面 ， 我 也 </a:t>
            </a:r>
            <a:r>
              <a:rPr lang="zh-TW" altLang="en-US" sz="2000" b="1" dirty="0"/>
              <a:t>常 在</a:t>
            </a:r>
            <a:r>
              <a:rPr lang="zh-TW" altLang="en-US" sz="2000" dirty="0"/>
              <a:t> 你 們 裡 面 。 枝 子 若 不 </a:t>
            </a:r>
            <a:r>
              <a:rPr lang="zh-TW" altLang="en-US" sz="2000" b="1" dirty="0"/>
              <a:t>常 在 </a:t>
            </a:r>
            <a:r>
              <a:rPr lang="zh-TW" altLang="en-US" sz="2000" dirty="0"/>
              <a:t>葡 萄 樹 上 ， 自 己 就 不 能 結 果 子 ； 你 們 若 不 </a:t>
            </a:r>
            <a:r>
              <a:rPr lang="zh-TW" altLang="en-US" sz="2000" b="1" dirty="0"/>
              <a:t>常 在</a:t>
            </a:r>
            <a:r>
              <a:rPr lang="zh-TW" altLang="en-US" sz="2000" dirty="0"/>
              <a:t> 我 裡 面 ， 也 是 這 樣 。</a:t>
            </a:r>
          </a:p>
          <a:p>
            <a:pPr marL="0" indent="0">
              <a:buNone/>
            </a:pPr>
            <a:r>
              <a:rPr lang="en-US" altLang="zh-TW" sz="2000" dirty="0"/>
              <a:t>5 </a:t>
            </a:r>
            <a:r>
              <a:rPr lang="zh-TW" altLang="en-US" sz="2000" dirty="0"/>
              <a:t>我 是 葡 萄 樹 ， 你 們 是 枝 子 。 </a:t>
            </a:r>
            <a:r>
              <a:rPr lang="zh-TW" altLang="en-US" sz="2000" b="1" dirty="0"/>
              <a:t>常 在 </a:t>
            </a:r>
            <a:r>
              <a:rPr lang="zh-TW" altLang="en-US" sz="2000" dirty="0"/>
              <a:t>我 裡 面 的 ， 我 也 </a:t>
            </a:r>
            <a:r>
              <a:rPr lang="zh-TW" altLang="en-US" sz="2000" b="1" dirty="0"/>
              <a:t>常 在</a:t>
            </a:r>
            <a:r>
              <a:rPr lang="zh-TW" altLang="en-US" sz="2000" dirty="0"/>
              <a:t> 他 裡 面 ， 這 人 就 多 結 果 子 ； 因 為 離 了 我 ， 你 們 就 不 能 做 甚 麼 。</a:t>
            </a:r>
          </a:p>
          <a:p>
            <a:pPr marL="0" indent="0">
              <a:buNone/>
            </a:pPr>
            <a:r>
              <a:rPr lang="en-US" altLang="zh-TW" sz="2000" dirty="0"/>
              <a:t>6 </a:t>
            </a:r>
            <a:r>
              <a:rPr lang="zh-TW" altLang="en-US" sz="2000" dirty="0"/>
              <a:t>人 若 不 </a:t>
            </a:r>
            <a:r>
              <a:rPr lang="zh-TW" altLang="en-US" sz="2000" b="1" dirty="0"/>
              <a:t>常 在</a:t>
            </a:r>
            <a:r>
              <a:rPr lang="zh-TW" altLang="en-US" sz="2000" dirty="0"/>
              <a:t> 我 裡 面 ， 就 像 枝 子 丟 在 外 面 枯 乾 ， 人 拾 起 來 ， 扔 在 火 裡 燒 了 。</a:t>
            </a:r>
          </a:p>
          <a:p>
            <a:pPr marL="0" indent="0">
              <a:buNone/>
            </a:pPr>
            <a:r>
              <a:rPr lang="en-US" altLang="zh-TW" sz="2000" dirty="0"/>
              <a:t>7 </a:t>
            </a:r>
            <a:r>
              <a:rPr lang="zh-TW" altLang="en-US" sz="2000" dirty="0"/>
              <a:t>你 們 若 </a:t>
            </a:r>
            <a:r>
              <a:rPr lang="zh-TW" altLang="en-US" sz="2000" b="1" dirty="0"/>
              <a:t>常 在 </a:t>
            </a:r>
            <a:r>
              <a:rPr lang="zh-TW" altLang="en-US" sz="2000" dirty="0"/>
              <a:t>我 裡 面 ， 我 的 話 也 </a:t>
            </a:r>
            <a:r>
              <a:rPr lang="zh-TW" altLang="en-US" sz="2000" b="1" dirty="0"/>
              <a:t>常 在</a:t>
            </a:r>
            <a:r>
              <a:rPr lang="zh-TW" altLang="en-US" sz="2000" dirty="0"/>
              <a:t> 你 們 裡 面 ， 凡 你 們 所 願 意 的 ， 祈 求 ， 就 給 你 們 成 就 。</a:t>
            </a:r>
          </a:p>
          <a:p>
            <a:pPr marL="0" indent="0">
              <a:buNone/>
            </a:pPr>
            <a:r>
              <a:rPr lang="en-US" altLang="zh-TW" sz="2000" dirty="0"/>
              <a:t>8 </a:t>
            </a:r>
            <a:r>
              <a:rPr lang="zh-TW" altLang="en-US" sz="2000" dirty="0"/>
              <a:t>你 們 多 結 果 子 ， 我 父 就 因 此 得 榮 耀 ， 你 們 也 就 是 我 的 門 徒 了 。</a:t>
            </a:r>
          </a:p>
          <a:p>
            <a:pPr marL="0" indent="0">
              <a:buNone/>
            </a:pPr>
            <a:r>
              <a:rPr lang="en-US" altLang="zh-TW" sz="2000" dirty="0"/>
              <a:t>9 </a:t>
            </a:r>
            <a:r>
              <a:rPr lang="zh-TW" altLang="en-US" sz="2000" dirty="0"/>
              <a:t>我 愛 你 們 ， 正 如 父 愛 我 一 樣 ； 你 們 要 </a:t>
            </a:r>
            <a:r>
              <a:rPr lang="zh-TW" altLang="en-US" sz="2000" b="1" dirty="0"/>
              <a:t>常 在 </a:t>
            </a:r>
            <a:r>
              <a:rPr lang="zh-TW" altLang="en-US" sz="2000" dirty="0"/>
              <a:t>我 的 愛 裡 。</a:t>
            </a:r>
          </a:p>
          <a:p>
            <a:pPr marL="0" indent="0">
              <a:buNone/>
            </a:pPr>
            <a:r>
              <a:rPr lang="en-US" altLang="zh-TW" sz="2000" dirty="0"/>
              <a:t>10 </a:t>
            </a:r>
            <a:r>
              <a:rPr lang="zh-TW" altLang="en-US" sz="2000" dirty="0"/>
              <a:t>你 們 若 遵 守 我 的 命 令 ， 就 </a:t>
            </a:r>
            <a:r>
              <a:rPr lang="zh-TW" altLang="en-US" sz="2000" b="1" dirty="0"/>
              <a:t>常 在</a:t>
            </a:r>
            <a:r>
              <a:rPr lang="zh-TW" altLang="en-US" sz="2000" dirty="0"/>
              <a:t> 我 的 愛 裡 ， 正 如 我 遵 守 了 我 父 的 命 令 ， </a:t>
            </a:r>
            <a:r>
              <a:rPr lang="zh-TW" altLang="en-US" sz="2000" b="1" dirty="0"/>
              <a:t>常 在</a:t>
            </a:r>
            <a:r>
              <a:rPr lang="zh-TW" altLang="en-US" sz="2000" dirty="0"/>
              <a:t> 他 的 愛 裡 。</a:t>
            </a:r>
          </a:p>
          <a:p>
            <a:pPr marL="0" indent="0">
              <a:buNone/>
            </a:pPr>
            <a:r>
              <a:rPr lang="en-US" altLang="zh-TW" sz="2000" dirty="0"/>
              <a:t>11 </a:t>
            </a:r>
            <a:r>
              <a:rPr lang="zh-TW" altLang="en-US" sz="2000" dirty="0"/>
              <a:t>這 些 事 我 已 經 對 你 們 說 了 ， 是 要 叫 我 的 喜 樂 存 在 你 們 心 裡 ， 並 叫 你 們 的 喜 樂 可 以 滿 足 。</a:t>
            </a:r>
          </a:p>
        </p:txBody>
      </p:sp>
    </p:spTree>
    <p:extLst>
      <p:ext uri="{BB962C8B-B14F-4D97-AF65-F5344CB8AC3E}">
        <p14:creationId xmlns:p14="http://schemas.microsoft.com/office/powerpoint/2010/main" val="69189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a:spcAft>
                <a:spcPts val="1200"/>
              </a:spcAft>
            </a:pPr>
            <a:r>
              <a:rPr lang="zh-CN" altLang="en-US" dirty="0">
                <a:latin typeface="PMingLiU" panose="02020500000000000000" pitchFamily="18" charset="-120"/>
                <a:ea typeface="PMingLiU" panose="02020500000000000000" pitchFamily="18" charset="-120"/>
              </a:rPr>
              <a:t>常在</a:t>
            </a:r>
            <a:r>
              <a:rPr lang="en-US" dirty="0"/>
              <a:t>  = abide?</a:t>
            </a:r>
            <a:endParaRPr lang="en-US" altLang="zh-TW" dirty="0"/>
          </a:p>
          <a:p>
            <a:pPr>
              <a:spcAft>
                <a:spcPts val="1200"/>
              </a:spcAft>
            </a:pPr>
            <a:r>
              <a:rPr lang="zh-TW" altLang="en-US" dirty="0">
                <a:latin typeface="SimSun" panose="02010600030101010101" pitchFamily="2" charset="-122"/>
                <a:ea typeface="SimSun" panose="02010600030101010101" pitchFamily="2" charset="-122"/>
              </a:rPr>
              <a:t>相交</a:t>
            </a:r>
            <a:r>
              <a:rPr lang="en-US" dirty="0"/>
              <a:t>- to intersect, make friends </a:t>
            </a:r>
          </a:p>
          <a:p>
            <a:pPr>
              <a:spcAft>
                <a:spcPts val="1200"/>
              </a:spcAft>
            </a:pPr>
            <a:r>
              <a:rPr lang="zh-TW" altLang="en-US" dirty="0">
                <a:latin typeface="SimSun" panose="02010600030101010101" pitchFamily="2" charset="-122"/>
                <a:ea typeface="SimSun" panose="02010600030101010101" pitchFamily="2" charset="-122"/>
              </a:rPr>
              <a:t>持續地住在基督裡面</a:t>
            </a:r>
            <a:r>
              <a:rPr lang="zh-CN" altLang="en-US" dirty="0">
                <a:latin typeface="SimSun" panose="02010600030101010101" pitchFamily="2" charset="-122"/>
                <a:ea typeface="SimSun" panose="02010600030101010101" pitchFamily="2" charset="-122"/>
              </a:rPr>
              <a:t>、</a:t>
            </a:r>
            <a:r>
              <a:rPr lang="zh-TW" altLang="en-US" dirty="0">
                <a:latin typeface="SimSun" panose="02010600030101010101" pitchFamily="2" charset="-122"/>
                <a:ea typeface="SimSun" panose="02010600030101010101" pitchFamily="2" charset="-122"/>
              </a:rPr>
              <a:t>依靠基督</a:t>
            </a:r>
            <a:br>
              <a:rPr lang="en-US" altLang="zh-TW" dirty="0">
                <a:latin typeface="Calibri" panose="020F0502020204030204" pitchFamily="34" charset="0"/>
              </a:rPr>
            </a:br>
            <a:r>
              <a:rPr lang="en-US" altLang="zh-TW" dirty="0">
                <a:latin typeface="Calibri" panose="020F0502020204030204" pitchFamily="34" charset="0"/>
              </a:rPr>
              <a:t>-</a:t>
            </a:r>
            <a:r>
              <a:rPr lang="en-US" altLang="zh-CN" dirty="0">
                <a:latin typeface="Calibri" panose="020F0502020204030204" pitchFamily="34" charset="0"/>
              </a:rPr>
              <a:t>Live in Christ and rely on Christ</a:t>
            </a:r>
          </a:p>
        </p:txBody>
      </p:sp>
    </p:spTree>
    <p:extLst>
      <p:ext uri="{BB962C8B-B14F-4D97-AF65-F5344CB8AC3E}">
        <p14:creationId xmlns:p14="http://schemas.microsoft.com/office/powerpoint/2010/main" val="3975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lnSpcReduction="10000"/>
          </a:bodyPr>
          <a:lstStyle/>
          <a:p>
            <a:pPr>
              <a:spcAft>
                <a:spcPts val="1200"/>
              </a:spcAft>
            </a:pPr>
            <a:r>
              <a:rPr lang="zh-TW" altLang="en-US" dirty="0">
                <a:latin typeface="PMingLiU" panose="02020500000000000000" pitchFamily="18" charset="-120"/>
                <a:ea typeface="PMingLiU" panose="02020500000000000000" pitchFamily="18" charset="-120"/>
              </a:rPr>
              <a:t>居住</a:t>
            </a:r>
            <a:br>
              <a:rPr lang="en-US" altLang="zh-TW" dirty="0">
                <a:latin typeface="Calibri" panose="020F0502020204030204" pitchFamily="34" charset="0"/>
              </a:rPr>
            </a:br>
            <a:r>
              <a:rPr lang="en-US" altLang="zh-TW" dirty="0">
                <a:latin typeface="Calibri" panose="020F0502020204030204" pitchFamily="34" charset="0"/>
              </a:rPr>
              <a:t>- Live, dwell, reside</a:t>
            </a:r>
          </a:p>
          <a:p>
            <a:pPr>
              <a:spcAft>
                <a:spcPts val="1200"/>
              </a:spcAft>
            </a:pPr>
            <a:r>
              <a:rPr lang="zh-TW" altLang="en-US" dirty="0">
                <a:latin typeface="PMingLiU" panose="02020500000000000000" pitchFamily="18" charset="-120"/>
                <a:ea typeface="PMingLiU" panose="02020500000000000000" pitchFamily="18" charset="-120"/>
              </a:rPr>
              <a:t>留在</a:t>
            </a:r>
            <a:br>
              <a:rPr lang="en-US" altLang="zh-TW" dirty="0">
                <a:latin typeface="Calibri" panose="020F0502020204030204" pitchFamily="34" charset="0"/>
              </a:rPr>
            </a:br>
            <a:r>
              <a:rPr lang="en-US" altLang="zh-TW" dirty="0">
                <a:latin typeface="Calibri" panose="020F0502020204030204" pitchFamily="34" charset="0"/>
              </a:rPr>
              <a:t>- Stay in</a:t>
            </a:r>
            <a:endParaRPr lang="en-US" altLang="zh-CN" dirty="0">
              <a:latin typeface="Calibri" panose="020F0502020204030204" pitchFamily="34" charset="0"/>
            </a:endParaRPr>
          </a:p>
          <a:p>
            <a:pPr>
              <a:spcAft>
                <a:spcPts val="1200"/>
              </a:spcAft>
            </a:pPr>
            <a:r>
              <a:rPr lang="zh-TW" altLang="en-US" dirty="0">
                <a:latin typeface="PMingLiU" panose="02020500000000000000" pitchFamily="18" charset="-120"/>
                <a:ea typeface="PMingLiU" panose="02020500000000000000" pitchFamily="18" charset="-120"/>
              </a:rPr>
              <a:t>住在</a:t>
            </a:r>
            <a:br>
              <a:rPr lang="en-US" altLang="zh-TW" dirty="0">
                <a:latin typeface="Calibri" panose="020F0502020204030204" pitchFamily="34" charset="0"/>
              </a:rPr>
            </a:br>
            <a:r>
              <a:rPr lang="en-US" altLang="zh-TW" dirty="0">
                <a:latin typeface="Calibri" panose="020F0502020204030204" pitchFamily="34" charset="0"/>
              </a:rPr>
              <a:t>- Live</a:t>
            </a:r>
          </a:p>
          <a:p>
            <a:pPr>
              <a:spcAft>
                <a:spcPts val="1200"/>
              </a:spcAft>
            </a:pPr>
            <a:r>
              <a:rPr lang="zh-TW" altLang="en-US" dirty="0">
                <a:latin typeface="PMingLiU" panose="02020500000000000000" pitchFamily="18" charset="-120"/>
                <a:ea typeface="PMingLiU" panose="02020500000000000000" pitchFamily="18" charset="-120"/>
              </a:rPr>
              <a:t>你們要住在我裡面</a:t>
            </a:r>
            <a:r>
              <a:rPr lang="zh-CN" altLang="en-US"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我也住在你們裡面</a:t>
            </a:r>
            <a:br>
              <a:rPr lang="en-US" altLang="zh-TW" dirty="0">
                <a:latin typeface="Calibri" panose="020F0502020204030204" pitchFamily="34" charset="0"/>
              </a:rPr>
            </a:br>
            <a:r>
              <a:rPr lang="en-US" altLang="zh-TW" dirty="0">
                <a:latin typeface="Calibri" panose="020F0502020204030204" pitchFamily="34" charset="0"/>
              </a:rPr>
              <a:t>- You should live in me, and I will live in you</a:t>
            </a:r>
            <a:endParaRPr lang="en-US" altLang="zh-CN" dirty="0">
              <a:latin typeface="Calibri" panose="020F0502020204030204" pitchFamily="34" charset="0"/>
            </a:endParaRPr>
          </a:p>
        </p:txBody>
      </p:sp>
    </p:spTree>
    <p:extLst>
      <p:ext uri="{BB962C8B-B14F-4D97-AF65-F5344CB8AC3E}">
        <p14:creationId xmlns:p14="http://schemas.microsoft.com/office/powerpoint/2010/main" val="228031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lnSpcReduction="10000"/>
          </a:bodyPr>
          <a:lstStyle/>
          <a:p>
            <a:pPr>
              <a:spcAft>
                <a:spcPts val="1200"/>
              </a:spcAft>
            </a:pPr>
            <a:r>
              <a:rPr lang="zh-TW" altLang="en-US" dirty="0">
                <a:latin typeface="PMingLiU" panose="02020500000000000000" pitchFamily="18" charset="-120"/>
                <a:ea typeface="PMingLiU" panose="02020500000000000000" pitchFamily="18" charset="-120"/>
              </a:rPr>
              <a:t>住在主裡面</a:t>
            </a:r>
            <a:br>
              <a:rPr lang="en-US" altLang="zh-TW" dirty="0">
                <a:latin typeface="Calibri" panose="020F0502020204030204" pitchFamily="34" charset="0"/>
              </a:rPr>
            </a:br>
            <a:r>
              <a:rPr lang="en-US" altLang="zh-TW" dirty="0">
                <a:latin typeface="Calibri" panose="020F0502020204030204" pitchFamily="34" charset="0"/>
              </a:rPr>
              <a:t>-</a:t>
            </a:r>
            <a:r>
              <a:rPr lang="en-US" dirty="0">
                <a:latin typeface="Calibri" panose="020F0502020204030204" pitchFamily="34" charset="0"/>
                <a:ea typeface="Batang" panose="02030600000101010101" pitchFamily="18" charset="-127"/>
              </a:rPr>
              <a:t> Live in the Lord</a:t>
            </a:r>
            <a:r>
              <a:rPr lang="en-US" dirty="0"/>
              <a:t> </a:t>
            </a:r>
            <a:endParaRPr lang="en-US" altLang="zh-TW" dirty="0">
              <a:latin typeface="Calibri" panose="020F0502020204030204" pitchFamily="34" charset="0"/>
            </a:endParaRPr>
          </a:p>
          <a:p>
            <a:pPr>
              <a:spcAft>
                <a:spcPts val="1200"/>
              </a:spcAft>
            </a:pPr>
            <a:r>
              <a:rPr lang="zh-TW" altLang="en-US" dirty="0">
                <a:latin typeface="PMingLiU" panose="02020500000000000000" pitchFamily="18" charset="-120"/>
                <a:ea typeface="PMingLiU" panose="02020500000000000000" pitchFamily="18" charset="-120"/>
              </a:rPr>
              <a:t>泡在主裡面</a:t>
            </a:r>
            <a:br>
              <a:rPr lang="en-US" altLang="zh-TW" dirty="0">
                <a:latin typeface="Calibri" panose="020F0502020204030204" pitchFamily="34" charset="0"/>
              </a:rPr>
            </a:br>
            <a:r>
              <a:rPr lang="en-US" altLang="zh-TW" dirty="0">
                <a:latin typeface="Calibri" panose="020F0502020204030204" pitchFamily="34" charset="0"/>
              </a:rPr>
              <a:t>-</a:t>
            </a:r>
            <a:r>
              <a:rPr lang="en-US" dirty="0"/>
              <a:t> Soak in the Lord </a:t>
            </a:r>
            <a:endParaRPr lang="en-US" altLang="zh-CN" dirty="0">
              <a:latin typeface="Calibri" panose="020F0502020204030204" pitchFamily="34" charset="0"/>
            </a:endParaRPr>
          </a:p>
          <a:p>
            <a:pPr>
              <a:spcAft>
                <a:spcPts val="1200"/>
              </a:spcAft>
            </a:pPr>
            <a:r>
              <a:rPr lang="zh-TW" altLang="en-US" dirty="0">
                <a:latin typeface="Calibri" panose="020F0502020204030204" pitchFamily="34" charset="0"/>
              </a:rPr>
              <a:t>留在主裡面</a:t>
            </a:r>
            <a:br>
              <a:rPr lang="en-US" altLang="zh-TW" dirty="0">
                <a:latin typeface="Calibri" panose="020F0502020204030204" pitchFamily="34" charset="0"/>
              </a:rPr>
            </a:br>
            <a:r>
              <a:rPr lang="en-US" altLang="zh-TW" dirty="0">
                <a:latin typeface="Calibri" panose="020F0502020204030204" pitchFamily="34" charset="0"/>
              </a:rPr>
              <a:t>-</a:t>
            </a:r>
            <a:r>
              <a:rPr lang="en-US" dirty="0"/>
              <a:t> Stay in the Lord</a:t>
            </a:r>
          </a:p>
          <a:p>
            <a:pPr>
              <a:spcAft>
                <a:spcPts val="1200"/>
              </a:spcAft>
            </a:pPr>
            <a:r>
              <a:rPr lang="en-US" dirty="0" err="1">
                <a:latin typeface="PMingLiU" panose="02020500000000000000" pitchFamily="18" charset="-120"/>
                <a:ea typeface="PMingLiU" panose="02020500000000000000" pitchFamily="18" charset="-120"/>
              </a:rPr>
              <a:t>持續的在</a:t>
            </a:r>
            <a:br>
              <a:rPr lang="en-US" dirty="0"/>
            </a:br>
            <a:r>
              <a:rPr lang="en-US" dirty="0"/>
              <a:t>- Continuously</a:t>
            </a:r>
            <a:endParaRPr lang="en-US" altLang="zh-TW" dirty="0">
              <a:latin typeface="Calibri" panose="020F0502020204030204" pitchFamily="34" charset="0"/>
            </a:endParaRPr>
          </a:p>
        </p:txBody>
      </p:sp>
    </p:spTree>
    <p:extLst>
      <p:ext uri="{BB962C8B-B14F-4D97-AF65-F5344CB8AC3E}">
        <p14:creationId xmlns:p14="http://schemas.microsoft.com/office/powerpoint/2010/main" val="224404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Thank you for your partnership</a:t>
            </a:r>
          </a:p>
        </p:txBody>
      </p:sp>
      <p:sp>
        <p:nvSpPr>
          <p:cNvPr id="3" name="Subtitle 2"/>
          <p:cNvSpPr>
            <a:spLocks noGrp="1"/>
          </p:cNvSpPr>
          <p:nvPr>
            <p:ph type="subTitle" idx="1"/>
          </p:nvPr>
        </p:nvSpPr>
        <p:spPr/>
        <p:txBody>
          <a:bodyPr>
            <a:normAutofit/>
          </a:bodyPr>
          <a:lstStyle/>
          <a:p>
            <a:endParaRPr lang="en-US" dirty="0">
              <a:solidFill>
                <a:schemeClr val="tx1"/>
              </a:solidFill>
            </a:endParaRPr>
          </a:p>
        </p:txBody>
      </p:sp>
    </p:spTree>
    <p:extLst>
      <p:ext uri="{BB962C8B-B14F-4D97-AF65-F5344CB8AC3E}">
        <p14:creationId xmlns:p14="http://schemas.microsoft.com/office/powerpoint/2010/main" val="172268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a:spcAft>
                <a:spcPts val="1200"/>
              </a:spcAft>
            </a:pPr>
            <a:r>
              <a:rPr lang="en-US" altLang="zh-CN" dirty="0">
                <a:latin typeface="Calibri" panose="020F0502020204030204" pitchFamily="34" charset="0"/>
              </a:rPr>
              <a:t>Greek is “</a:t>
            </a:r>
            <a:r>
              <a:rPr lang="en-US" altLang="zh-CN" dirty="0" err="1">
                <a:latin typeface="Calibri" panose="020F0502020204030204" pitchFamily="34" charset="0"/>
              </a:rPr>
              <a:t>meno</a:t>
            </a:r>
            <a:r>
              <a:rPr lang="en-US" altLang="zh-CN" dirty="0">
                <a:latin typeface="Calibri" panose="020F0502020204030204" pitchFamily="34" charset="0"/>
              </a:rPr>
              <a:t>” = stay, or stay with</a:t>
            </a:r>
          </a:p>
          <a:p>
            <a:pPr>
              <a:spcAft>
                <a:spcPts val="1200"/>
              </a:spcAft>
            </a:pPr>
            <a:r>
              <a:rPr lang="zh-TW" altLang="en-US" dirty="0">
                <a:latin typeface="PMingLiU" panose="02020500000000000000" pitchFamily="18" charset="-120"/>
                <a:ea typeface="PMingLiU" panose="02020500000000000000" pitchFamily="18" charset="-120"/>
              </a:rPr>
              <a:t>同居</a:t>
            </a:r>
            <a:r>
              <a:rPr lang="en-US" altLang="zh-CN" dirty="0">
                <a:latin typeface="SimSun" panose="02010600030101010101" pitchFamily="2" charset="-122"/>
                <a:ea typeface="SimSun" panose="02010600030101010101" pitchFamily="2" charset="-122"/>
              </a:rPr>
              <a:t>, </a:t>
            </a:r>
            <a:r>
              <a:rPr lang="zh-TW" altLang="en-US" dirty="0">
                <a:latin typeface="PMingLiU" panose="02020500000000000000" pitchFamily="18" charset="-120"/>
                <a:ea typeface="PMingLiU" panose="02020500000000000000" pitchFamily="18" charset="-120"/>
              </a:rPr>
              <a:t>同住</a:t>
            </a:r>
            <a:r>
              <a:rPr lang="en-US" altLang="zh-CN" dirty="0">
                <a:latin typeface="Calibri" panose="020F0502020204030204" pitchFamily="34" charset="0"/>
              </a:rPr>
              <a:t>or </a:t>
            </a:r>
            <a:r>
              <a:rPr lang="zh-TW" altLang="en-US" dirty="0">
                <a:latin typeface="PMingLiU" panose="02020500000000000000" pitchFamily="18" charset="-120"/>
                <a:ea typeface="PMingLiU" panose="02020500000000000000" pitchFamily="18" charset="-120"/>
              </a:rPr>
              <a:t>在一起</a:t>
            </a:r>
            <a:br>
              <a:rPr lang="en-US" altLang="zh-TW" dirty="0">
                <a:latin typeface="Calibri" panose="020F0502020204030204" pitchFamily="34" charset="0"/>
              </a:rPr>
            </a:br>
            <a:r>
              <a:rPr lang="en-US" altLang="zh-TW" dirty="0">
                <a:latin typeface="Calibri" panose="020F0502020204030204" pitchFamily="34" charset="0"/>
              </a:rPr>
              <a:t>= Living together</a:t>
            </a:r>
          </a:p>
          <a:p>
            <a:pPr>
              <a:spcAft>
                <a:spcPts val="1200"/>
              </a:spcAft>
            </a:pPr>
            <a:r>
              <a:rPr lang="zh-TW" altLang="en-US" dirty="0">
                <a:latin typeface="PMingLiU" panose="02020500000000000000" pitchFamily="18" charset="-120"/>
                <a:ea typeface="PMingLiU" panose="02020500000000000000" pitchFamily="18" charset="-120"/>
              </a:rPr>
              <a:t>同在</a:t>
            </a:r>
            <a:r>
              <a:rPr lang="en-US" altLang="zh-TW" dirty="0">
                <a:latin typeface="PMingLiU" panose="02020500000000000000" pitchFamily="18" charset="-120"/>
                <a:ea typeface="PMingLiU" panose="02020500000000000000" pitchFamily="18" charset="-120"/>
              </a:rPr>
              <a:t> </a:t>
            </a:r>
            <a:br>
              <a:rPr lang="en-US" altLang="zh-TW" dirty="0"/>
            </a:br>
            <a:r>
              <a:rPr lang="en-US" altLang="zh-TW" dirty="0"/>
              <a:t>= Being together</a:t>
            </a:r>
          </a:p>
          <a:p>
            <a:r>
              <a:rPr lang="zh-TW" altLang="en-US" dirty="0">
                <a:latin typeface="PMingLiU" panose="02020500000000000000" pitchFamily="18" charset="-120"/>
                <a:ea typeface="PMingLiU" panose="02020500000000000000" pitchFamily="18" charset="-120"/>
              </a:rPr>
              <a:t>連接在一起</a:t>
            </a:r>
            <a:r>
              <a:rPr lang="en-US" altLang="zh-TW" dirty="0">
                <a:latin typeface="PMingLiU" panose="02020500000000000000" pitchFamily="18" charset="-120"/>
                <a:ea typeface="PMingLiU" panose="02020500000000000000" pitchFamily="18" charset="-120"/>
              </a:rPr>
              <a:t> </a:t>
            </a:r>
            <a:r>
              <a:rPr lang="en-US" dirty="0"/>
              <a:t>or </a:t>
            </a:r>
            <a:r>
              <a:rPr lang="zh-TW" altLang="en-US" dirty="0">
                <a:latin typeface="PMingLiU" panose="02020500000000000000" pitchFamily="18" charset="-120"/>
                <a:ea typeface="PMingLiU" panose="02020500000000000000" pitchFamily="18" charset="-120"/>
              </a:rPr>
              <a:t>連結在一起</a:t>
            </a:r>
            <a:r>
              <a:rPr lang="en-US" altLang="zh-TW" dirty="0">
                <a:latin typeface="PMingLiU" panose="02020500000000000000" pitchFamily="18" charset="-120"/>
                <a:ea typeface="PMingLiU" panose="02020500000000000000" pitchFamily="18" charset="-120"/>
              </a:rPr>
              <a:t> </a:t>
            </a:r>
            <a:br>
              <a:rPr lang="en-US" altLang="zh-TW" dirty="0"/>
            </a:br>
            <a:r>
              <a:rPr lang="en-US" altLang="zh-TW" dirty="0"/>
              <a:t>= C</a:t>
            </a:r>
            <a:r>
              <a:rPr lang="en-US" dirty="0"/>
              <a:t>onnected together</a:t>
            </a:r>
          </a:p>
        </p:txBody>
      </p:sp>
    </p:spTree>
    <p:extLst>
      <p:ext uri="{BB962C8B-B14F-4D97-AF65-F5344CB8AC3E}">
        <p14:creationId xmlns:p14="http://schemas.microsoft.com/office/powerpoint/2010/main" val="326802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a:spcAft>
                <a:spcPts val="1200"/>
              </a:spcAft>
            </a:pPr>
            <a:r>
              <a:rPr lang="en-US" dirty="0"/>
              <a:t>“So, to spend time with him, to trust and depend on him, to delight in him, to study and remember his words, and to be devoted to him in obedience, is to abide.”</a:t>
            </a:r>
            <a:br>
              <a:rPr lang="en-US" dirty="0"/>
            </a:br>
            <a:r>
              <a:rPr lang="zh-TW" altLang="en-US" dirty="0">
                <a:latin typeface="PMingLiU" panose="02020500000000000000" pitchFamily="18" charset="-120"/>
                <a:ea typeface="PMingLiU" panose="02020500000000000000" pitchFamily="18" charset="-120"/>
              </a:rPr>
              <a:t>因此</a:t>
            </a:r>
            <a:r>
              <a:rPr lang="zh-CN" altLang="en-US"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花時間與他相處</a:t>
            </a:r>
            <a:r>
              <a:rPr lang="zh-CN" altLang="en-US"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信任及依靠他</a:t>
            </a:r>
            <a:r>
              <a:rPr lang="zh-CN" altLang="en-US"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使他高興</a:t>
            </a:r>
            <a:r>
              <a:rPr lang="zh-CN" altLang="en-US"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學習及記住他的話</a:t>
            </a:r>
            <a:r>
              <a:rPr lang="zh-CN" altLang="en-US"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並順服於他</a:t>
            </a:r>
            <a:r>
              <a:rPr lang="zh-CN" altLang="en-US"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就是常在</a:t>
            </a:r>
            <a:endParaRPr lang="en-US"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339822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Vs. 4 – abide in the vine, abide in Jesus</a:t>
            </a:r>
            <a:br>
              <a:rPr lang="en-US" dirty="0"/>
            </a:br>
            <a:r>
              <a:rPr lang="en-US" dirty="0" err="1">
                <a:latin typeface="PMingLiU" panose="02020500000000000000" pitchFamily="18" charset="-120"/>
                <a:ea typeface="PMingLiU" panose="02020500000000000000" pitchFamily="18" charset="-120"/>
              </a:rPr>
              <a:t>第四節</a:t>
            </a:r>
            <a:r>
              <a:rPr lang="en-US" altLang="zh-CN" dirty="0">
                <a:latin typeface="PMingLiU" panose="02020500000000000000" pitchFamily="18" charset="-120"/>
                <a:ea typeface="PMingLiU" panose="02020500000000000000" pitchFamily="18" charset="-120"/>
              </a:rPr>
              <a:t>-</a:t>
            </a:r>
            <a:r>
              <a:rPr lang="zh-CN" altLang="en-US" dirty="0">
                <a:latin typeface="PMingLiU" panose="02020500000000000000" pitchFamily="18" charset="-120"/>
                <a:ea typeface="PMingLiU" panose="02020500000000000000" pitchFamily="18" charset="-120"/>
              </a:rPr>
              <a:t>常在於葡萄樹</a:t>
            </a:r>
            <a:r>
              <a:rPr lang="en-US" altLang="zh-CN" dirty="0">
                <a:latin typeface="PMingLiU" panose="02020500000000000000" pitchFamily="18" charset="-120"/>
                <a:ea typeface="PMingLiU" panose="02020500000000000000" pitchFamily="18" charset="-120"/>
              </a:rPr>
              <a:t>,</a:t>
            </a:r>
            <a:r>
              <a:rPr lang="zh-CN" altLang="en-US" dirty="0">
                <a:latin typeface="PMingLiU" panose="02020500000000000000" pitchFamily="18" charset="-120"/>
                <a:ea typeface="PMingLiU" panose="02020500000000000000" pitchFamily="18" charset="-120"/>
              </a:rPr>
              <a:t> 常在於基督里</a:t>
            </a:r>
            <a:endParaRPr lang="en-US" dirty="0">
              <a:latin typeface="PMingLiU" panose="02020500000000000000" pitchFamily="18" charset="-120"/>
              <a:ea typeface="PMingLiU" panose="02020500000000000000" pitchFamily="18" charset="-120"/>
            </a:endParaRPr>
          </a:p>
          <a:p>
            <a:r>
              <a:rPr lang="en-US" dirty="0"/>
              <a:t>Result?</a:t>
            </a:r>
            <a:br>
              <a:rPr lang="en-US" dirty="0"/>
            </a:br>
            <a:r>
              <a:rPr lang="en-US" dirty="0" err="1">
                <a:latin typeface="PMingLiU" panose="02020500000000000000" pitchFamily="18" charset="-120"/>
                <a:ea typeface="PMingLiU" panose="02020500000000000000" pitchFamily="18" charset="-120"/>
              </a:rPr>
              <a:t>結果</a:t>
            </a:r>
            <a:r>
              <a:rPr lang="en-US" altLang="zh-CN" dirty="0">
                <a:latin typeface="PMingLiU" panose="02020500000000000000" pitchFamily="18" charset="-120"/>
                <a:ea typeface="PMingLiU" panose="02020500000000000000" pitchFamily="18" charset="-120"/>
              </a:rPr>
              <a:t>?</a:t>
            </a:r>
            <a:endParaRPr lang="en-US" dirty="0">
              <a:latin typeface="PMingLiU" panose="02020500000000000000" pitchFamily="18" charset="-120"/>
              <a:ea typeface="PMingLiU" panose="02020500000000000000" pitchFamily="18" charset="-120"/>
            </a:endParaRPr>
          </a:p>
          <a:p>
            <a:r>
              <a:rPr lang="en-US" dirty="0"/>
              <a:t>Fruit</a:t>
            </a:r>
            <a:br>
              <a:rPr lang="en-US" dirty="0"/>
            </a:br>
            <a:r>
              <a:rPr lang="en-US" dirty="0" err="1">
                <a:latin typeface="PMingLiU" panose="02020500000000000000" pitchFamily="18" charset="-120"/>
                <a:ea typeface="PMingLiU" panose="02020500000000000000" pitchFamily="18" charset="-120"/>
              </a:rPr>
              <a:t>結果實</a:t>
            </a:r>
            <a:endParaRPr lang="en-US"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217665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a:xfrm>
            <a:off x="457200" y="1600200"/>
            <a:ext cx="8229600" cy="4525963"/>
          </a:xfrm>
        </p:spPr>
        <p:txBody>
          <a:bodyPr>
            <a:normAutofit/>
          </a:bodyPr>
          <a:lstStyle/>
          <a:p>
            <a:pPr marL="0" indent="0">
              <a:buNone/>
            </a:pPr>
            <a:r>
              <a:rPr lang="en-US" dirty="0"/>
              <a:t>Vs. 5 – abide …</a:t>
            </a:r>
            <a:br>
              <a:rPr lang="en-US" dirty="0"/>
            </a:br>
            <a:r>
              <a:rPr lang="en-US" dirty="0" err="1">
                <a:latin typeface="PMingLiU" panose="02020500000000000000" pitchFamily="18" charset="-120"/>
                <a:ea typeface="PMingLiU" panose="02020500000000000000" pitchFamily="18" charset="-120"/>
              </a:rPr>
              <a:t>第五節</a:t>
            </a:r>
            <a:r>
              <a:rPr lang="en-US" altLang="zh-CN" dirty="0">
                <a:latin typeface="PMingLiU" panose="02020500000000000000" pitchFamily="18" charset="-120"/>
                <a:ea typeface="PMingLiU" panose="02020500000000000000" pitchFamily="18" charset="-120"/>
              </a:rPr>
              <a:t>-</a:t>
            </a:r>
            <a:r>
              <a:rPr lang="zh-CN" altLang="en-US" dirty="0">
                <a:latin typeface="PMingLiU" panose="02020500000000000000" pitchFamily="18" charset="-120"/>
                <a:ea typeface="PMingLiU" panose="02020500000000000000" pitchFamily="18" charset="-120"/>
              </a:rPr>
              <a:t>常在</a:t>
            </a:r>
            <a:r>
              <a:rPr lang="en-US" altLang="zh-CN" dirty="0"/>
              <a:t>…</a:t>
            </a:r>
            <a:endParaRPr lang="en-US" dirty="0"/>
          </a:p>
          <a:p>
            <a:r>
              <a:rPr lang="en-US" dirty="0"/>
              <a:t>Much fruit?</a:t>
            </a:r>
            <a:br>
              <a:rPr lang="en-US" dirty="0"/>
            </a:br>
            <a:r>
              <a:rPr lang="en-US" dirty="0" err="1">
                <a:latin typeface="PMingLiU" panose="02020500000000000000" pitchFamily="18" charset="-120"/>
                <a:ea typeface="PMingLiU" panose="02020500000000000000" pitchFamily="18" charset="-120"/>
              </a:rPr>
              <a:t>多結果子</a:t>
            </a:r>
            <a:endParaRPr lang="en-US" dirty="0">
              <a:latin typeface="PMingLiU" panose="02020500000000000000" pitchFamily="18" charset="-120"/>
              <a:ea typeface="PMingLiU" panose="02020500000000000000" pitchFamily="18" charset="-120"/>
            </a:endParaRPr>
          </a:p>
          <a:p>
            <a:r>
              <a:rPr lang="en-US" dirty="0"/>
              <a:t>Nothing?</a:t>
            </a:r>
            <a:br>
              <a:rPr lang="en-US" dirty="0"/>
            </a:br>
            <a:r>
              <a:rPr lang="en-US" dirty="0" err="1">
                <a:latin typeface="PMingLiU" panose="02020500000000000000" pitchFamily="18" charset="-120"/>
                <a:ea typeface="PMingLiU" panose="02020500000000000000" pitchFamily="18" charset="-120"/>
              </a:rPr>
              <a:t>不能作什麼</a:t>
            </a:r>
            <a:endParaRPr lang="en-US"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50877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Vs. 6 – not abide</a:t>
            </a:r>
            <a:br>
              <a:rPr lang="en-US" dirty="0"/>
            </a:br>
            <a:r>
              <a:rPr lang="en-US" dirty="0" err="1">
                <a:latin typeface="PMingLiU" panose="02020500000000000000" pitchFamily="18" charset="-120"/>
                <a:ea typeface="PMingLiU" panose="02020500000000000000" pitchFamily="18" charset="-120"/>
              </a:rPr>
              <a:t>第六節</a:t>
            </a:r>
            <a:r>
              <a:rPr lang="en-US" altLang="zh-CN" dirty="0">
                <a:latin typeface="PMingLiU" panose="02020500000000000000" pitchFamily="18" charset="-120"/>
                <a:ea typeface="PMingLiU" panose="02020500000000000000" pitchFamily="18" charset="-120"/>
              </a:rPr>
              <a:t>-</a:t>
            </a:r>
            <a:r>
              <a:rPr lang="zh-CN" altLang="en-US" dirty="0">
                <a:latin typeface="PMingLiU" panose="02020500000000000000" pitchFamily="18" charset="-120"/>
                <a:ea typeface="PMingLiU" panose="02020500000000000000" pitchFamily="18" charset="-120"/>
              </a:rPr>
              <a:t>不常在</a:t>
            </a:r>
            <a:endParaRPr lang="en-US" dirty="0">
              <a:latin typeface="PMingLiU" panose="02020500000000000000" pitchFamily="18" charset="-120"/>
              <a:ea typeface="PMingLiU" panose="02020500000000000000" pitchFamily="18" charset="-120"/>
            </a:endParaRPr>
          </a:p>
          <a:p>
            <a:r>
              <a:rPr lang="en-US" dirty="0"/>
              <a:t>Wither away …</a:t>
            </a:r>
            <a:br>
              <a:rPr lang="en-US" dirty="0"/>
            </a:br>
            <a:r>
              <a:rPr lang="en-US" dirty="0" err="1">
                <a:latin typeface="PMingLiU" panose="02020500000000000000" pitchFamily="18" charset="-120"/>
                <a:ea typeface="PMingLiU" panose="02020500000000000000" pitchFamily="18" charset="-120"/>
              </a:rPr>
              <a:t>枯乾</a:t>
            </a:r>
            <a:endParaRPr lang="en-US" dirty="0">
              <a:latin typeface="PMingLiU" panose="02020500000000000000" pitchFamily="18" charset="-120"/>
              <a:ea typeface="PMingLiU" panose="02020500000000000000" pitchFamily="18" charset="-120"/>
            </a:endParaRPr>
          </a:p>
          <a:p>
            <a:r>
              <a:rPr lang="en-US" dirty="0"/>
              <a:t>Unfruitful </a:t>
            </a:r>
            <a:br>
              <a:rPr lang="en-US" dirty="0"/>
            </a:br>
            <a:r>
              <a:rPr lang="en-US" dirty="0" err="1">
                <a:latin typeface="PMingLiU" panose="02020500000000000000" pitchFamily="18" charset="-120"/>
                <a:ea typeface="PMingLiU" panose="02020500000000000000" pitchFamily="18" charset="-120"/>
              </a:rPr>
              <a:t>結不出果實</a:t>
            </a:r>
            <a:br>
              <a:rPr lang="en-US" dirty="0"/>
            </a:br>
            <a:endParaRPr lang="en-US" dirty="0"/>
          </a:p>
        </p:txBody>
      </p:sp>
    </p:spTree>
    <p:extLst>
      <p:ext uri="{BB962C8B-B14F-4D97-AF65-F5344CB8AC3E}">
        <p14:creationId xmlns:p14="http://schemas.microsoft.com/office/powerpoint/2010/main" val="405612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Vs. 7 – another result/purpose …</a:t>
            </a:r>
            <a:br>
              <a:rPr lang="en-US" dirty="0"/>
            </a:br>
            <a:r>
              <a:rPr lang="en-US" dirty="0" err="1">
                <a:latin typeface="PMingLiU" panose="02020500000000000000" pitchFamily="18" charset="-120"/>
                <a:ea typeface="PMingLiU" panose="02020500000000000000" pitchFamily="18" charset="-120"/>
              </a:rPr>
              <a:t>第七節</a:t>
            </a:r>
            <a:r>
              <a:rPr lang="en-US" altLang="zh-CN" dirty="0" err="1">
                <a:latin typeface="PMingLiU" panose="02020500000000000000" pitchFamily="18" charset="-120"/>
                <a:ea typeface="PMingLiU" panose="02020500000000000000" pitchFamily="18" charset="-120"/>
              </a:rPr>
              <a:t>-</a:t>
            </a:r>
            <a:r>
              <a:rPr lang="en-US" dirty="0" err="1">
                <a:latin typeface="PMingLiU" panose="02020500000000000000" pitchFamily="18" charset="-120"/>
                <a:ea typeface="PMingLiU" panose="02020500000000000000" pitchFamily="18" charset="-120"/>
              </a:rPr>
              <a:t>另一種</a:t>
            </a:r>
            <a:r>
              <a:rPr lang="en-US" altLang="zh-CN" dirty="0">
                <a:latin typeface="PMingLiU" panose="02020500000000000000" pitchFamily="18" charset="-120"/>
                <a:ea typeface="PMingLiU" panose="02020500000000000000" pitchFamily="18" charset="-120"/>
              </a:rPr>
              <a:t>/</a:t>
            </a:r>
            <a:r>
              <a:rPr lang="en-US" dirty="0" err="1">
                <a:latin typeface="PMingLiU" panose="02020500000000000000" pitchFamily="18" charset="-120"/>
                <a:ea typeface="PMingLiU" panose="02020500000000000000" pitchFamily="18" charset="-120"/>
              </a:rPr>
              <a:t>結果</a:t>
            </a:r>
            <a:endParaRPr lang="en-US" dirty="0">
              <a:latin typeface="PMingLiU" panose="02020500000000000000" pitchFamily="18" charset="-120"/>
              <a:ea typeface="PMingLiU" panose="02020500000000000000" pitchFamily="18" charset="-120"/>
            </a:endParaRPr>
          </a:p>
          <a:p>
            <a:r>
              <a:rPr lang="en-US" dirty="0"/>
              <a:t>“It” will be done for you</a:t>
            </a:r>
            <a:br>
              <a:rPr lang="en-US" dirty="0"/>
            </a:br>
            <a:r>
              <a:rPr lang="en-US" dirty="0" err="1">
                <a:latin typeface="PMingLiU" panose="02020500000000000000" pitchFamily="18" charset="-120"/>
                <a:ea typeface="PMingLiU" panose="02020500000000000000" pitchFamily="18" charset="-120"/>
              </a:rPr>
              <a:t>祈求就給你們成就</a:t>
            </a:r>
            <a:endParaRPr lang="en-US" dirty="0">
              <a:latin typeface="PMingLiU" panose="02020500000000000000" pitchFamily="18" charset="-120"/>
              <a:ea typeface="PMingLiU" panose="02020500000000000000" pitchFamily="18" charset="-120"/>
            </a:endParaRPr>
          </a:p>
          <a:p>
            <a:r>
              <a:rPr lang="en-US" dirty="0"/>
              <a:t>Abide in us – God’s word</a:t>
            </a:r>
            <a:br>
              <a:rPr lang="en-US" dirty="0"/>
            </a:br>
            <a:r>
              <a:rPr lang="en-US" dirty="0" err="1">
                <a:latin typeface="PMingLiU" panose="02020500000000000000" pitchFamily="18" charset="-120"/>
                <a:ea typeface="PMingLiU" panose="02020500000000000000" pitchFamily="18" charset="-120"/>
              </a:rPr>
              <a:t>常在我們裡面</a:t>
            </a:r>
            <a:r>
              <a:rPr lang="en-US" altLang="zh-CN" dirty="0" err="1"/>
              <a:t>-</a:t>
            </a:r>
            <a:r>
              <a:rPr lang="en-US" dirty="0" err="1">
                <a:latin typeface="PMingLiU" panose="02020500000000000000" pitchFamily="18" charset="-120"/>
                <a:ea typeface="PMingLiU" panose="02020500000000000000" pitchFamily="18" charset="-120"/>
              </a:rPr>
              <a:t>上帝的話語</a:t>
            </a:r>
            <a:br>
              <a:rPr lang="en-US" dirty="0"/>
            </a:br>
            <a:endParaRPr lang="en-US" dirty="0"/>
          </a:p>
        </p:txBody>
      </p:sp>
    </p:spTree>
    <p:extLst>
      <p:ext uri="{BB962C8B-B14F-4D97-AF65-F5344CB8AC3E}">
        <p14:creationId xmlns:p14="http://schemas.microsoft.com/office/powerpoint/2010/main" val="348917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Vs. 8 – The real reason for abiding</a:t>
            </a:r>
            <a:br>
              <a:rPr lang="en-US" dirty="0"/>
            </a:br>
            <a:r>
              <a:rPr lang="en-US" dirty="0" err="1">
                <a:latin typeface="PMingLiU" panose="02020500000000000000" pitchFamily="18" charset="-120"/>
                <a:ea typeface="PMingLiU" panose="02020500000000000000" pitchFamily="18" charset="-120"/>
              </a:rPr>
              <a:t>第八節</a:t>
            </a:r>
            <a:r>
              <a:rPr lang="en-US" altLang="zh-CN" dirty="0" err="1"/>
              <a:t>-</a:t>
            </a:r>
            <a:r>
              <a:rPr lang="en-US" dirty="0" err="1">
                <a:latin typeface="PMingLiU" panose="02020500000000000000" pitchFamily="18" charset="-120"/>
                <a:ea typeface="PMingLiU" panose="02020500000000000000" pitchFamily="18" charset="-120"/>
              </a:rPr>
              <a:t>常在的真正原因</a:t>
            </a:r>
            <a:endParaRPr lang="en-US" dirty="0">
              <a:latin typeface="PMingLiU" panose="02020500000000000000" pitchFamily="18" charset="-120"/>
              <a:ea typeface="PMingLiU" panose="02020500000000000000" pitchFamily="18" charset="-120"/>
            </a:endParaRPr>
          </a:p>
          <a:p>
            <a:r>
              <a:rPr lang="en-US" dirty="0"/>
              <a:t>Bear fruit</a:t>
            </a:r>
            <a:br>
              <a:rPr lang="en-US" dirty="0"/>
            </a:br>
            <a:r>
              <a:rPr lang="en-US" dirty="0" err="1">
                <a:latin typeface="PMingLiU" panose="02020500000000000000" pitchFamily="18" charset="-120"/>
                <a:ea typeface="PMingLiU" panose="02020500000000000000" pitchFamily="18" charset="-120"/>
              </a:rPr>
              <a:t>結果實</a:t>
            </a:r>
            <a:endParaRPr lang="en-US" dirty="0">
              <a:latin typeface="PMingLiU" panose="02020500000000000000" pitchFamily="18" charset="-120"/>
              <a:ea typeface="PMingLiU" panose="02020500000000000000" pitchFamily="18" charset="-120"/>
            </a:endParaRPr>
          </a:p>
          <a:p>
            <a:r>
              <a:rPr lang="en-US" dirty="0"/>
              <a:t>Prove to be a disciple</a:t>
            </a:r>
            <a:br>
              <a:rPr lang="en-US" dirty="0"/>
            </a:br>
            <a:r>
              <a:rPr lang="en-US" dirty="0" err="1">
                <a:latin typeface="PMingLiU" panose="02020500000000000000" pitchFamily="18" charset="-120"/>
                <a:ea typeface="PMingLiU" panose="02020500000000000000" pitchFamily="18" charset="-120"/>
              </a:rPr>
              <a:t>證明是一個門徒</a:t>
            </a:r>
            <a:endParaRPr lang="en-US" dirty="0">
              <a:latin typeface="PMingLiU" panose="02020500000000000000" pitchFamily="18" charset="-120"/>
              <a:ea typeface="PMingLiU" panose="02020500000000000000" pitchFamily="18" charset="-120"/>
            </a:endParaRPr>
          </a:p>
          <a:p>
            <a:r>
              <a:rPr lang="en-US" dirty="0"/>
              <a:t>God is glorified</a:t>
            </a:r>
            <a:br>
              <a:rPr lang="en-US" dirty="0"/>
            </a:br>
            <a:r>
              <a:rPr lang="en-US" dirty="0" err="1">
                <a:latin typeface="PMingLiU" panose="02020500000000000000" pitchFamily="18" charset="-120"/>
                <a:ea typeface="PMingLiU" panose="02020500000000000000" pitchFamily="18" charset="-120"/>
              </a:rPr>
              <a:t>上帝得榮耀</a:t>
            </a:r>
            <a:endParaRPr lang="en-US"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32721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a:xfrm>
            <a:off x="457200" y="1600200"/>
            <a:ext cx="8534400" cy="5105400"/>
          </a:xfrm>
        </p:spPr>
        <p:txBody>
          <a:bodyPr>
            <a:normAutofit/>
          </a:bodyPr>
          <a:lstStyle/>
          <a:p>
            <a:pPr marL="0" indent="0">
              <a:spcBef>
                <a:spcPts val="168"/>
              </a:spcBef>
              <a:buNone/>
            </a:pPr>
            <a:r>
              <a:rPr lang="en-US" dirty="0"/>
              <a:t>Vs. 9 – abiding in Christ’s love</a:t>
            </a:r>
            <a:br>
              <a:rPr lang="en-US" dirty="0"/>
            </a:br>
            <a:r>
              <a:rPr lang="en-US" dirty="0" err="1">
                <a:latin typeface="PMingLiU" panose="02020500000000000000" pitchFamily="18" charset="-120"/>
                <a:ea typeface="PMingLiU" panose="02020500000000000000" pitchFamily="18" charset="-120"/>
              </a:rPr>
              <a:t>第九節</a:t>
            </a:r>
            <a:r>
              <a:rPr lang="en-US" altLang="zh-CN" dirty="0" err="1"/>
              <a:t>-</a:t>
            </a:r>
            <a:r>
              <a:rPr lang="en-US" dirty="0" err="1">
                <a:latin typeface="PMingLiU" panose="02020500000000000000" pitchFamily="18" charset="-120"/>
                <a:ea typeface="PMingLiU" panose="02020500000000000000" pitchFamily="18" charset="-120"/>
              </a:rPr>
              <a:t>常在基督的愛里</a:t>
            </a:r>
            <a:endParaRPr lang="en-US" dirty="0">
              <a:latin typeface="PMingLiU" panose="02020500000000000000" pitchFamily="18" charset="-120"/>
              <a:ea typeface="PMingLiU" panose="02020500000000000000" pitchFamily="18" charset="-120"/>
            </a:endParaRPr>
          </a:p>
          <a:p>
            <a:pPr>
              <a:spcBef>
                <a:spcPts val="168"/>
              </a:spcBef>
            </a:pPr>
            <a:r>
              <a:rPr lang="en-US" dirty="0"/>
              <a:t>Ephesians 3:19, </a:t>
            </a:r>
            <a:r>
              <a:rPr lang="en-US" b="1" baseline="30000" dirty="0"/>
              <a:t>"</a:t>
            </a:r>
            <a:r>
              <a:rPr lang="en-US" dirty="0"/>
              <a:t>and to </a:t>
            </a:r>
            <a:r>
              <a:rPr lang="en-US" b="1" dirty="0"/>
              <a:t>know</a:t>
            </a:r>
            <a:r>
              <a:rPr lang="en-US" dirty="0"/>
              <a:t> the love of Christ that surpasses knowledge”</a:t>
            </a:r>
          </a:p>
          <a:p>
            <a:pPr>
              <a:spcBef>
                <a:spcPts val="168"/>
              </a:spcBef>
            </a:pPr>
            <a:r>
              <a:rPr lang="zh-CN" altLang="en-US" dirty="0"/>
              <a:t>以弗所書 </a:t>
            </a:r>
            <a:r>
              <a:rPr lang="en-US" altLang="zh-CN" dirty="0"/>
              <a:t>3:19-</a:t>
            </a:r>
            <a:r>
              <a:rPr lang="zh-CN" altLang="en-US" dirty="0"/>
              <a:t> </a:t>
            </a:r>
            <a:r>
              <a:rPr lang="en-US" altLang="zh-CN" dirty="0"/>
              <a:t>“</a:t>
            </a:r>
            <a:r>
              <a:rPr lang="en-US" dirty="0" err="1">
                <a:latin typeface="PMingLiU" panose="02020500000000000000" pitchFamily="18" charset="-120"/>
                <a:ea typeface="PMingLiU" panose="02020500000000000000" pitchFamily="18" charset="-120"/>
              </a:rPr>
              <a:t>並</a:t>
            </a:r>
            <a:r>
              <a:rPr lang="en-US" b="1" dirty="0" err="1">
                <a:latin typeface="PMingLiU" panose="02020500000000000000" pitchFamily="18" charset="-120"/>
                <a:ea typeface="PMingLiU" panose="02020500000000000000" pitchFamily="18" charset="-120"/>
              </a:rPr>
              <a:t>知道</a:t>
            </a:r>
            <a:r>
              <a:rPr lang="en-US" dirty="0" err="1">
                <a:latin typeface="PMingLiU" panose="02020500000000000000" pitchFamily="18" charset="-120"/>
                <a:ea typeface="PMingLiU" panose="02020500000000000000" pitchFamily="18" charset="-120"/>
              </a:rPr>
              <a:t>這愛是過於人所能測度的</a:t>
            </a:r>
            <a:r>
              <a:rPr lang="en-US" altLang="zh-CN" dirty="0"/>
              <a:t>”</a:t>
            </a:r>
            <a:endParaRPr lang="en-US" b="1" dirty="0"/>
          </a:p>
          <a:p>
            <a:pPr>
              <a:spcBef>
                <a:spcPts val="168"/>
              </a:spcBef>
            </a:pPr>
            <a:r>
              <a:rPr lang="en-US" dirty="0"/>
              <a:t>1 John 3:16 "By this we </a:t>
            </a:r>
            <a:r>
              <a:rPr lang="en-US" b="1" dirty="0"/>
              <a:t>know</a:t>
            </a:r>
            <a:r>
              <a:rPr lang="en-US" dirty="0"/>
              <a:t> love, that he laid down his life for us, …”</a:t>
            </a:r>
          </a:p>
          <a:p>
            <a:pPr>
              <a:spcBef>
                <a:spcPts val="168"/>
              </a:spcBef>
            </a:pPr>
            <a:r>
              <a:rPr lang="en-US" dirty="0" err="1">
                <a:latin typeface="PMingLiU" panose="02020500000000000000" pitchFamily="18" charset="-120"/>
                <a:ea typeface="PMingLiU" panose="02020500000000000000" pitchFamily="18" charset="-120"/>
              </a:rPr>
              <a:t>約翰一書</a:t>
            </a:r>
            <a:r>
              <a:rPr lang="zh-CN" altLang="en-US" dirty="0"/>
              <a:t> </a:t>
            </a:r>
            <a:r>
              <a:rPr lang="en-US" altLang="zh-CN" dirty="0"/>
              <a:t>3:16-</a:t>
            </a:r>
            <a:r>
              <a:rPr lang="zh-CN" altLang="en-US" dirty="0"/>
              <a:t> </a:t>
            </a:r>
            <a:r>
              <a:rPr lang="en-US" altLang="zh-CN" dirty="0"/>
              <a:t>“</a:t>
            </a:r>
            <a:r>
              <a:rPr lang="en-US" dirty="0" err="1">
                <a:latin typeface="PMingLiU" panose="02020500000000000000" pitchFamily="18" charset="-120"/>
                <a:ea typeface="PMingLiU" panose="02020500000000000000" pitchFamily="18" charset="-120"/>
              </a:rPr>
              <a:t>主為我們捨命我們從此就</a:t>
            </a:r>
            <a:r>
              <a:rPr lang="en-US" b="1" dirty="0" err="1">
                <a:latin typeface="PMingLiU" panose="02020500000000000000" pitchFamily="18" charset="-120"/>
                <a:ea typeface="PMingLiU" panose="02020500000000000000" pitchFamily="18" charset="-120"/>
              </a:rPr>
              <a:t>知道</a:t>
            </a:r>
            <a:r>
              <a:rPr lang="en-US" dirty="0" err="1">
                <a:latin typeface="PMingLiU" panose="02020500000000000000" pitchFamily="18" charset="-120"/>
                <a:ea typeface="PMingLiU" panose="02020500000000000000" pitchFamily="18" charset="-120"/>
              </a:rPr>
              <a:t>何為愛</a:t>
            </a:r>
            <a:r>
              <a:rPr lang="en-US" altLang="zh-CN" dirty="0"/>
              <a:t>”</a:t>
            </a:r>
            <a:endParaRPr lang="en-US" dirty="0"/>
          </a:p>
        </p:txBody>
      </p:sp>
    </p:spTree>
    <p:extLst>
      <p:ext uri="{BB962C8B-B14F-4D97-AF65-F5344CB8AC3E}">
        <p14:creationId xmlns:p14="http://schemas.microsoft.com/office/powerpoint/2010/main" val="378815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Vs. 9 – abiding in Christ’s love</a:t>
            </a:r>
            <a:br>
              <a:rPr lang="en-US" dirty="0"/>
            </a:br>
            <a:r>
              <a:rPr lang="en-US" dirty="0" err="1">
                <a:latin typeface="PMingLiU" panose="02020500000000000000" pitchFamily="18" charset="-120"/>
                <a:ea typeface="PMingLiU" panose="02020500000000000000" pitchFamily="18" charset="-120"/>
              </a:rPr>
              <a:t>第九節</a:t>
            </a:r>
            <a:r>
              <a:rPr lang="en-US" altLang="zh-CN" dirty="0" err="1">
                <a:latin typeface="PMingLiU" panose="02020500000000000000" pitchFamily="18" charset="-120"/>
                <a:ea typeface="PMingLiU" panose="02020500000000000000" pitchFamily="18" charset="-120"/>
              </a:rPr>
              <a:t>-</a:t>
            </a:r>
            <a:r>
              <a:rPr lang="en-US" dirty="0" err="1">
                <a:latin typeface="PMingLiU" panose="02020500000000000000" pitchFamily="18" charset="-120"/>
                <a:ea typeface="PMingLiU" panose="02020500000000000000" pitchFamily="18" charset="-120"/>
              </a:rPr>
              <a:t>常在於基督的愛里</a:t>
            </a:r>
            <a:endParaRPr lang="en-US" dirty="0">
              <a:latin typeface="PMingLiU" panose="02020500000000000000" pitchFamily="18" charset="-120"/>
              <a:ea typeface="PMingLiU" panose="02020500000000000000" pitchFamily="18" charset="-120"/>
            </a:endParaRPr>
          </a:p>
          <a:p>
            <a:pPr>
              <a:spcAft>
                <a:spcPts val="1200"/>
              </a:spcAft>
            </a:pPr>
            <a:r>
              <a:rPr lang="en-US" dirty="0"/>
              <a:t>1 John 4:16 "So we have come to </a:t>
            </a:r>
            <a:r>
              <a:rPr lang="en-US" b="1" dirty="0"/>
              <a:t>know</a:t>
            </a:r>
            <a:r>
              <a:rPr lang="en-US" dirty="0"/>
              <a:t> and to believe the love that God has for us.”</a:t>
            </a:r>
          </a:p>
          <a:p>
            <a:pPr>
              <a:spcAft>
                <a:spcPts val="1200"/>
              </a:spcAft>
            </a:pPr>
            <a:r>
              <a:rPr lang="en-US" dirty="0" err="1">
                <a:latin typeface="PMingLiU" panose="02020500000000000000" pitchFamily="18" charset="-120"/>
                <a:ea typeface="PMingLiU" panose="02020500000000000000" pitchFamily="18" charset="-120"/>
              </a:rPr>
              <a:t>約翰一</a:t>
            </a:r>
            <a:r>
              <a:rPr lang="zh-CN" altLang="en-US" dirty="0"/>
              <a:t>書</a:t>
            </a:r>
            <a:r>
              <a:rPr lang="en-US" altLang="zh-CN" dirty="0"/>
              <a:t>4:16-</a:t>
            </a:r>
            <a:r>
              <a:rPr lang="zh-CN" altLang="en-US" dirty="0"/>
              <a:t> </a:t>
            </a:r>
            <a:r>
              <a:rPr lang="en-US" altLang="zh-CN" dirty="0"/>
              <a:t>“</a:t>
            </a:r>
            <a:r>
              <a:rPr lang="en-US" dirty="0" err="1">
                <a:latin typeface="PMingLiU" panose="02020500000000000000" pitchFamily="18" charset="-120"/>
                <a:ea typeface="PMingLiU" panose="02020500000000000000" pitchFamily="18" charset="-120"/>
              </a:rPr>
              <a:t>神愛我們的心</a:t>
            </a:r>
            <a:r>
              <a:rPr lang="en-US" altLang="zh-CN" dirty="0" err="1"/>
              <a:t>,</a:t>
            </a:r>
            <a:r>
              <a:rPr lang="en-US" dirty="0" err="1">
                <a:latin typeface="PMingLiU" panose="02020500000000000000" pitchFamily="18" charset="-120"/>
                <a:ea typeface="PMingLiU" panose="02020500000000000000" pitchFamily="18" charset="-120"/>
              </a:rPr>
              <a:t>我們也</a:t>
            </a:r>
            <a:r>
              <a:rPr lang="en-US" b="1" dirty="0" err="1">
                <a:latin typeface="PMingLiU" panose="02020500000000000000" pitchFamily="18" charset="-120"/>
                <a:ea typeface="PMingLiU" panose="02020500000000000000" pitchFamily="18" charset="-120"/>
              </a:rPr>
              <a:t>知道</a:t>
            </a:r>
            <a:r>
              <a:rPr lang="zh-CN" altLang="en-US" dirty="0"/>
              <a:t>、</a:t>
            </a:r>
            <a:r>
              <a:rPr lang="en-US" dirty="0" err="1"/>
              <a:t>也信</a:t>
            </a:r>
            <a:r>
              <a:rPr lang="en-US" altLang="zh-CN" dirty="0"/>
              <a:t>”</a:t>
            </a:r>
            <a:endParaRPr lang="en-US" dirty="0"/>
          </a:p>
        </p:txBody>
      </p:sp>
    </p:spTree>
    <p:extLst>
      <p:ext uri="{BB962C8B-B14F-4D97-AF65-F5344CB8AC3E}">
        <p14:creationId xmlns:p14="http://schemas.microsoft.com/office/powerpoint/2010/main" val="155188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Vs. 10 – </a:t>
            </a:r>
            <a:r>
              <a:rPr lang="en-US" b="1" u="sng" dirty="0"/>
              <a:t>how</a:t>
            </a:r>
            <a:r>
              <a:rPr lang="en-US" dirty="0"/>
              <a:t> to abide</a:t>
            </a:r>
            <a:br>
              <a:rPr lang="en-US" dirty="0"/>
            </a:br>
            <a:r>
              <a:rPr lang="en-US" dirty="0" err="1">
                <a:latin typeface="PMingLiU" panose="02020500000000000000" pitchFamily="18" charset="-120"/>
                <a:ea typeface="PMingLiU" panose="02020500000000000000" pitchFamily="18" charset="-120"/>
              </a:rPr>
              <a:t>第十節</a:t>
            </a:r>
            <a:r>
              <a:rPr lang="en-US" altLang="zh-CN" dirty="0" err="1"/>
              <a:t>-</a:t>
            </a:r>
            <a:r>
              <a:rPr lang="en-US" b="1" dirty="0" err="1">
                <a:latin typeface="PMingLiU" panose="02020500000000000000" pitchFamily="18" charset="-120"/>
                <a:ea typeface="PMingLiU" panose="02020500000000000000" pitchFamily="18" charset="-120"/>
              </a:rPr>
              <a:t>如何</a:t>
            </a:r>
            <a:r>
              <a:rPr lang="en-US" dirty="0" err="1">
                <a:latin typeface="PMingLiU" panose="02020500000000000000" pitchFamily="18" charset="-120"/>
                <a:ea typeface="PMingLiU" panose="02020500000000000000" pitchFamily="18" charset="-120"/>
              </a:rPr>
              <a:t>常在</a:t>
            </a:r>
            <a:endParaRPr lang="en-US" dirty="0">
              <a:latin typeface="PMingLiU" panose="02020500000000000000" pitchFamily="18" charset="-120"/>
              <a:ea typeface="PMingLiU" panose="02020500000000000000" pitchFamily="18" charset="-120"/>
            </a:endParaRPr>
          </a:p>
          <a:p>
            <a:r>
              <a:rPr lang="en-US" dirty="0"/>
              <a:t>Keep His commandments?</a:t>
            </a:r>
            <a:br>
              <a:rPr lang="en-US" dirty="0"/>
            </a:br>
            <a:r>
              <a:rPr lang="en-US" dirty="0" err="1">
                <a:latin typeface="PMingLiU" panose="02020500000000000000" pitchFamily="18" charset="-120"/>
                <a:ea typeface="PMingLiU" panose="02020500000000000000" pitchFamily="18" charset="-120"/>
              </a:rPr>
              <a:t>遵守祂的命令</a:t>
            </a:r>
            <a:r>
              <a:rPr lang="en-US" altLang="zh-CN" dirty="0"/>
              <a:t>?</a:t>
            </a:r>
            <a:endParaRPr lang="en-US" dirty="0"/>
          </a:p>
        </p:txBody>
      </p:sp>
    </p:spTree>
    <p:extLst>
      <p:ext uri="{BB962C8B-B14F-4D97-AF65-F5344CB8AC3E}">
        <p14:creationId xmlns:p14="http://schemas.microsoft.com/office/powerpoint/2010/main" val="179801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Historical Context</a:t>
            </a:r>
            <a:br>
              <a:rPr lang="en-US" dirty="0"/>
            </a:br>
            <a:r>
              <a:rPr lang="zh-TW" altLang="en-US" sz="3600" dirty="0"/>
              <a:t>歷史背景</a:t>
            </a:r>
            <a:endParaRPr lang="en-US" dirty="0"/>
          </a:p>
        </p:txBody>
      </p:sp>
      <p:sp>
        <p:nvSpPr>
          <p:cNvPr id="3" name="Subtitle 2"/>
          <p:cNvSpPr>
            <a:spLocks noGrp="1"/>
          </p:cNvSpPr>
          <p:nvPr>
            <p:ph type="subTitle" idx="1"/>
          </p:nvPr>
        </p:nvSpPr>
        <p:spPr/>
        <p:txBody>
          <a:bodyPr/>
          <a:lstStyle/>
          <a:p>
            <a:r>
              <a:rPr lang="en-US" dirty="0">
                <a:solidFill>
                  <a:schemeClr val="tx1"/>
                </a:solidFill>
              </a:rPr>
              <a:t>What is context?</a:t>
            </a:r>
          </a:p>
          <a:p>
            <a:r>
              <a:rPr lang="zh-TW" altLang="en-US" dirty="0">
                <a:solidFill>
                  <a:schemeClr val="tx1"/>
                </a:solidFill>
              </a:rPr>
              <a:t>什麼是背景</a:t>
            </a:r>
            <a:endParaRPr lang="en-US" dirty="0">
              <a:solidFill>
                <a:schemeClr val="tx1"/>
              </a:solidFill>
            </a:endParaRPr>
          </a:p>
        </p:txBody>
      </p:sp>
    </p:spTree>
    <p:extLst>
      <p:ext uri="{BB962C8B-B14F-4D97-AF65-F5344CB8AC3E}">
        <p14:creationId xmlns:p14="http://schemas.microsoft.com/office/powerpoint/2010/main" val="1149315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Vs. 11 – Jesus’ reason for speaking</a:t>
            </a:r>
            <a:br>
              <a:rPr lang="en-US" dirty="0"/>
            </a:br>
            <a:r>
              <a:rPr lang="en-US" dirty="0" err="1">
                <a:latin typeface="PMingLiU" panose="02020500000000000000" pitchFamily="18" charset="-120"/>
                <a:ea typeface="PMingLiU" panose="02020500000000000000" pitchFamily="18" charset="-120"/>
              </a:rPr>
              <a:t>第十一節</a:t>
            </a:r>
            <a:r>
              <a:rPr lang="en-US" altLang="zh-CN" dirty="0" err="1"/>
              <a:t>-</a:t>
            </a:r>
            <a:r>
              <a:rPr lang="en-US" dirty="0" err="1">
                <a:latin typeface="PMingLiU" panose="02020500000000000000" pitchFamily="18" charset="-120"/>
                <a:ea typeface="PMingLiU" panose="02020500000000000000" pitchFamily="18" charset="-120"/>
              </a:rPr>
              <a:t>基督說這些的原因</a:t>
            </a:r>
            <a:endParaRPr lang="en-US" dirty="0">
              <a:latin typeface="PMingLiU" panose="02020500000000000000" pitchFamily="18" charset="-120"/>
              <a:ea typeface="PMingLiU" panose="02020500000000000000" pitchFamily="18" charset="-120"/>
            </a:endParaRPr>
          </a:p>
          <a:p>
            <a:r>
              <a:rPr lang="en-US" dirty="0"/>
              <a:t>Joy</a:t>
            </a:r>
            <a:br>
              <a:rPr lang="en-US" dirty="0"/>
            </a:br>
            <a:r>
              <a:rPr lang="en-US" dirty="0" err="1">
                <a:latin typeface="PMingLiU" panose="02020500000000000000" pitchFamily="18" charset="-120"/>
                <a:ea typeface="PMingLiU" panose="02020500000000000000" pitchFamily="18" charset="-120"/>
              </a:rPr>
              <a:t>喜樂</a:t>
            </a:r>
            <a:endParaRPr lang="en-US"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82631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A few more points</a:t>
            </a:r>
            <a:br>
              <a:rPr lang="en-US" dirty="0"/>
            </a:br>
            <a:r>
              <a:rPr lang="en-US" dirty="0" err="1">
                <a:latin typeface="PMingLiU" panose="02020500000000000000" pitchFamily="18" charset="-120"/>
                <a:ea typeface="PMingLiU" panose="02020500000000000000" pitchFamily="18" charset="-120"/>
              </a:rPr>
              <a:t>補充幾點</a:t>
            </a:r>
            <a:endParaRPr lang="en-US" dirty="0">
              <a:latin typeface="PMingLiU" panose="02020500000000000000" pitchFamily="18" charset="-120"/>
              <a:ea typeface="PMingLiU" panose="02020500000000000000" pitchFamily="18" charset="-120"/>
            </a:endParaRPr>
          </a:p>
          <a:p>
            <a:r>
              <a:rPr lang="en-US" dirty="0"/>
              <a:t>Love one another</a:t>
            </a:r>
            <a:br>
              <a:rPr lang="en-US" dirty="0"/>
            </a:br>
            <a:r>
              <a:rPr lang="en-US" dirty="0" err="1">
                <a:latin typeface="PMingLiU" panose="02020500000000000000" pitchFamily="18" charset="-120"/>
                <a:ea typeface="PMingLiU" panose="02020500000000000000" pitchFamily="18" charset="-120"/>
              </a:rPr>
              <a:t>彼此相愛</a:t>
            </a:r>
            <a:endParaRPr lang="en-US" dirty="0">
              <a:latin typeface="PMingLiU" panose="02020500000000000000" pitchFamily="18" charset="-120"/>
              <a:ea typeface="PMingLiU" panose="02020500000000000000" pitchFamily="18" charset="-120"/>
            </a:endParaRPr>
          </a:p>
          <a:p>
            <a:r>
              <a:rPr lang="en-US" dirty="0"/>
              <a:t>Abiding fruit</a:t>
            </a:r>
            <a:br>
              <a:rPr lang="en-US" dirty="0"/>
            </a:br>
            <a:r>
              <a:rPr lang="en-US" dirty="0" err="1">
                <a:latin typeface="PMingLiU" panose="02020500000000000000" pitchFamily="18" charset="-120"/>
                <a:ea typeface="PMingLiU" panose="02020500000000000000" pitchFamily="18" charset="-120"/>
              </a:rPr>
              <a:t>結果實</a:t>
            </a:r>
            <a:endParaRPr lang="en-US"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49010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16</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a:xfrm>
            <a:off x="457200" y="1600200"/>
            <a:ext cx="8229600" cy="5105400"/>
          </a:xfrm>
        </p:spPr>
        <p:txBody>
          <a:bodyPr>
            <a:normAutofit/>
          </a:bodyPr>
          <a:lstStyle/>
          <a:p>
            <a:pPr marL="0" indent="0">
              <a:buNone/>
            </a:pPr>
            <a:r>
              <a:rPr lang="en-US" dirty="0"/>
              <a:t>Vs. 1 – “I have said all these things …”</a:t>
            </a:r>
            <a:br>
              <a:rPr lang="en-US" dirty="0"/>
            </a:br>
            <a:r>
              <a:rPr lang="en-US" dirty="0" err="1">
                <a:latin typeface="PMingLiU" panose="02020500000000000000" pitchFamily="18" charset="-120"/>
                <a:ea typeface="PMingLiU" panose="02020500000000000000" pitchFamily="18" charset="-120"/>
              </a:rPr>
              <a:t>十六章第一節</a:t>
            </a:r>
            <a:r>
              <a:rPr lang="en-US" altLang="zh-CN" dirty="0"/>
              <a:t>-</a:t>
            </a:r>
            <a:r>
              <a:rPr lang="zh-CN" altLang="en-US" dirty="0"/>
              <a:t> </a:t>
            </a:r>
            <a:r>
              <a:rPr lang="en-US" altLang="zh-CN" dirty="0"/>
              <a:t>“</a:t>
            </a:r>
            <a:r>
              <a:rPr lang="zh-CN" altLang="en-US" dirty="0">
                <a:latin typeface="PMingLiU" panose="02020500000000000000" pitchFamily="18" charset="-120"/>
                <a:ea typeface="PMingLiU" panose="02020500000000000000" pitchFamily="18" charset="-120"/>
              </a:rPr>
              <a:t>我已將這些事告訴你們</a:t>
            </a:r>
            <a:r>
              <a:rPr lang="en-US" altLang="zh-CN" dirty="0"/>
              <a:t>…”</a:t>
            </a:r>
            <a:endParaRPr lang="en-US" dirty="0"/>
          </a:p>
          <a:p>
            <a:pPr>
              <a:spcBef>
                <a:spcPts val="168"/>
              </a:spcBef>
            </a:pPr>
            <a:r>
              <a:rPr lang="en-US" dirty="0"/>
              <a:t>Keep the disciples from falling away</a:t>
            </a:r>
          </a:p>
          <a:p>
            <a:pPr marL="0" indent="0">
              <a:spcBef>
                <a:spcPts val="168"/>
              </a:spcBef>
              <a:buNone/>
            </a:pPr>
            <a:r>
              <a:rPr lang="en-US" dirty="0"/>
              <a:t>How?</a:t>
            </a:r>
            <a:br>
              <a:rPr lang="en-US" dirty="0"/>
            </a:br>
            <a:r>
              <a:rPr lang="zh-CN" altLang="en-US" dirty="0"/>
              <a:t>    </a:t>
            </a:r>
            <a:r>
              <a:rPr lang="zh-CN" altLang="en-US" dirty="0">
                <a:latin typeface="PMingLiU" panose="02020500000000000000" pitchFamily="18" charset="-120"/>
                <a:ea typeface="PMingLiU" panose="02020500000000000000" pitchFamily="18" charset="-120"/>
              </a:rPr>
              <a:t>如何不讓門徒偏離正道</a:t>
            </a:r>
            <a:endParaRPr lang="en-US" dirty="0">
              <a:latin typeface="PMingLiU" panose="02020500000000000000" pitchFamily="18" charset="-120"/>
              <a:ea typeface="PMingLiU" panose="02020500000000000000" pitchFamily="18" charset="-120"/>
            </a:endParaRPr>
          </a:p>
          <a:p>
            <a:pPr>
              <a:spcBef>
                <a:spcPts val="168"/>
              </a:spcBef>
            </a:pPr>
            <a:r>
              <a:rPr lang="en-US" dirty="0"/>
              <a:t>Abiding in him</a:t>
            </a:r>
            <a:br>
              <a:rPr lang="en-US" dirty="0"/>
            </a:br>
            <a:r>
              <a:rPr lang="en-US" dirty="0" err="1">
                <a:latin typeface="PMingLiU" panose="02020500000000000000" pitchFamily="18" charset="-120"/>
                <a:ea typeface="PMingLiU" panose="02020500000000000000" pitchFamily="18" charset="-120"/>
              </a:rPr>
              <a:t>常在他裡面</a:t>
            </a:r>
            <a:endParaRPr lang="en-US" dirty="0">
              <a:latin typeface="PMingLiU" panose="02020500000000000000" pitchFamily="18" charset="-120"/>
              <a:ea typeface="PMingLiU" panose="02020500000000000000" pitchFamily="18" charset="-120"/>
            </a:endParaRPr>
          </a:p>
          <a:p>
            <a:pPr>
              <a:spcBef>
                <a:spcPts val="168"/>
              </a:spcBef>
            </a:pPr>
            <a:r>
              <a:rPr lang="en-US" dirty="0"/>
              <a:t>Loving one another</a:t>
            </a:r>
            <a:br>
              <a:rPr lang="en-US" dirty="0"/>
            </a:br>
            <a:r>
              <a:rPr lang="en-US" dirty="0" err="1">
                <a:latin typeface="PMingLiU" panose="02020500000000000000" pitchFamily="18" charset="-120"/>
                <a:ea typeface="PMingLiU" panose="02020500000000000000" pitchFamily="18" charset="-120"/>
              </a:rPr>
              <a:t>彼此相愛</a:t>
            </a:r>
            <a:endParaRPr lang="en-US"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131154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17</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“You have sent me”</a:t>
            </a:r>
            <a:r>
              <a:rPr lang="zh-CN" altLang="en-US" dirty="0"/>
              <a:t> </a:t>
            </a:r>
            <a:br>
              <a:rPr lang="en-US" altLang="zh-CN" dirty="0"/>
            </a:br>
            <a:r>
              <a:rPr lang="en-US" altLang="zh-CN" dirty="0"/>
              <a:t>“</a:t>
            </a:r>
            <a:r>
              <a:rPr lang="zh-CN" altLang="en-US" dirty="0"/>
              <a:t>你差我來</a:t>
            </a:r>
            <a:r>
              <a:rPr lang="en-US" altLang="zh-CN" dirty="0"/>
              <a:t>”</a:t>
            </a:r>
            <a:endParaRPr lang="en-US" dirty="0"/>
          </a:p>
          <a:p>
            <a:r>
              <a:rPr lang="en-US" dirty="0"/>
              <a:t>The world knows because we abide in Jesus and he abides in us. </a:t>
            </a:r>
            <a:br>
              <a:rPr lang="en-US" dirty="0"/>
            </a:br>
            <a:r>
              <a:rPr lang="en-US" dirty="0" err="1">
                <a:latin typeface="PMingLiU" panose="02020500000000000000" pitchFamily="18" charset="-120"/>
                <a:ea typeface="PMingLiU" panose="02020500000000000000" pitchFamily="18" charset="-120"/>
              </a:rPr>
              <a:t>世界知道因為我們常在耶穌裡</a:t>
            </a:r>
            <a:r>
              <a:rPr lang="en-US" altLang="zh-CN" dirty="0"/>
              <a:t>,</a:t>
            </a:r>
            <a:r>
              <a:rPr lang="zh-CN" altLang="en-US" dirty="0"/>
              <a:t>而他常在我們裡面</a:t>
            </a:r>
            <a:endParaRPr lang="en-US" dirty="0"/>
          </a:p>
        </p:txBody>
      </p:sp>
    </p:spTree>
    <p:extLst>
      <p:ext uri="{BB962C8B-B14F-4D97-AF65-F5344CB8AC3E}">
        <p14:creationId xmlns:p14="http://schemas.microsoft.com/office/powerpoint/2010/main" val="66721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18</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Jesus, Judas and lanterns and torches and weapons.</a:t>
            </a:r>
            <a:br>
              <a:rPr lang="en-US" dirty="0"/>
            </a:br>
            <a:r>
              <a:rPr lang="zh-TW" altLang="en-US" dirty="0"/>
              <a:t>耶穌</a:t>
            </a:r>
            <a:r>
              <a:rPr lang="zh-CN" altLang="en-US" dirty="0"/>
              <a:t>、</a:t>
            </a:r>
            <a:r>
              <a:rPr lang="zh-TW" altLang="en-US" dirty="0"/>
              <a:t>猶大</a:t>
            </a:r>
            <a:r>
              <a:rPr lang="zh-CN" altLang="en-US" dirty="0"/>
              <a:t>、</a:t>
            </a:r>
            <a:r>
              <a:rPr lang="zh-TW" altLang="en-US" dirty="0"/>
              <a:t>燈籠</a:t>
            </a:r>
            <a:r>
              <a:rPr lang="zh-CN" altLang="en-US" dirty="0"/>
              <a:t>、</a:t>
            </a:r>
            <a:r>
              <a:rPr lang="zh-TW" altLang="en-US" dirty="0"/>
              <a:t>火把和兵器</a:t>
            </a:r>
            <a:r>
              <a:rPr lang="zh-CN" altLang="en-US" dirty="0"/>
              <a:t>。</a:t>
            </a:r>
            <a:endParaRPr lang="en-US" dirty="0"/>
          </a:p>
        </p:txBody>
      </p:sp>
    </p:spTree>
    <p:extLst>
      <p:ext uri="{BB962C8B-B14F-4D97-AF65-F5344CB8AC3E}">
        <p14:creationId xmlns:p14="http://schemas.microsoft.com/office/powerpoint/2010/main" val="1201746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Summarize?</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a:xfrm>
            <a:off x="457200" y="1600200"/>
            <a:ext cx="8229600" cy="4572000"/>
          </a:xfrm>
        </p:spPr>
        <p:txBody>
          <a:bodyPr>
            <a:normAutofit lnSpcReduction="10000"/>
          </a:bodyPr>
          <a:lstStyle/>
          <a:p>
            <a:pPr marL="0" indent="0">
              <a:buNone/>
            </a:pPr>
            <a:r>
              <a:rPr lang="en-US" dirty="0"/>
              <a:t>One word …</a:t>
            </a:r>
            <a:br>
              <a:rPr lang="en-US" dirty="0"/>
            </a:br>
            <a:r>
              <a:rPr lang="en-US" dirty="0" err="1">
                <a:latin typeface="PMingLiU" panose="02020500000000000000" pitchFamily="18" charset="-120"/>
                <a:ea typeface="PMingLiU" panose="02020500000000000000" pitchFamily="18" charset="-120"/>
              </a:rPr>
              <a:t>一個詞</a:t>
            </a:r>
            <a:endParaRPr lang="en-US" dirty="0">
              <a:latin typeface="PMingLiU" panose="02020500000000000000" pitchFamily="18" charset="-120"/>
              <a:ea typeface="PMingLiU" panose="02020500000000000000" pitchFamily="18" charset="-120"/>
            </a:endParaRPr>
          </a:p>
          <a:p>
            <a:pPr marL="0" indent="0">
              <a:spcBef>
                <a:spcPts val="100"/>
              </a:spcBef>
              <a:buNone/>
            </a:pPr>
            <a:r>
              <a:rPr lang="en-US" dirty="0"/>
              <a:t>Abide</a:t>
            </a:r>
            <a:br>
              <a:rPr lang="en-US" dirty="0"/>
            </a:br>
            <a:r>
              <a:rPr lang="en-US" dirty="0" err="1">
                <a:latin typeface="PMingLiU" panose="02020500000000000000" pitchFamily="18" charset="-120"/>
                <a:ea typeface="PMingLiU" panose="02020500000000000000" pitchFamily="18" charset="-120"/>
              </a:rPr>
              <a:t>常在</a:t>
            </a:r>
            <a:endParaRPr lang="en-US" dirty="0">
              <a:latin typeface="PMingLiU" panose="02020500000000000000" pitchFamily="18" charset="-120"/>
              <a:ea typeface="PMingLiU" panose="02020500000000000000" pitchFamily="18" charset="-120"/>
            </a:endParaRPr>
          </a:p>
          <a:p>
            <a:pPr>
              <a:spcBef>
                <a:spcPts val="100"/>
              </a:spcBef>
            </a:pPr>
            <a:r>
              <a:rPr lang="en-US" dirty="0"/>
              <a:t>We are to abide in the vine, Jesus</a:t>
            </a:r>
            <a:br>
              <a:rPr lang="en-US" dirty="0"/>
            </a:br>
            <a:r>
              <a:rPr lang="en-US" dirty="0" err="1">
                <a:latin typeface="PMingLiU" panose="02020500000000000000" pitchFamily="18" charset="-120"/>
                <a:ea typeface="PMingLiU" panose="02020500000000000000" pitchFamily="18" charset="-120"/>
              </a:rPr>
              <a:t>我們常在葡萄樹上</a:t>
            </a:r>
            <a:r>
              <a:rPr lang="en-US" altLang="zh-CN" dirty="0"/>
              <a:t>-</a:t>
            </a:r>
            <a:r>
              <a:rPr lang="zh-CN" altLang="en-US" dirty="0"/>
              <a:t>耶穌</a:t>
            </a:r>
            <a:endParaRPr lang="en-US" dirty="0"/>
          </a:p>
          <a:p>
            <a:pPr>
              <a:spcBef>
                <a:spcPts val="100"/>
              </a:spcBef>
            </a:pPr>
            <a:r>
              <a:rPr lang="en-US" dirty="0"/>
              <a:t>We are to abide in God's word</a:t>
            </a:r>
            <a:br>
              <a:rPr lang="en-US" dirty="0"/>
            </a:br>
            <a:r>
              <a:rPr lang="en-US" dirty="0" err="1">
                <a:latin typeface="PMingLiU" panose="02020500000000000000" pitchFamily="18" charset="-120"/>
                <a:ea typeface="PMingLiU" panose="02020500000000000000" pitchFamily="18" charset="-120"/>
              </a:rPr>
              <a:t>我們常在上帝的話裡</a:t>
            </a:r>
            <a:endParaRPr lang="en-US" dirty="0">
              <a:latin typeface="PMingLiU" panose="02020500000000000000" pitchFamily="18" charset="-120"/>
              <a:ea typeface="PMingLiU" panose="02020500000000000000" pitchFamily="18" charset="-120"/>
            </a:endParaRPr>
          </a:p>
          <a:p>
            <a:pPr>
              <a:spcBef>
                <a:spcPts val="100"/>
              </a:spcBef>
            </a:pPr>
            <a:r>
              <a:rPr lang="en-US" dirty="0"/>
              <a:t>We are to abide in God‘s love</a:t>
            </a:r>
            <a:br>
              <a:rPr lang="en-US" dirty="0"/>
            </a:br>
            <a:r>
              <a:rPr lang="en-US" dirty="0" err="1">
                <a:latin typeface="PMingLiU" panose="02020500000000000000" pitchFamily="18" charset="-120"/>
                <a:ea typeface="PMingLiU" panose="02020500000000000000" pitchFamily="18" charset="-120"/>
              </a:rPr>
              <a:t>我們常在上帝的愛裡</a:t>
            </a:r>
            <a:endParaRPr lang="en-US"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8149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3 Questions please</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r>
              <a:rPr lang="en-US" dirty="0"/>
              <a:t>Not yet a believer.  Do you want to abide?</a:t>
            </a:r>
            <a:br>
              <a:rPr lang="en-US" dirty="0"/>
            </a:br>
            <a:r>
              <a:rPr lang="en-US" dirty="0" err="1">
                <a:latin typeface="PMingLiU" panose="02020500000000000000" pitchFamily="18" charset="-120"/>
                <a:ea typeface="PMingLiU" panose="02020500000000000000" pitchFamily="18" charset="-120"/>
              </a:rPr>
              <a:t>尚未成為信徒</a:t>
            </a:r>
            <a:r>
              <a:rPr lang="en-US" altLang="zh-CN" dirty="0"/>
              <a:t>-</a:t>
            </a:r>
            <a:r>
              <a:rPr lang="zh-CN" altLang="en-US" dirty="0"/>
              <a:t> </a:t>
            </a:r>
            <a:r>
              <a:rPr lang="zh-CN" altLang="en-US" dirty="0">
                <a:latin typeface="PMingLiU" panose="02020500000000000000" pitchFamily="18" charset="-120"/>
                <a:ea typeface="PMingLiU" panose="02020500000000000000" pitchFamily="18" charset="-120"/>
              </a:rPr>
              <a:t>你想常在嗎</a:t>
            </a:r>
            <a:r>
              <a:rPr lang="en-US" altLang="zh-CN" dirty="0">
                <a:latin typeface="PMingLiU" panose="02020500000000000000" pitchFamily="18" charset="-120"/>
                <a:ea typeface="PMingLiU" panose="02020500000000000000" pitchFamily="18" charset="-120"/>
              </a:rPr>
              <a:t>?</a:t>
            </a:r>
            <a:endParaRPr lang="en-US" dirty="0">
              <a:latin typeface="PMingLiU" panose="02020500000000000000" pitchFamily="18" charset="-120"/>
              <a:ea typeface="PMingLiU" panose="02020500000000000000" pitchFamily="18" charset="-120"/>
            </a:endParaRPr>
          </a:p>
          <a:p>
            <a:r>
              <a:rPr lang="en-US" dirty="0"/>
              <a:t>Are a believer.  Are you abiding?</a:t>
            </a:r>
            <a:br>
              <a:rPr lang="en-US" dirty="0"/>
            </a:br>
            <a:r>
              <a:rPr lang="en-US" dirty="0" err="1">
                <a:latin typeface="PMingLiU" panose="02020500000000000000" pitchFamily="18" charset="-120"/>
                <a:ea typeface="PMingLiU" panose="02020500000000000000" pitchFamily="18" charset="-120"/>
              </a:rPr>
              <a:t>已是信徒</a:t>
            </a:r>
            <a:r>
              <a:rPr lang="en-US" altLang="zh-CN" dirty="0"/>
              <a:t>-</a:t>
            </a:r>
            <a:r>
              <a:rPr lang="zh-CN" altLang="en-US" dirty="0">
                <a:latin typeface="PMingLiU" panose="02020500000000000000" pitchFamily="18" charset="-120"/>
                <a:ea typeface="PMingLiU" panose="02020500000000000000" pitchFamily="18" charset="-120"/>
              </a:rPr>
              <a:t>你常在嗎</a:t>
            </a:r>
            <a:r>
              <a:rPr lang="en-US" altLang="zh-CN" dirty="0">
                <a:latin typeface="PMingLiU" panose="02020500000000000000" pitchFamily="18" charset="-120"/>
                <a:ea typeface="PMingLiU" panose="02020500000000000000" pitchFamily="18" charset="-120"/>
              </a:rPr>
              <a:t>?</a:t>
            </a:r>
            <a:endParaRPr lang="en-US" dirty="0">
              <a:latin typeface="PMingLiU" panose="02020500000000000000" pitchFamily="18" charset="-120"/>
              <a:ea typeface="PMingLiU" panose="02020500000000000000" pitchFamily="18" charset="-120"/>
            </a:endParaRPr>
          </a:p>
          <a:p>
            <a:r>
              <a:rPr lang="en-US" dirty="0"/>
              <a:t>Are a believer.  Are you helping others abide?</a:t>
            </a:r>
            <a:br>
              <a:rPr lang="en-US" dirty="0"/>
            </a:br>
            <a:r>
              <a:rPr lang="en-US" dirty="0" err="1">
                <a:latin typeface="PMingLiU" panose="02020500000000000000" pitchFamily="18" charset="-120"/>
                <a:ea typeface="PMingLiU" panose="02020500000000000000" pitchFamily="18" charset="-120"/>
              </a:rPr>
              <a:t>已是信徒</a:t>
            </a:r>
            <a:r>
              <a:rPr lang="en-US" altLang="zh-CN" dirty="0"/>
              <a:t>-</a:t>
            </a:r>
            <a:r>
              <a:rPr lang="zh-CN" altLang="en-US" dirty="0">
                <a:latin typeface="PMingLiU" panose="02020500000000000000" pitchFamily="18" charset="-120"/>
                <a:ea typeface="PMingLiU" panose="02020500000000000000" pitchFamily="18" charset="-120"/>
              </a:rPr>
              <a:t>你在幫助別人常在嗎</a:t>
            </a:r>
            <a:r>
              <a:rPr lang="en-US" altLang="zh-CN" dirty="0">
                <a:latin typeface="PMingLiU" panose="02020500000000000000" pitchFamily="18" charset="-120"/>
                <a:ea typeface="PMingLiU" panose="02020500000000000000" pitchFamily="18" charset="-120"/>
              </a:rPr>
              <a:t>?</a:t>
            </a:r>
            <a:endParaRPr lang="en-US" dirty="0">
              <a:latin typeface="PMingLiU" panose="02020500000000000000" pitchFamily="18" charset="-120"/>
              <a:ea typeface="PMingLiU" panose="02020500000000000000" pitchFamily="18" charset="-120"/>
            </a:endParaRPr>
          </a:p>
          <a:p>
            <a:endParaRPr lang="en-US" dirty="0"/>
          </a:p>
        </p:txBody>
      </p:sp>
    </p:spTree>
    <p:extLst>
      <p:ext uri="{BB962C8B-B14F-4D97-AF65-F5344CB8AC3E}">
        <p14:creationId xmlns:p14="http://schemas.microsoft.com/office/powerpoint/2010/main" val="188007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Lastly</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pPr marL="0" indent="0">
              <a:buNone/>
            </a:pPr>
            <a:r>
              <a:rPr lang="en-US" dirty="0"/>
              <a:t>Remember, Jesus said “apart from me you can do nothing.”</a:t>
            </a:r>
            <a:br>
              <a:rPr lang="en-US" dirty="0"/>
            </a:br>
            <a:r>
              <a:rPr lang="zh-TW" altLang="en-US" dirty="0">
                <a:latin typeface="PMingLiU" panose="02020500000000000000" pitchFamily="18" charset="-120"/>
                <a:ea typeface="PMingLiU" panose="02020500000000000000" pitchFamily="18" charset="-120"/>
              </a:rPr>
              <a:t>耶穌說過</a:t>
            </a:r>
            <a:r>
              <a:rPr lang="en-US" altLang="zh-CN"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離了我</a:t>
            </a:r>
            <a:r>
              <a:rPr lang="en-US" altLang="zh-CN" dirty="0">
                <a:latin typeface="PMingLiU" panose="02020500000000000000" pitchFamily="18" charset="-120"/>
                <a:ea typeface="PMingLiU" panose="02020500000000000000" pitchFamily="18" charset="-120"/>
              </a:rPr>
              <a:t>,</a:t>
            </a:r>
            <a:r>
              <a:rPr lang="zh-CN" altLang="en-US" dirty="0">
                <a:latin typeface="PMingLiU" panose="02020500000000000000" pitchFamily="18" charset="-120"/>
                <a:ea typeface="PMingLiU" panose="02020500000000000000" pitchFamily="18" charset="-120"/>
              </a:rPr>
              <a:t> </a:t>
            </a:r>
            <a:r>
              <a:rPr lang="zh-TW" altLang="en-US" dirty="0">
                <a:latin typeface="PMingLiU" panose="02020500000000000000" pitchFamily="18" charset="-120"/>
                <a:ea typeface="PMingLiU" panose="02020500000000000000" pitchFamily="18" charset="-120"/>
              </a:rPr>
              <a:t>你們就不能做什麼</a:t>
            </a:r>
            <a:r>
              <a:rPr lang="en-US" altLang="zh-CN" dirty="0">
                <a:latin typeface="PMingLiU" panose="02020500000000000000" pitchFamily="18" charset="-120"/>
                <a:ea typeface="PMingLiU" panose="02020500000000000000" pitchFamily="18" charset="-120"/>
              </a:rPr>
              <a:t>”</a:t>
            </a:r>
            <a:endParaRPr lang="en-US"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79762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CE18-9C95-A542-8766-DAE6007E78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296C4E-BA78-6148-8452-E9A6DD3F6E6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2196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n the Adam named his wife Eve, because she would be the mother of all who live.  And the Lord God made clothing from animal skins for Adam and his wife. God said, ‘Humans have become like us, knowing both good and evil. What if they reach out, take fruit from the Tree of Life, and eat it? Then they will live forever!’ So God banished them from the Garden of Eden, and He sent Adam out to cultivate the ground. Mighty cherubim angels were posted to stop Adam and Eve returning to the Garden of Eden. And He placed a flaming sword that flashed back and forth to guard the way to the tree of life. – Slid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331" y="3717"/>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ven pairs of each clean animal and bird, one male the other female, were put into the ark. Two of every unclean animal were also taken on board. (Unclean animals were those such as lizards, moles, pigs, owls, mice, ferrets and ravens – see Leviticus 11, Deuteronomy 14). – Slid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305" y="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 the beginning God created the heavens and the earth. The earth was shapeless and empty and the Spirit of God hovered over the waters. God said, ‘Let there be light.’ God called the light day and the darkness was called night. All this happened on the first day of creation. – Slid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44" y="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nesis 11 v 27-32 Abram obeyed and set off with his wife Sarai, his father Terah and his nephew Lot. – Slid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44" y="213360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braham took the wood for the burnt offering and placed it on Isaac to carry while he carried the fire and the knife. – Slid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4644" y="2146842"/>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e Lord said, ‘I am the Lord, the God of Abraham and Isaac. I will give you and your descendants the land on which you are lying. Your descendants will be like the dust of the earth, and you will spread out in every direction. Everyone on earth will be blessed through you and your offspring.  I am with you and will watch over you wherever you go, and I will bring you back to this land. I will not leave you until I have done what I have promised.’ – Slid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6305" y="213360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hen Joseph had another dream and he told his brothers and father about it. This time the sun and moon and 11 stars bowed down to Joseph. It made his brothers hate him more than ever and even his father wondered what was meant by the dream. – Slid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044" y="4289967"/>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ll night long, the children of Israel marched through the sea on the path that the Lord had made for them. Finally the last person arrived safely on the other side. – Slid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9068" y="427672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When the Lord raised up a judge and people obeyed God they lived in peace and if they went into battle they were victorious. – Slid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22588" y="4293684"/>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7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0"/>
                                        </p:tgtEl>
                                        <p:attrNameLst>
                                          <p:attrName>style.visibility</p:attrName>
                                        </p:attrNameLst>
                                      </p:cBhvr>
                                      <p:to>
                                        <p:strVal val="visible"/>
                                      </p:to>
                                    </p:set>
                                    <p:animEffect transition="in" filter="fade">
                                      <p:cBhvr>
                                        <p:cTn id="32" dur="500"/>
                                        <p:tgtEl>
                                          <p:spTgt spid="10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2"/>
                                        </p:tgtEl>
                                        <p:attrNameLst>
                                          <p:attrName>style.visibility</p:attrName>
                                        </p:attrNameLst>
                                      </p:cBhvr>
                                      <p:to>
                                        <p:strVal val="visible"/>
                                      </p:to>
                                    </p:set>
                                    <p:animEffect transition="in" filter="fade">
                                      <p:cBhvr>
                                        <p:cTn id="37" dur="500"/>
                                        <p:tgtEl>
                                          <p:spTgt spid="10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4"/>
                                        </p:tgtEl>
                                        <p:attrNameLst>
                                          <p:attrName>style.visibility</p:attrName>
                                        </p:attrNameLst>
                                      </p:cBhvr>
                                      <p:to>
                                        <p:strVal val="visible"/>
                                      </p:to>
                                    </p:set>
                                    <p:animEffect transition="in" filter="fade">
                                      <p:cBhvr>
                                        <p:cTn id="42" dur="500"/>
                                        <p:tgtEl>
                                          <p:spTgt spid="10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6"/>
                                        </p:tgtEl>
                                        <p:attrNameLst>
                                          <p:attrName>style.visibility</p:attrName>
                                        </p:attrNameLst>
                                      </p:cBhvr>
                                      <p:to>
                                        <p:strVal val="visible"/>
                                      </p:to>
                                    </p:set>
                                    <p:animEffect transition="in" filter="fade">
                                      <p:cBhvr>
                                        <p:cTn id="47" dur="500"/>
                                        <p:tgtEl>
                                          <p:spTgt spid="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ter Naomi and Ruth arrive in Bethlehem they needed food. ‘Let me go into the barley fields to pick up the leftover grain.’ The poor were allowed to pick up grain that the harvesters had left on the ground. ‘Go ahead, my daughter,’ Naomi replied. – Slid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en they were alone, Samuel took a flask of olive oil and poured it on Saul’s head. ‘Has not the Lord chosen you to be a ruler over His land?’ Samuel asked. He then told Saul of three things that would happen to him. – Slid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s Samuel turned to go, Saul took hold of part of his clothing, and it tore. So Samuel said to him, ‘Today the Lord has torn the rule of Israel away from you and given it to someone who is better than you.’ Samuel then executed Agag, king of the Amalekites himself. – Slid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7317" y="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s Goliath started walking toward David again, David ran quickly toward the Philistine. He reached into his bag and took out a stone, which he slung at Goliath. It hit him on the forehead, breaking his skull, and Goliath fell face downward on the ground. – Slid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14312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 sword was brought in. Solomon ordered, ‘Cut the living child in two and give half to one and half to the other.’ – Slid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0524" y="2143122"/>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he nation of Israel was now divided with King Rehoboam ruling over the tribe of Judah and Benjamin in Jerusalem and Jeroboam ruling the ten remaining tribes of Israel from Shechem. – Slid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7317" y="214312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n the 4th year of Hezekiah’s reign King Shalmaneser of Assyria invaded the Northern Kingdom of Israel ruled by King Hoshea. God had warned these Jews that unless they stopped worshipping idols and obeyed Him they would become slaves of the Assyrians. – Slid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28625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hen King Ahab died Ahaziah became King of the Northern Kingdom of Israel. He followed his father’s bad example in worshipping false gods. – Slid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5393" y="4278813"/>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rophets and teachers of God’s laws were attacked and put to death. – Slid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2893" y="4291826"/>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38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8"/>
                                        </p:tgtEl>
                                        <p:attrNameLst>
                                          <p:attrName>style.visibility</p:attrName>
                                        </p:attrNameLst>
                                      </p:cBhvr>
                                      <p:to>
                                        <p:strVal val="visible"/>
                                      </p:to>
                                    </p:set>
                                    <p:animEffect transition="in" filter="fade">
                                      <p:cBhvr>
                                        <p:cTn id="27" dur="500"/>
                                        <p:tgtEl>
                                          <p:spTgt spid="20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60"/>
                                        </p:tgtEl>
                                        <p:attrNameLst>
                                          <p:attrName>style.visibility</p:attrName>
                                        </p:attrNameLst>
                                      </p:cBhvr>
                                      <p:to>
                                        <p:strVal val="visible"/>
                                      </p:to>
                                    </p:set>
                                    <p:animEffect transition="in" filter="fade">
                                      <p:cBhvr>
                                        <p:cTn id="32" dur="500"/>
                                        <p:tgtEl>
                                          <p:spTgt spid="20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62"/>
                                        </p:tgtEl>
                                        <p:attrNameLst>
                                          <p:attrName>style.visibility</p:attrName>
                                        </p:attrNameLst>
                                      </p:cBhvr>
                                      <p:to>
                                        <p:strVal val="visible"/>
                                      </p:to>
                                    </p:set>
                                    <p:animEffect transition="in" filter="fade">
                                      <p:cBhvr>
                                        <p:cTn id="37" dur="500"/>
                                        <p:tgtEl>
                                          <p:spTgt spid="206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64"/>
                                        </p:tgtEl>
                                        <p:attrNameLst>
                                          <p:attrName>style.visibility</p:attrName>
                                        </p:attrNameLst>
                                      </p:cBhvr>
                                      <p:to>
                                        <p:strVal val="visible"/>
                                      </p:to>
                                    </p:set>
                                    <p:animEffect transition="in" filter="fade">
                                      <p:cBhvr>
                                        <p:cTn id="42" dur="500"/>
                                        <p:tgtEl>
                                          <p:spTgt spid="206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66"/>
                                        </p:tgtEl>
                                        <p:attrNameLst>
                                          <p:attrName>style.visibility</p:attrName>
                                        </p:attrNameLst>
                                      </p:cBhvr>
                                      <p:to>
                                        <p:strVal val="visible"/>
                                      </p:to>
                                    </p:set>
                                    <p:animEffect transition="in" filter="fade">
                                      <p:cBhvr>
                                        <p:cTn id="47"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four hundred year period from Malachi to John the Baptist is known as the silent years. – Slid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24" y="12016"/>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esus, the Saviour of the World had arrived just as God had promised. – Slid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4"/>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Jesus told the servants to fill the jars with water. They obeyed and filled each one to the brim. – Slid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301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3742603-46A3-7749-9DEE-D7D7135E8FBB}"/>
              </a:ext>
            </a:extLst>
          </p:cNvPr>
          <p:cNvPicPr>
            <a:picLocks noChangeAspect="1"/>
          </p:cNvPicPr>
          <p:nvPr/>
        </p:nvPicPr>
        <p:blipFill>
          <a:blip r:embed="rId5"/>
          <a:stretch>
            <a:fillRect/>
          </a:stretch>
        </p:blipFill>
        <p:spPr>
          <a:xfrm>
            <a:off x="223024" y="2139901"/>
            <a:ext cx="2863076" cy="2147307"/>
          </a:xfrm>
          <a:prstGeom prst="rect">
            <a:avLst/>
          </a:prstGeom>
        </p:spPr>
      </p:pic>
    </p:spTree>
    <p:extLst>
      <p:ext uri="{BB962C8B-B14F-4D97-AF65-F5344CB8AC3E}">
        <p14:creationId xmlns:p14="http://schemas.microsoft.com/office/powerpoint/2010/main" val="191257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14</a:t>
            </a:r>
            <a:r>
              <a:rPr lang="zh-CN" altLang="en-US" dirty="0"/>
              <a:t> </a:t>
            </a:r>
            <a:endParaRPr lang="en-US" dirty="0"/>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r>
              <a:rPr lang="en-US" dirty="0"/>
              <a:t>Let not your hearts be troubled …</a:t>
            </a:r>
            <a:br>
              <a:rPr lang="en-US" dirty="0"/>
            </a:br>
            <a:r>
              <a:rPr lang="en-US" dirty="0" err="1">
                <a:latin typeface="PMingLiU" panose="02020500000000000000" pitchFamily="18" charset="-120"/>
                <a:ea typeface="PMingLiU" panose="02020500000000000000" pitchFamily="18" charset="-120"/>
              </a:rPr>
              <a:t>你們心裡不要憂愁</a:t>
            </a:r>
            <a:r>
              <a:rPr lang="en-US" altLang="zh-CN" dirty="0">
                <a:latin typeface="PMingLiU" panose="02020500000000000000" pitchFamily="18" charset="-120"/>
                <a:ea typeface="PMingLiU" panose="02020500000000000000" pitchFamily="18" charset="-120"/>
              </a:rPr>
              <a:t>…</a:t>
            </a:r>
            <a:endParaRPr lang="en-US" dirty="0">
              <a:latin typeface="PMingLiU" panose="02020500000000000000" pitchFamily="18" charset="-120"/>
              <a:ea typeface="PMingLiU" panose="02020500000000000000" pitchFamily="18" charset="-120"/>
            </a:endParaRPr>
          </a:p>
          <a:p>
            <a:r>
              <a:rPr lang="en-US" dirty="0"/>
              <a:t>I am the way, and the truth, and the life …</a:t>
            </a:r>
            <a:br>
              <a:rPr lang="en-US" dirty="0"/>
            </a:br>
            <a:r>
              <a:rPr lang="en-US" dirty="0" err="1">
                <a:latin typeface="PMingLiU" panose="02020500000000000000" pitchFamily="18" charset="-120"/>
                <a:ea typeface="PMingLiU" panose="02020500000000000000" pitchFamily="18" charset="-120"/>
              </a:rPr>
              <a:t>我就是道路</a:t>
            </a:r>
            <a:r>
              <a:rPr lang="zh-CN" altLang="en-US" dirty="0"/>
              <a:t>、</a:t>
            </a:r>
            <a:r>
              <a:rPr lang="zh-CN" altLang="en-US" dirty="0">
                <a:latin typeface="PMingLiU" panose="02020500000000000000" pitchFamily="18" charset="-120"/>
                <a:ea typeface="PMingLiU" panose="02020500000000000000" pitchFamily="18" charset="-120"/>
              </a:rPr>
              <a:t>真理和生命</a:t>
            </a:r>
            <a:r>
              <a:rPr lang="en-US" altLang="zh-CN" dirty="0"/>
              <a:t>…</a:t>
            </a:r>
            <a:endParaRPr lang="en-US" dirty="0"/>
          </a:p>
          <a:p>
            <a:r>
              <a:rPr lang="en-US" dirty="0"/>
              <a:t>Philip said to him, “Lord, show us the Father ...</a:t>
            </a:r>
            <a:br>
              <a:rPr lang="en-US" dirty="0"/>
            </a:br>
            <a:r>
              <a:rPr lang="en-US" dirty="0" err="1">
                <a:latin typeface="PMingLiU" panose="02020500000000000000" pitchFamily="18" charset="-120"/>
                <a:ea typeface="PMingLiU" panose="02020500000000000000" pitchFamily="18" charset="-120"/>
              </a:rPr>
              <a:t>腓力對他說</a:t>
            </a:r>
            <a:r>
              <a:rPr lang="en-US" altLang="zh-CN" dirty="0"/>
              <a:t>:</a:t>
            </a:r>
            <a:r>
              <a:rPr lang="zh-CN" altLang="en-US" dirty="0"/>
              <a:t> </a:t>
            </a:r>
            <a:r>
              <a:rPr lang="zh-CN" altLang="en-US" dirty="0">
                <a:latin typeface="PMingLiU" panose="02020500000000000000" pitchFamily="18" charset="-120"/>
                <a:ea typeface="PMingLiU" panose="02020500000000000000" pitchFamily="18" charset="-120"/>
              </a:rPr>
              <a:t>求主將父顯給我們看</a:t>
            </a:r>
            <a:r>
              <a:rPr lang="en-US" altLang="zh-CN" dirty="0"/>
              <a:t>…</a:t>
            </a:r>
            <a:endParaRPr lang="en-US" dirty="0"/>
          </a:p>
          <a:p>
            <a:r>
              <a:rPr lang="en-US" dirty="0"/>
              <a:t>If you love me, you will keep my …</a:t>
            </a:r>
            <a:br>
              <a:rPr lang="en-US" dirty="0"/>
            </a:br>
            <a:r>
              <a:rPr lang="en-US" dirty="0" err="1">
                <a:latin typeface="PMingLiU" panose="02020500000000000000" pitchFamily="18" charset="-120"/>
                <a:ea typeface="PMingLiU" panose="02020500000000000000" pitchFamily="18" charset="-120"/>
              </a:rPr>
              <a:t>你們若愛我</a:t>
            </a:r>
            <a:r>
              <a:rPr lang="en-US" altLang="zh-CN" dirty="0">
                <a:latin typeface="PMingLiU" panose="02020500000000000000" pitchFamily="18" charset="-120"/>
                <a:ea typeface="PMingLiU" panose="02020500000000000000" pitchFamily="18" charset="-120"/>
              </a:rPr>
              <a:t>,</a:t>
            </a:r>
            <a:r>
              <a:rPr lang="zh-CN" altLang="en-US" dirty="0">
                <a:latin typeface="PMingLiU" panose="02020500000000000000" pitchFamily="18" charset="-120"/>
                <a:ea typeface="PMingLiU" panose="02020500000000000000" pitchFamily="18" charset="-120"/>
              </a:rPr>
              <a:t>就必遵守我的</a:t>
            </a:r>
            <a:r>
              <a:rPr lang="en-US" altLang="zh-CN" dirty="0"/>
              <a:t>…</a:t>
            </a:r>
            <a:endParaRPr lang="en-US" dirty="0"/>
          </a:p>
        </p:txBody>
      </p:sp>
    </p:spTree>
    <p:extLst>
      <p:ext uri="{BB962C8B-B14F-4D97-AF65-F5344CB8AC3E}">
        <p14:creationId xmlns:p14="http://schemas.microsoft.com/office/powerpoint/2010/main" val="408390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14</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r>
              <a:rPr lang="en-US" dirty="0"/>
              <a:t>Whoever has my commandments and keeps …</a:t>
            </a:r>
            <a:br>
              <a:rPr lang="en-US" dirty="0"/>
            </a:br>
            <a:r>
              <a:rPr lang="en-US" dirty="0" err="1">
                <a:latin typeface="PMingLiU" panose="02020500000000000000" pitchFamily="18" charset="-120"/>
                <a:ea typeface="PMingLiU" panose="02020500000000000000" pitchFamily="18" charset="-120"/>
              </a:rPr>
              <a:t>有了我的命令又遵守的</a:t>
            </a:r>
            <a:r>
              <a:rPr lang="en-US" altLang="zh-CN" dirty="0"/>
              <a:t>…</a:t>
            </a:r>
            <a:endParaRPr lang="en-US" dirty="0"/>
          </a:p>
          <a:p>
            <a:r>
              <a:rPr lang="en-US" dirty="0"/>
              <a:t>If anyone loves me, he will keep my word, …</a:t>
            </a:r>
            <a:br>
              <a:rPr lang="en-US" dirty="0"/>
            </a:br>
            <a:r>
              <a:rPr lang="en-US" dirty="0" err="1">
                <a:latin typeface="PMingLiU" panose="02020500000000000000" pitchFamily="18" charset="-120"/>
                <a:ea typeface="PMingLiU" panose="02020500000000000000" pitchFamily="18" charset="-120"/>
              </a:rPr>
              <a:t>人若愛我</a:t>
            </a:r>
            <a:r>
              <a:rPr lang="en-US" altLang="zh-CN" dirty="0">
                <a:latin typeface="PMingLiU" panose="02020500000000000000" pitchFamily="18" charset="-120"/>
                <a:ea typeface="PMingLiU" panose="02020500000000000000" pitchFamily="18" charset="-120"/>
              </a:rPr>
              <a:t>,</a:t>
            </a:r>
            <a:r>
              <a:rPr lang="zh-CN" altLang="en-US" dirty="0">
                <a:latin typeface="PMingLiU" panose="02020500000000000000" pitchFamily="18" charset="-120"/>
                <a:ea typeface="PMingLiU" panose="02020500000000000000" pitchFamily="18" charset="-120"/>
              </a:rPr>
              <a:t> </a:t>
            </a:r>
            <a:r>
              <a:rPr lang="en-US" dirty="0" err="1">
                <a:latin typeface="PMingLiU" panose="02020500000000000000" pitchFamily="18" charset="-120"/>
                <a:ea typeface="PMingLiU" panose="02020500000000000000" pitchFamily="18" charset="-120"/>
              </a:rPr>
              <a:t>就必遵守我的道</a:t>
            </a:r>
            <a:r>
              <a:rPr lang="en-US" altLang="zh-CN" dirty="0"/>
              <a:t>…</a:t>
            </a:r>
            <a:endParaRPr lang="en-US" dirty="0"/>
          </a:p>
          <a:p>
            <a:r>
              <a:rPr lang="en-US" dirty="0"/>
              <a:t>These things I have spoken …</a:t>
            </a:r>
            <a:br>
              <a:rPr lang="en-US" dirty="0"/>
            </a:br>
            <a:r>
              <a:rPr lang="en-US" dirty="0" err="1">
                <a:latin typeface="PMingLiU" panose="02020500000000000000" pitchFamily="18" charset="-120"/>
                <a:ea typeface="PMingLiU" panose="02020500000000000000" pitchFamily="18" charset="-120"/>
              </a:rPr>
              <a:t>我已將這些話對你們說了</a:t>
            </a:r>
            <a:r>
              <a:rPr lang="en-US" altLang="zh-CN" dirty="0"/>
              <a:t>…</a:t>
            </a:r>
            <a:endParaRPr lang="en-US" dirty="0"/>
          </a:p>
        </p:txBody>
      </p:sp>
    </p:spTree>
    <p:extLst>
      <p:ext uri="{BB962C8B-B14F-4D97-AF65-F5344CB8AC3E}">
        <p14:creationId xmlns:p14="http://schemas.microsoft.com/office/powerpoint/2010/main" val="218776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2907-0534-0148-8CB8-9D37A5ADF135}"/>
              </a:ext>
            </a:extLst>
          </p:cNvPr>
          <p:cNvSpPr>
            <a:spLocks noGrp="1"/>
          </p:cNvSpPr>
          <p:nvPr>
            <p:ph type="title"/>
          </p:nvPr>
        </p:nvSpPr>
        <p:spPr/>
        <p:txBody>
          <a:bodyPr/>
          <a:lstStyle/>
          <a:p>
            <a:r>
              <a:rPr lang="en-US" dirty="0"/>
              <a:t>Chapter 15</a:t>
            </a:r>
          </a:p>
        </p:txBody>
      </p:sp>
      <p:sp>
        <p:nvSpPr>
          <p:cNvPr id="3" name="Content Placeholder 2">
            <a:extLst>
              <a:ext uri="{FF2B5EF4-FFF2-40B4-BE49-F238E27FC236}">
                <a16:creationId xmlns:a16="http://schemas.microsoft.com/office/drawing/2014/main" id="{8D22D6C0-9D93-0649-944E-79443B874221}"/>
              </a:ext>
            </a:extLst>
          </p:cNvPr>
          <p:cNvSpPr>
            <a:spLocks noGrp="1"/>
          </p:cNvSpPr>
          <p:nvPr>
            <p:ph idx="1"/>
          </p:nvPr>
        </p:nvSpPr>
        <p:spPr/>
        <p:txBody>
          <a:bodyPr>
            <a:normAutofit/>
          </a:bodyPr>
          <a:lstStyle/>
          <a:p>
            <a:r>
              <a:rPr lang="en-US" dirty="0"/>
              <a:t>Verses 1-11</a:t>
            </a:r>
            <a:br>
              <a:rPr lang="en-US" dirty="0"/>
            </a:br>
            <a:r>
              <a:rPr lang="en-US" altLang="zh-CN" dirty="0"/>
              <a:t>1-11</a:t>
            </a:r>
            <a:r>
              <a:rPr lang="zh-TW" altLang="en-US" dirty="0">
                <a:latin typeface="PMingLiU" panose="02020500000000000000" pitchFamily="18" charset="-120"/>
                <a:ea typeface="PMingLiU" panose="02020500000000000000" pitchFamily="18" charset="-120"/>
              </a:rPr>
              <a:t>節</a:t>
            </a:r>
            <a:endParaRPr lang="en-US"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3560053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TotalTime>
  <Words>666</Words>
  <Application>Microsoft Macintosh PowerPoint</Application>
  <PresentationFormat>On-screen Show (4:3)</PresentationFormat>
  <Paragraphs>126</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PMingLiU</vt:lpstr>
      <vt:lpstr>PMingLiU</vt:lpstr>
      <vt:lpstr>宋体</vt:lpstr>
      <vt:lpstr>宋体</vt:lpstr>
      <vt:lpstr>Arial</vt:lpstr>
      <vt:lpstr>Calibri</vt:lpstr>
      <vt:lpstr>Office Theme</vt:lpstr>
      <vt:lpstr>PowerPoint Presentation</vt:lpstr>
      <vt:lpstr>Thank you for your partnership</vt:lpstr>
      <vt:lpstr>Historical Context 歷史背景</vt:lpstr>
      <vt:lpstr>PowerPoint Presentation</vt:lpstr>
      <vt:lpstr>PowerPoint Presentation</vt:lpstr>
      <vt:lpstr>PowerPoint Presentation</vt:lpstr>
      <vt:lpstr>Chapter 14 </vt:lpstr>
      <vt:lpstr>Chapter 14</vt:lpstr>
      <vt:lpstr>Chapter 15</vt:lpstr>
      <vt:lpstr>Chapter 15</vt:lpstr>
      <vt:lpstr>Chapter 15</vt:lpstr>
      <vt:lpstr>Chapter 15</vt:lpstr>
      <vt:lpstr>Chapter 15</vt:lpstr>
      <vt:lpstr>Chapter 15</vt:lpstr>
      <vt:lpstr>Chapter 15</vt:lpstr>
      <vt:lpstr>第十五章</vt:lpstr>
      <vt:lpstr>Chapter 15</vt:lpstr>
      <vt:lpstr>Chapter 15</vt:lpstr>
      <vt:lpstr>Chapter 15</vt:lpstr>
      <vt:lpstr>Chapter 15</vt:lpstr>
      <vt:lpstr>Chapter 15</vt:lpstr>
      <vt:lpstr>Chapter 15</vt:lpstr>
      <vt:lpstr>Chapter 15</vt:lpstr>
      <vt:lpstr>Chapter 15</vt:lpstr>
      <vt:lpstr>Chapter 15</vt:lpstr>
      <vt:lpstr>Chapter 15</vt:lpstr>
      <vt:lpstr>Chapter 15</vt:lpstr>
      <vt:lpstr>Chapter 15</vt:lpstr>
      <vt:lpstr>Chapter 15</vt:lpstr>
      <vt:lpstr>Chapter 15</vt:lpstr>
      <vt:lpstr>Chapter 15</vt:lpstr>
      <vt:lpstr>Chapter 16</vt:lpstr>
      <vt:lpstr>Chapter 17</vt:lpstr>
      <vt:lpstr>Chapter 18</vt:lpstr>
      <vt:lpstr>Summarize?</vt:lpstr>
      <vt:lpstr>3 Questions please</vt:lpstr>
      <vt:lpstr>Lastly</vt:lpstr>
      <vt:lpstr>PowerPoint Presentation</vt:lpstr>
    </vt:vector>
  </TitlesOfParts>
  <Company>OMF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Jingyao Lu</cp:lastModifiedBy>
  <cp:revision>679</cp:revision>
  <dcterms:created xsi:type="dcterms:W3CDTF">2016-01-24T03:46:42Z</dcterms:created>
  <dcterms:modified xsi:type="dcterms:W3CDTF">2019-10-11T18:26:18Z</dcterms:modified>
</cp:coreProperties>
</file>