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AB6BA-362D-49F4-A053-9C9FED054EDE}" v="7" dt="2019-09-23T22:15:03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0561DA12-0412-45DD-961B-843802DEB03D}"/>
    <pc:docChg chg="undo redo custSel mod addSld delSld modSld sldOrd">
      <pc:chgData name="Jinchang Chen" userId="bdf08ddc82ea3892" providerId="LiveId" clId="{0561DA12-0412-45DD-961B-843802DEB03D}" dt="2019-09-21T03:34:15.848" v="1895" actId="20577"/>
      <pc:docMkLst>
        <pc:docMk/>
      </pc:docMkLst>
      <pc:sldChg chg="addSp delSp modSp mod setBg setClrOvrMap">
        <pc:chgData name="Jinchang Chen" userId="bdf08ddc82ea3892" providerId="LiveId" clId="{0561DA12-0412-45DD-961B-843802DEB03D}" dt="2019-09-21T03:07:32.729" v="1677" actId="1076"/>
        <pc:sldMkLst>
          <pc:docMk/>
          <pc:sldMk cId="2808723239" sldId="256"/>
        </pc:sldMkLst>
        <pc:spChg chg="mod">
          <ac:chgData name="Jinchang Chen" userId="bdf08ddc82ea3892" providerId="LiveId" clId="{0561DA12-0412-45DD-961B-843802DEB03D}" dt="2019-09-21T03:07:07.106" v="1674" actId="255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0561DA12-0412-45DD-961B-843802DEB03D}" dt="2019-09-21T03:07:32.729" v="1677" actId="1076"/>
          <ac:spMkLst>
            <pc:docMk/>
            <pc:sldMk cId="2808723239" sldId="256"/>
            <ac:spMk id="3" creationId="{CEBBAEF9-3667-4B34-B2D0-2F2C6BAA3424}"/>
          </ac:spMkLst>
        </pc:spChg>
        <pc:spChg chg="del">
          <ac:chgData name="Jinchang Chen" userId="bdf08ddc82ea3892" providerId="LiveId" clId="{0561DA12-0412-45DD-961B-843802DEB03D}" dt="2019-09-21T02:51:25.076" v="1553" actId="26606"/>
          <ac:spMkLst>
            <pc:docMk/>
            <pc:sldMk cId="2808723239" sldId="256"/>
            <ac:spMk id="73" creationId="{ACBE1851-2230-47A9-B000-CE9046EA61B9}"/>
          </ac:spMkLst>
        </pc:spChg>
        <pc:spChg chg="add del">
          <ac:chgData name="Jinchang Chen" userId="bdf08ddc82ea3892" providerId="LiveId" clId="{0561DA12-0412-45DD-961B-843802DEB03D}" dt="2019-09-21T03:02:25.577" v="1621" actId="26606"/>
          <ac:spMkLst>
            <pc:docMk/>
            <pc:sldMk cId="2808723239" sldId="256"/>
            <ac:spMk id="77" creationId="{DE47DF98-723F-4AAC-ABCF-CACBC438F78F}"/>
          </ac:spMkLst>
        </pc:spChg>
        <pc:spChg chg="add del">
          <ac:chgData name="Jinchang Chen" userId="bdf08ddc82ea3892" providerId="LiveId" clId="{0561DA12-0412-45DD-961B-843802DEB03D}" dt="2019-09-21T03:04:35.925" v="1644" actId="26606"/>
          <ac:spMkLst>
            <pc:docMk/>
            <pc:sldMk cId="2808723239" sldId="256"/>
            <ac:spMk id="81" creationId="{74426AB7-D619-4515-962A-BC83909EC015}"/>
          </ac:spMkLst>
        </pc:spChg>
        <pc:spChg chg="add del">
          <ac:chgData name="Jinchang Chen" userId="bdf08ddc82ea3892" providerId="LiveId" clId="{0561DA12-0412-45DD-961B-843802DEB03D}" dt="2019-09-21T03:04:35.925" v="1644" actId="26606"/>
          <ac:spMkLst>
            <pc:docMk/>
            <pc:sldMk cId="2808723239" sldId="256"/>
            <ac:spMk id="83" creationId="{DE47DF98-723F-4AAC-ABCF-CACBC438F78F}"/>
          </ac:spMkLst>
        </pc:spChg>
        <pc:spChg chg="add del">
          <ac:chgData name="Jinchang Chen" userId="bdf08ddc82ea3892" providerId="LiveId" clId="{0561DA12-0412-45DD-961B-843802DEB03D}" dt="2019-09-21T03:02:25.562" v="1620" actId="26606"/>
          <ac:spMkLst>
            <pc:docMk/>
            <pc:sldMk cId="2808723239" sldId="256"/>
            <ac:spMk id="143" creationId="{02E941BD-027E-419D-A57B-79D61423B642}"/>
          </ac:spMkLst>
        </pc:spChg>
        <pc:spChg chg="add del">
          <ac:chgData name="Jinchang Chen" userId="bdf08ddc82ea3892" providerId="LiveId" clId="{0561DA12-0412-45DD-961B-843802DEB03D}" dt="2019-09-21T03:02:25.577" v="1621" actId="26606"/>
          <ac:spMkLst>
            <pc:docMk/>
            <pc:sldMk cId="2808723239" sldId="256"/>
            <ac:spMk id="2056" creationId="{74426AB7-D619-4515-962A-BC83909EC015}"/>
          </ac:spMkLst>
        </pc:spChg>
        <pc:spChg chg="add">
          <ac:chgData name="Jinchang Chen" userId="bdf08ddc82ea3892" providerId="LiveId" clId="{0561DA12-0412-45DD-961B-843802DEB03D}" dt="2019-09-21T03:06:25.962" v="1668" actId="26606"/>
          <ac:spMkLst>
            <pc:docMk/>
            <pc:sldMk cId="2808723239" sldId="256"/>
            <ac:spMk id="2059" creationId="{74426AB7-D619-4515-962A-BC83909EC015}"/>
          </ac:spMkLst>
        </pc:spChg>
        <pc:spChg chg="add">
          <ac:chgData name="Jinchang Chen" userId="bdf08ddc82ea3892" providerId="LiveId" clId="{0561DA12-0412-45DD-961B-843802DEB03D}" dt="2019-09-21T03:06:25.962" v="1668" actId="26606"/>
          <ac:spMkLst>
            <pc:docMk/>
            <pc:sldMk cId="2808723239" sldId="256"/>
            <ac:spMk id="2061" creationId="{DE47DF98-723F-4AAC-ABCF-CACBC438F78F}"/>
          </ac:spMkLst>
        </pc:spChg>
        <pc:picChg chg="add del mod">
          <ac:chgData name="Jinchang Chen" userId="bdf08ddc82ea3892" providerId="LiveId" clId="{0561DA12-0412-45DD-961B-843802DEB03D}" dt="2019-09-21T02:56:22.334" v="1597"/>
          <ac:picMkLst>
            <pc:docMk/>
            <pc:sldMk cId="2808723239" sldId="256"/>
            <ac:picMk id="2050" creationId="{0B068720-EB3E-4D9C-8639-AB6148516757}"/>
          </ac:picMkLst>
        </pc:picChg>
        <pc:picChg chg="add del">
          <ac:chgData name="Jinchang Chen" userId="bdf08ddc82ea3892" providerId="LiveId" clId="{0561DA12-0412-45DD-961B-843802DEB03D}" dt="2019-09-21T02:53:17.427" v="1577"/>
          <ac:picMkLst>
            <pc:docMk/>
            <pc:sldMk cId="2808723239" sldId="256"/>
            <ac:picMk id="2052" creationId="{83324DFC-F080-4DE0-8457-8D0B990D4010}"/>
          </ac:picMkLst>
        </pc:picChg>
        <pc:picChg chg="add del mod ord">
          <ac:chgData name="Jinchang Chen" userId="bdf08ddc82ea3892" providerId="LiveId" clId="{0561DA12-0412-45DD-961B-843802DEB03D}" dt="2019-09-21T03:06:25.962" v="1668" actId="26606"/>
          <ac:picMkLst>
            <pc:docMk/>
            <pc:sldMk cId="2808723239" sldId="256"/>
            <ac:picMk id="2054" creationId="{452594E3-382C-4A07-A61D-5A113A6D594D}"/>
          </ac:picMkLst>
        </pc:picChg>
        <pc:picChg chg="add del">
          <ac:chgData name="Jinchang Chen" userId="bdf08ddc82ea3892" providerId="LiveId" clId="{0561DA12-0412-45DD-961B-843802DEB03D}" dt="2019-09-21T03:02:25.562" v="1620" actId="26606"/>
          <ac:picMkLst>
            <pc:docMk/>
            <pc:sldMk cId="2808723239" sldId="256"/>
            <ac:picMk id="2058" creationId="{DEF28D5B-2926-4FE4-BF22-EA37C737E8FE}"/>
          </ac:picMkLst>
        </pc:picChg>
        <pc:cxnChg chg="del">
          <ac:chgData name="Jinchang Chen" userId="bdf08ddc82ea3892" providerId="LiveId" clId="{0561DA12-0412-45DD-961B-843802DEB03D}" dt="2019-09-21T02:51:25.076" v="1553" actId="26606"/>
          <ac:cxnSpMkLst>
            <pc:docMk/>
            <pc:sldMk cId="2808723239" sldId="256"/>
            <ac:cxnSpMk id="75" creationId="{23B93832-6514-44F4-849B-5EE2C8A2337D}"/>
          </ac:cxnSpMkLst>
        </pc:cxnChg>
        <pc:cxnChg chg="add del">
          <ac:chgData name="Jinchang Chen" userId="bdf08ddc82ea3892" providerId="LiveId" clId="{0561DA12-0412-45DD-961B-843802DEB03D}" dt="2019-09-21T03:02:25.577" v="1621" actId="26606"/>
          <ac:cxnSpMkLst>
            <pc:docMk/>
            <pc:sldMk cId="2808723239" sldId="256"/>
            <ac:cxnSpMk id="79" creationId="{EA29FC7C-9308-4FDE-8DCA-405668055B0F}"/>
          </ac:cxnSpMkLst>
        </pc:cxnChg>
        <pc:cxnChg chg="add del">
          <ac:chgData name="Jinchang Chen" userId="bdf08ddc82ea3892" providerId="LiveId" clId="{0561DA12-0412-45DD-961B-843802DEB03D}" dt="2019-09-21T03:04:35.925" v="1644" actId="26606"/>
          <ac:cxnSpMkLst>
            <pc:docMk/>
            <pc:sldMk cId="2808723239" sldId="256"/>
            <ac:cxnSpMk id="85" creationId="{EA29FC7C-9308-4FDE-8DCA-405668055B0F}"/>
          </ac:cxnSpMkLst>
        </pc:cxnChg>
        <pc:cxnChg chg="add del">
          <ac:chgData name="Jinchang Chen" userId="bdf08ddc82ea3892" providerId="LiveId" clId="{0561DA12-0412-45DD-961B-843802DEB03D}" dt="2019-09-21T03:02:22.875" v="1618" actId="26606"/>
          <ac:cxnSpMkLst>
            <pc:docMk/>
            <pc:sldMk cId="2808723239" sldId="256"/>
            <ac:cxnSpMk id="141" creationId="{E126E481-B945-4179-BD79-05E96E9B29E1}"/>
          </ac:cxnSpMkLst>
        </pc:cxnChg>
        <pc:cxnChg chg="add del">
          <ac:chgData name="Jinchang Chen" userId="bdf08ddc82ea3892" providerId="LiveId" clId="{0561DA12-0412-45DD-961B-843802DEB03D}" dt="2019-09-21T03:06:25.930" v="1667" actId="26606"/>
          <ac:cxnSpMkLst>
            <pc:docMk/>
            <pc:sldMk cId="2808723239" sldId="256"/>
            <ac:cxnSpMk id="2057" creationId="{C800968E-0A99-46C4-A9B2-6A63AC66F4B0}"/>
          </ac:cxnSpMkLst>
        </pc:cxnChg>
        <pc:cxnChg chg="add del">
          <ac:chgData name="Jinchang Chen" userId="bdf08ddc82ea3892" providerId="LiveId" clId="{0561DA12-0412-45DD-961B-843802DEB03D}" dt="2019-09-21T03:04:42.376" v="1645" actId="26606"/>
          <ac:cxnSpMkLst>
            <pc:docMk/>
            <pc:sldMk cId="2808723239" sldId="256"/>
            <ac:cxnSpMk id="2060" creationId="{E126E481-B945-4179-BD79-05E96E9B29E1}"/>
          </ac:cxnSpMkLst>
        </pc:cxnChg>
        <pc:cxnChg chg="add">
          <ac:chgData name="Jinchang Chen" userId="bdf08ddc82ea3892" providerId="LiveId" clId="{0561DA12-0412-45DD-961B-843802DEB03D}" dt="2019-09-21T03:06:25.962" v="1668" actId="26606"/>
          <ac:cxnSpMkLst>
            <pc:docMk/>
            <pc:sldMk cId="2808723239" sldId="256"/>
            <ac:cxnSpMk id="2062" creationId="{EA29FC7C-9308-4FDE-8DCA-405668055B0F}"/>
          </ac:cxnSpMkLst>
        </pc:cxnChg>
      </pc:sldChg>
      <pc:sldChg chg="addSp delSp modSp">
        <pc:chgData name="Jinchang Chen" userId="bdf08ddc82ea3892" providerId="LiveId" clId="{0561DA12-0412-45DD-961B-843802DEB03D}" dt="2019-09-21T03:33:10.643" v="1891" actId="20577"/>
        <pc:sldMkLst>
          <pc:docMk/>
          <pc:sldMk cId="1693060073" sldId="257"/>
        </pc:sldMkLst>
        <pc:spChg chg="mod">
          <ac:chgData name="Jinchang Chen" userId="bdf08ddc82ea3892" providerId="LiveId" clId="{0561DA12-0412-45DD-961B-843802DEB03D}" dt="2019-09-21T03:32:38.735" v="1879"/>
          <ac:spMkLst>
            <pc:docMk/>
            <pc:sldMk cId="1693060073" sldId="257"/>
            <ac:spMk id="2" creationId="{BB2A14D5-FD59-4AFB-8358-AF82E31B01BA}"/>
          </ac:spMkLst>
        </pc:spChg>
        <pc:spChg chg="mod ord">
          <ac:chgData name="Jinchang Chen" userId="bdf08ddc82ea3892" providerId="LiveId" clId="{0561DA12-0412-45DD-961B-843802DEB03D}" dt="2019-09-21T03:33:10.643" v="1891" actId="20577"/>
          <ac:spMkLst>
            <pc:docMk/>
            <pc:sldMk cId="1693060073" sldId="257"/>
            <ac:spMk id="3" creationId="{EF8BFD12-F763-462D-B20A-31E2B9A6A7FE}"/>
          </ac:spMkLst>
        </pc:spChg>
        <pc:spChg chg="del">
          <ac:chgData name="Jinchang Chen" userId="bdf08ddc82ea3892" providerId="LiveId" clId="{0561DA12-0412-45DD-961B-843802DEB03D}" dt="2019-09-21T03:08:47.356" v="1679" actId="26606"/>
          <ac:spMkLst>
            <pc:docMk/>
            <pc:sldMk cId="1693060073" sldId="257"/>
            <ac:spMk id="83" creationId="{4038CB10-1F5C-4D54-9DF7-12586DE5B007}"/>
          </ac:spMkLst>
        </pc:spChg>
        <pc:spChg chg="del">
          <ac:chgData name="Jinchang Chen" userId="bdf08ddc82ea3892" providerId="LiveId" clId="{0561DA12-0412-45DD-961B-843802DEB03D}" dt="2019-09-21T03:08:47.356" v="1679" actId="26606"/>
          <ac:spMkLst>
            <pc:docMk/>
            <pc:sldMk cId="1693060073" sldId="257"/>
            <ac:spMk id="85" creationId="{73ED6512-6858-4552-B699-9A97FE9A4EA2}"/>
          </ac:spMkLst>
        </pc:spChg>
        <pc:spChg chg="add">
          <ac:chgData name="Jinchang Chen" userId="bdf08ddc82ea3892" providerId="LiveId" clId="{0561DA12-0412-45DD-961B-843802DEB03D}" dt="2019-09-21T03:08:47.356" v="1679" actId="26606"/>
          <ac:spMkLst>
            <pc:docMk/>
            <pc:sldMk cId="1693060073" sldId="257"/>
            <ac:spMk id="135" creationId="{4038CB10-1F5C-4D54-9DF7-12586DE5B007}"/>
          </ac:spMkLst>
        </pc:spChg>
        <pc:spChg chg="add">
          <ac:chgData name="Jinchang Chen" userId="bdf08ddc82ea3892" providerId="LiveId" clId="{0561DA12-0412-45DD-961B-843802DEB03D}" dt="2019-09-21T03:08:47.356" v="1679" actId="26606"/>
          <ac:spMkLst>
            <pc:docMk/>
            <pc:sldMk cId="1693060073" sldId="257"/>
            <ac:spMk id="137" creationId="{73ED6512-6858-4552-B699-9A97FE9A4EA2}"/>
          </ac:spMkLst>
        </pc:spChg>
        <pc:picChg chg="add mod">
          <ac:chgData name="Jinchang Chen" userId="bdf08ddc82ea3892" providerId="LiveId" clId="{0561DA12-0412-45DD-961B-843802DEB03D}" dt="2019-09-21T03:08:47.356" v="1679" actId="26606"/>
          <ac:picMkLst>
            <pc:docMk/>
            <pc:sldMk cId="1693060073" sldId="257"/>
            <ac:picMk id="4098" creationId="{1FE744A8-25DC-4154-8240-EAD87F6F2546}"/>
          </ac:picMkLst>
        </pc:picChg>
      </pc:sldChg>
      <pc:sldChg chg="addSp delSp modSp">
        <pc:chgData name="Jinchang Chen" userId="bdf08ddc82ea3892" providerId="LiveId" clId="{0561DA12-0412-45DD-961B-843802DEB03D}" dt="2019-09-21T03:24:53.052" v="1835" actId="20577"/>
        <pc:sldMkLst>
          <pc:docMk/>
          <pc:sldMk cId="204063360" sldId="258"/>
        </pc:sldMkLst>
        <pc:spChg chg="mod">
          <ac:chgData name="Jinchang Chen" userId="bdf08ddc82ea3892" providerId="LiveId" clId="{0561DA12-0412-45DD-961B-843802DEB03D}" dt="2019-09-21T03:24:53.052" v="1835" actId="20577"/>
          <ac:spMkLst>
            <pc:docMk/>
            <pc:sldMk cId="204063360" sldId="258"/>
            <ac:spMk id="2" creationId="{959F42E9-3462-4DF0-818D-985258BB232C}"/>
          </ac:spMkLst>
        </pc:spChg>
        <pc:spChg chg="mod">
          <ac:chgData name="Jinchang Chen" userId="bdf08ddc82ea3892" providerId="LiveId" clId="{0561DA12-0412-45DD-961B-843802DEB03D}" dt="2019-09-21T03:23:03.523" v="1818" actId="14100"/>
          <ac:spMkLst>
            <pc:docMk/>
            <pc:sldMk cId="204063360" sldId="258"/>
            <ac:spMk id="3" creationId="{E5AFB189-B8B8-4CF5-81F4-E90FD45C0A74}"/>
          </ac:spMkLst>
        </pc:spChg>
        <pc:picChg chg="add mod">
          <ac:chgData name="Jinchang Chen" userId="bdf08ddc82ea3892" providerId="LiveId" clId="{0561DA12-0412-45DD-961B-843802DEB03D}" dt="2019-09-21T03:22:11.413" v="1808" actId="26606"/>
          <ac:picMkLst>
            <pc:docMk/>
            <pc:sldMk cId="204063360" sldId="258"/>
            <ac:picMk id="5122" creationId="{70A382D2-03E7-4103-B20B-2309167CD344}"/>
          </ac:picMkLst>
        </pc:picChg>
        <pc:cxnChg chg="del">
          <ac:chgData name="Jinchang Chen" userId="bdf08ddc82ea3892" providerId="LiveId" clId="{0561DA12-0412-45DD-961B-843802DEB03D}" dt="2019-09-21T03:22:11.413" v="1808" actId="26606"/>
          <ac:cxnSpMkLst>
            <pc:docMk/>
            <pc:sldMk cId="204063360" sldId="258"/>
            <ac:cxnSpMk id="71" creationId="{A7F400EE-A8A5-48AF-B4D6-291B52C6F0B0}"/>
          </ac:cxnSpMkLst>
        </pc:cxnChg>
      </pc:sldChg>
      <pc:sldChg chg="addSp delSp modSp">
        <pc:chgData name="Jinchang Chen" userId="bdf08ddc82ea3892" providerId="LiveId" clId="{0561DA12-0412-45DD-961B-843802DEB03D}" dt="2019-09-21T03:30:38.014" v="1873" actId="1076"/>
        <pc:sldMkLst>
          <pc:docMk/>
          <pc:sldMk cId="3847622551" sldId="259"/>
        </pc:sldMkLst>
        <pc:spChg chg="mod">
          <ac:chgData name="Jinchang Chen" userId="bdf08ddc82ea3892" providerId="LiveId" clId="{0561DA12-0412-45DD-961B-843802DEB03D}" dt="2019-09-21T03:30:38.014" v="1873" actId="1076"/>
          <ac:spMkLst>
            <pc:docMk/>
            <pc:sldMk cId="3847622551" sldId="259"/>
            <ac:spMk id="2" creationId="{089CE5F6-DCCE-4497-8043-0844C72C2265}"/>
          </ac:spMkLst>
        </pc:spChg>
        <pc:spChg chg="mod ord">
          <ac:chgData name="Jinchang Chen" userId="bdf08ddc82ea3892" providerId="LiveId" clId="{0561DA12-0412-45DD-961B-843802DEB03D}" dt="2019-09-21T03:30:22.754" v="1872" actId="20577"/>
          <ac:spMkLst>
            <pc:docMk/>
            <pc:sldMk cId="3847622551" sldId="259"/>
            <ac:spMk id="3" creationId="{1E460C15-5C50-423B-BBE3-8E8C2D909010}"/>
          </ac:spMkLst>
        </pc:spChg>
        <pc:spChg chg="del">
          <ac:chgData name="Jinchang Chen" userId="bdf08ddc82ea3892" providerId="LiveId" clId="{0561DA12-0412-45DD-961B-843802DEB03D}" dt="2019-09-21T03:28:42.974" v="1855" actId="26606"/>
          <ac:spMkLst>
            <pc:docMk/>
            <pc:sldMk cId="3847622551" sldId="259"/>
            <ac:spMk id="9" creationId="{A9616D99-AEFB-4C95-84EF-5DEC698D92A7}"/>
          </ac:spMkLst>
        </pc:spChg>
        <pc:spChg chg="del">
          <ac:chgData name="Jinchang Chen" userId="bdf08ddc82ea3892" providerId="LiveId" clId="{0561DA12-0412-45DD-961B-843802DEB03D}" dt="2019-09-21T03:28:42.974" v="1855" actId="26606"/>
          <ac:spMkLst>
            <pc:docMk/>
            <pc:sldMk cId="3847622551" sldId="259"/>
            <ac:spMk id="11" creationId="{D0F97023-F626-4FC5-8C2D-753B5C7F4606}"/>
          </ac:spMkLst>
        </pc:spChg>
        <pc:spChg chg="add">
          <ac:chgData name="Jinchang Chen" userId="bdf08ddc82ea3892" providerId="LiveId" clId="{0561DA12-0412-45DD-961B-843802DEB03D}" dt="2019-09-21T03:28:42.974" v="1855" actId="26606"/>
          <ac:spMkLst>
            <pc:docMk/>
            <pc:sldMk cId="3847622551" sldId="259"/>
            <ac:spMk id="71" creationId="{C607803A-4E99-444E-94F7-8785CDDF5849}"/>
          </ac:spMkLst>
        </pc:spChg>
        <pc:spChg chg="add">
          <ac:chgData name="Jinchang Chen" userId="bdf08ddc82ea3892" providerId="LiveId" clId="{0561DA12-0412-45DD-961B-843802DEB03D}" dt="2019-09-21T03:28:42.974" v="1855" actId="26606"/>
          <ac:spMkLst>
            <pc:docMk/>
            <pc:sldMk cId="3847622551" sldId="259"/>
            <ac:spMk id="73" creationId="{2989BE6A-C309-418E-8ADD-1616A980570D}"/>
          </ac:spMkLst>
        </pc:spChg>
        <pc:picChg chg="add mod">
          <ac:chgData name="Jinchang Chen" userId="bdf08ddc82ea3892" providerId="LiveId" clId="{0561DA12-0412-45DD-961B-843802DEB03D}" dt="2019-09-21T03:28:42.974" v="1855" actId="26606"/>
          <ac:picMkLst>
            <pc:docMk/>
            <pc:sldMk cId="3847622551" sldId="259"/>
            <ac:picMk id="7170" creationId="{CE48386B-C4BB-4763-85C9-5FF76B9A8BAE}"/>
          </ac:picMkLst>
        </pc:picChg>
      </pc:sldChg>
      <pc:sldChg chg="del">
        <pc:chgData name="Jinchang Chen" userId="bdf08ddc82ea3892" providerId="LiveId" clId="{0561DA12-0412-45DD-961B-843802DEB03D}" dt="2019-09-21T02:32:53.160" v="1257" actId="2696"/>
        <pc:sldMkLst>
          <pc:docMk/>
          <pc:sldMk cId="2123676508" sldId="260"/>
        </pc:sldMkLst>
      </pc:sldChg>
      <pc:sldChg chg="modSp">
        <pc:chgData name="Jinchang Chen" userId="bdf08ddc82ea3892" providerId="LiveId" clId="{0561DA12-0412-45DD-961B-843802DEB03D}" dt="2019-09-21T03:34:15.848" v="1895" actId="20577"/>
        <pc:sldMkLst>
          <pc:docMk/>
          <pc:sldMk cId="3728245412" sldId="261"/>
        </pc:sldMkLst>
        <pc:spChg chg="mod">
          <ac:chgData name="Jinchang Chen" userId="bdf08ddc82ea3892" providerId="LiveId" clId="{0561DA12-0412-45DD-961B-843802DEB03D}" dt="2019-09-21T03:34:15.848" v="1895" actId="20577"/>
          <ac:spMkLst>
            <pc:docMk/>
            <pc:sldMk cId="3728245412" sldId="261"/>
            <ac:spMk id="3" creationId="{B71AC044-CC30-4DA7-A839-7BE62D895BBA}"/>
          </ac:spMkLst>
        </pc:spChg>
      </pc:sldChg>
      <pc:sldChg chg="addSp delSp modSp ord">
        <pc:chgData name="Jinchang Chen" userId="bdf08ddc82ea3892" providerId="LiveId" clId="{0561DA12-0412-45DD-961B-843802DEB03D}" dt="2019-09-21T02:09:19.543" v="601" actId="1076"/>
        <pc:sldMkLst>
          <pc:docMk/>
          <pc:sldMk cId="4166304908" sldId="262"/>
        </pc:sldMkLst>
        <pc:spChg chg="add del">
          <ac:chgData name="Jinchang Chen" userId="bdf08ddc82ea3892" providerId="LiveId" clId="{0561DA12-0412-45DD-961B-843802DEB03D}" dt="2019-09-21T02:04:50.091" v="466"/>
          <ac:spMkLst>
            <pc:docMk/>
            <pc:sldMk cId="4166304908" sldId="262"/>
            <ac:spMk id="3" creationId="{D449B3F6-8824-443A-B881-EED0BA76EAF5}"/>
          </ac:spMkLst>
        </pc:spChg>
        <pc:spChg chg="add del">
          <ac:chgData name="Jinchang Chen" userId="bdf08ddc82ea3892" providerId="LiveId" clId="{0561DA12-0412-45DD-961B-843802DEB03D}" dt="2019-09-21T01:52:32.246" v="403" actId="26606"/>
          <ac:spMkLst>
            <pc:docMk/>
            <pc:sldMk cId="4166304908" sldId="262"/>
            <ac:spMk id="71" creationId="{32BC26D8-82FB-445E-AA49-62A77D7C1EE0}"/>
          </ac:spMkLst>
        </pc:spChg>
        <pc:spChg chg="add del">
          <ac:chgData name="Jinchang Chen" userId="bdf08ddc82ea3892" providerId="LiveId" clId="{0561DA12-0412-45DD-961B-843802DEB03D}" dt="2019-09-21T01:52:32.246" v="403" actId="26606"/>
          <ac:spMkLst>
            <pc:docMk/>
            <pc:sldMk cId="4166304908" sldId="262"/>
            <ac:spMk id="73" creationId="{CB44330D-EA18-4254-AA95-EB49948539B8}"/>
          </ac:spMkLst>
        </pc:spChg>
        <pc:spChg chg="add del">
          <ac:chgData name="Jinchang Chen" userId="bdf08ddc82ea3892" providerId="LiveId" clId="{0561DA12-0412-45DD-961B-843802DEB03D}" dt="2019-09-21T01:52:27.451" v="400" actId="26606"/>
          <ac:spMkLst>
            <pc:docMk/>
            <pc:sldMk cId="4166304908" sldId="262"/>
            <ac:spMk id="78" creationId="{01D0AF59-99C3-4251-AB9A-C966C6AD4400}"/>
          </ac:spMkLst>
        </pc:spChg>
        <pc:spChg chg="add del">
          <ac:chgData name="Jinchang Chen" userId="bdf08ddc82ea3892" providerId="LiveId" clId="{0561DA12-0412-45DD-961B-843802DEB03D}" dt="2019-09-21T01:52:27.451" v="400" actId="26606"/>
          <ac:spMkLst>
            <pc:docMk/>
            <pc:sldMk cId="4166304908" sldId="262"/>
            <ac:spMk id="80" creationId="{1855405F-37A2-4869-9154-F8BE3BECE6C3}"/>
          </ac:spMkLst>
        </pc:spChg>
        <pc:spChg chg="add del">
          <ac:chgData name="Jinchang Chen" userId="bdf08ddc82ea3892" providerId="LiveId" clId="{0561DA12-0412-45DD-961B-843802DEB03D}" dt="2019-09-21T01:52:32.153" v="402" actId="26606"/>
          <ac:spMkLst>
            <pc:docMk/>
            <pc:sldMk cId="4166304908" sldId="262"/>
            <ac:spMk id="82" creationId="{32BC26D8-82FB-445E-AA49-62A77D7C1EE0}"/>
          </ac:spMkLst>
        </pc:spChg>
        <pc:spChg chg="add del">
          <ac:chgData name="Jinchang Chen" userId="bdf08ddc82ea3892" providerId="LiveId" clId="{0561DA12-0412-45DD-961B-843802DEB03D}" dt="2019-09-21T01:52:32.153" v="402" actId="26606"/>
          <ac:spMkLst>
            <pc:docMk/>
            <pc:sldMk cId="4166304908" sldId="262"/>
            <ac:spMk id="83" creationId="{CB44330D-EA18-4254-AA95-EB49948539B8}"/>
          </ac:spMkLst>
        </pc:spChg>
        <pc:spChg chg="add">
          <ac:chgData name="Jinchang Chen" userId="bdf08ddc82ea3892" providerId="LiveId" clId="{0561DA12-0412-45DD-961B-843802DEB03D}" dt="2019-09-21T01:52:32.246" v="403" actId="26606"/>
          <ac:spMkLst>
            <pc:docMk/>
            <pc:sldMk cId="4166304908" sldId="262"/>
            <ac:spMk id="85" creationId="{32BC26D8-82FB-445E-AA49-62A77D7C1EE0}"/>
          </ac:spMkLst>
        </pc:spChg>
        <pc:spChg chg="add">
          <ac:chgData name="Jinchang Chen" userId="bdf08ddc82ea3892" providerId="LiveId" clId="{0561DA12-0412-45DD-961B-843802DEB03D}" dt="2019-09-21T01:52:32.246" v="403" actId="26606"/>
          <ac:spMkLst>
            <pc:docMk/>
            <pc:sldMk cId="4166304908" sldId="262"/>
            <ac:spMk id="86" creationId="{CB44330D-EA18-4254-AA95-EB49948539B8}"/>
          </ac:spMkLst>
        </pc:spChg>
        <pc:graphicFrameChg chg="add mod modGraphic">
          <ac:chgData name="Jinchang Chen" userId="bdf08ddc82ea3892" providerId="LiveId" clId="{0561DA12-0412-45DD-961B-843802DEB03D}" dt="2019-09-21T02:09:19.543" v="601" actId="1076"/>
          <ac:graphicFrameMkLst>
            <pc:docMk/>
            <pc:sldMk cId="4166304908" sldId="262"/>
            <ac:graphicFrameMk id="2" creationId="{2701E664-8097-4EEF-A4E2-B93B54065614}"/>
          </ac:graphicFrameMkLst>
        </pc:graphicFrameChg>
      </pc:sldChg>
      <pc:sldChg chg="delSp add del setBg delDesignElem">
        <pc:chgData name="Jinchang Chen" userId="bdf08ddc82ea3892" providerId="LiveId" clId="{0561DA12-0412-45DD-961B-843802DEB03D}" dt="2019-09-21T02:11:45.949" v="615" actId="2696"/>
        <pc:sldMkLst>
          <pc:docMk/>
          <pc:sldMk cId="683175911" sldId="263"/>
        </pc:sldMkLst>
        <pc:spChg chg="del">
          <ac:chgData name="Jinchang Chen" userId="bdf08ddc82ea3892" providerId="LiveId" clId="{0561DA12-0412-45DD-961B-843802DEB03D}" dt="2019-09-21T02:04:56.796" v="468"/>
          <ac:spMkLst>
            <pc:docMk/>
            <pc:sldMk cId="683175911" sldId="263"/>
            <ac:spMk id="85" creationId="{32BC26D8-82FB-445E-AA49-62A77D7C1EE0}"/>
          </ac:spMkLst>
        </pc:spChg>
        <pc:spChg chg="del">
          <ac:chgData name="Jinchang Chen" userId="bdf08ddc82ea3892" providerId="LiveId" clId="{0561DA12-0412-45DD-961B-843802DEB03D}" dt="2019-09-21T02:04:56.796" v="468"/>
          <ac:spMkLst>
            <pc:docMk/>
            <pc:sldMk cId="683175911" sldId="263"/>
            <ac:spMk id="86" creationId="{CB44330D-EA18-4254-AA95-EB49948539B8}"/>
          </ac:spMkLst>
        </pc:spChg>
      </pc:sldChg>
      <pc:sldChg chg="modSp add">
        <pc:chgData name="Jinchang Chen" userId="bdf08ddc82ea3892" providerId="LiveId" clId="{0561DA12-0412-45DD-961B-843802DEB03D}" dt="2019-09-21T03:19:46.059" v="1806" actId="20577"/>
        <pc:sldMkLst>
          <pc:docMk/>
          <pc:sldMk cId="2597404825" sldId="264"/>
        </pc:sldMkLst>
        <pc:graphicFrameChg chg="mod modGraphic">
          <ac:chgData name="Jinchang Chen" userId="bdf08ddc82ea3892" providerId="LiveId" clId="{0561DA12-0412-45DD-961B-843802DEB03D}" dt="2019-09-21T03:19:46.059" v="1806" actId="20577"/>
          <ac:graphicFrameMkLst>
            <pc:docMk/>
            <pc:sldMk cId="2597404825" sldId="264"/>
            <ac:graphicFrameMk id="2" creationId="{2701E664-8097-4EEF-A4E2-B93B54065614}"/>
          </ac:graphicFrameMkLst>
        </pc:graphicFrameChg>
      </pc:sldChg>
      <pc:sldChg chg="addSp delSp modSp add mod setBg delDesignElem">
        <pc:chgData name="Jinchang Chen" userId="bdf08ddc82ea3892" providerId="LiveId" clId="{0561DA12-0412-45DD-961B-843802DEB03D}" dt="2019-09-21T03:26:53.512" v="1853" actId="1076"/>
        <pc:sldMkLst>
          <pc:docMk/>
          <pc:sldMk cId="3146921107" sldId="265"/>
        </pc:sldMkLst>
        <pc:spChg chg="mod">
          <ac:chgData name="Jinchang Chen" userId="bdf08ddc82ea3892" providerId="LiveId" clId="{0561DA12-0412-45DD-961B-843802DEB03D}" dt="2019-09-21T03:26:53.512" v="1853" actId="1076"/>
          <ac:spMkLst>
            <pc:docMk/>
            <pc:sldMk cId="3146921107" sldId="265"/>
            <ac:spMk id="2" creationId="{959F42E9-3462-4DF0-818D-985258BB232C}"/>
          </ac:spMkLst>
        </pc:spChg>
        <pc:spChg chg="mod">
          <ac:chgData name="Jinchang Chen" userId="bdf08ddc82ea3892" providerId="LiveId" clId="{0561DA12-0412-45DD-961B-843802DEB03D}" dt="2019-09-21T03:26:44.248" v="1852" actId="255"/>
          <ac:spMkLst>
            <pc:docMk/>
            <pc:sldMk cId="3146921107" sldId="265"/>
            <ac:spMk id="3" creationId="{E5AFB189-B8B8-4CF5-81F4-E90FD45C0A74}"/>
          </ac:spMkLst>
        </pc:spChg>
        <pc:spChg chg="add del">
          <ac:chgData name="Jinchang Chen" userId="bdf08ddc82ea3892" providerId="LiveId" clId="{0561DA12-0412-45DD-961B-843802DEB03D}" dt="2019-09-21T03:24:33.291" v="1823" actId="26606"/>
          <ac:spMkLst>
            <pc:docMk/>
            <pc:sldMk cId="3146921107" sldId="265"/>
            <ac:spMk id="73" creationId="{569C1A01-6FB5-43CE-ADCC-936728ACAC0D}"/>
          </ac:spMkLst>
        </pc:spChg>
        <pc:spChg chg="add del">
          <ac:chgData name="Jinchang Chen" userId="bdf08ddc82ea3892" providerId="LiveId" clId="{0561DA12-0412-45DD-961B-843802DEB03D}" dt="2019-09-21T03:25:54.431" v="1843" actId="26606"/>
          <ac:spMkLst>
            <pc:docMk/>
            <pc:sldMk cId="3146921107" sldId="265"/>
            <ac:spMk id="6150" creationId="{569C1A01-6FB5-43CE-ADCC-936728ACAC0D}"/>
          </ac:spMkLst>
        </pc:spChg>
        <pc:picChg chg="add">
          <ac:chgData name="Jinchang Chen" userId="bdf08ddc82ea3892" providerId="LiveId" clId="{0561DA12-0412-45DD-961B-843802DEB03D}" dt="2019-09-21T03:25:54.431" v="1843" actId="26606"/>
          <ac:picMkLst>
            <pc:docMk/>
            <pc:sldMk cId="3146921107" sldId="265"/>
            <ac:picMk id="75" creationId="{54DDEBDD-D8BD-41A6-8A0D-B00E3768B0F9}"/>
          </ac:picMkLst>
        </pc:picChg>
        <pc:picChg chg="add mod ord">
          <ac:chgData name="Jinchang Chen" userId="bdf08ddc82ea3892" providerId="LiveId" clId="{0561DA12-0412-45DD-961B-843802DEB03D}" dt="2019-09-21T03:25:54.431" v="1843" actId="26606"/>
          <ac:picMkLst>
            <pc:docMk/>
            <pc:sldMk cId="3146921107" sldId="265"/>
            <ac:picMk id="6146" creationId="{1ECD00BE-1F80-4B06-B7F8-5C0E3E678FB2}"/>
          </ac:picMkLst>
        </pc:picChg>
        <pc:picChg chg="add del">
          <ac:chgData name="Jinchang Chen" userId="bdf08ddc82ea3892" providerId="LiveId" clId="{0561DA12-0412-45DD-961B-843802DEB03D}" dt="2019-09-21T03:24:33.291" v="1823" actId="26606"/>
          <ac:picMkLst>
            <pc:docMk/>
            <pc:sldMk cId="3146921107" sldId="265"/>
            <ac:picMk id="6148" creationId="{EE09A529-E47C-4634-BB98-0A9526C372B4}"/>
          </ac:picMkLst>
        </pc:picChg>
        <pc:picChg chg="add del">
          <ac:chgData name="Jinchang Chen" userId="bdf08ddc82ea3892" providerId="LiveId" clId="{0561DA12-0412-45DD-961B-843802DEB03D}" dt="2019-09-21T03:25:54.431" v="1843" actId="26606"/>
          <ac:picMkLst>
            <pc:docMk/>
            <pc:sldMk cId="3146921107" sldId="265"/>
            <ac:picMk id="6149" creationId="{EE09A529-E47C-4634-BB98-0A9526C372B4}"/>
          </ac:picMkLst>
        </pc:picChg>
        <pc:cxnChg chg="del">
          <ac:chgData name="Jinchang Chen" userId="bdf08ddc82ea3892" providerId="LiveId" clId="{0561DA12-0412-45DD-961B-843802DEB03D}" dt="2019-09-21T02:28:22.830" v="1038"/>
          <ac:cxnSpMkLst>
            <pc:docMk/>
            <pc:sldMk cId="3146921107" sldId="265"/>
            <ac:cxnSpMk id="71" creationId="{A7F400EE-A8A5-48AF-B4D6-291B52C6F0B0}"/>
          </ac:cxnSpMkLst>
        </pc:cxnChg>
      </pc:sldChg>
    </pc:docChg>
  </pc:docChgLst>
  <pc:docChgLst>
    <pc:chgData name="Jinchang Chen" userId="bdf08ddc82ea3892" providerId="LiveId" clId="{2C2E0425-B059-4ABD-B799-876010ED0AF6}"/>
    <pc:docChg chg="modSld">
      <pc:chgData name="Jinchang Chen" userId="bdf08ddc82ea3892" providerId="LiveId" clId="{2C2E0425-B059-4ABD-B799-876010ED0AF6}" dt="2019-09-20T20:51:57.996" v="5"/>
      <pc:docMkLst>
        <pc:docMk/>
      </pc:docMkLst>
      <pc:sldChg chg="delSp">
        <pc:chgData name="Jinchang Chen" userId="bdf08ddc82ea3892" providerId="LiveId" clId="{2C2E0425-B059-4ABD-B799-876010ED0AF6}" dt="2019-09-20T20:51:36.431" v="0"/>
        <pc:sldMkLst>
          <pc:docMk/>
          <pc:sldMk cId="2808723239" sldId="256"/>
        </pc:sldMkLst>
        <pc:picChg chg="del">
          <ac:chgData name="Jinchang Chen" userId="bdf08ddc82ea3892" providerId="LiveId" clId="{2C2E0425-B059-4ABD-B799-876010ED0AF6}" dt="2019-09-20T20:51:36.431" v="0"/>
          <ac:picMkLst>
            <pc:docMk/>
            <pc:sldMk cId="2808723239" sldId="256"/>
            <ac:picMk id="1028" creationId="{9B024B4A-320A-4638-B64F-2EB4A77743C5}"/>
          </ac:picMkLst>
        </pc:picChg>
      </pc:sldChg>
      <pc:sldChg chg="delSp">
        <pc:chgData name="Jinchang Chen" userId="bdf08ddc82ea3892" providerId="LiveId" clId="{2C2E0425-B059-4ABD-B799-876010ED0AF6}" dt="2019-09-20T20:51:39.462" v="1"/>
        <pc:sldMkLst>
          <pc:docMk/>
          <pc:sldMk cId="1693060073" sldId="257"/>
        </pc:sldMkLst>
        <pc:picChg chg="del">
          <ac:chgData name="Jinchang Chen" userId="bdf08ddc82ea3892" providerId="LiveId" clId="{2C2E0425-B059-4ABD-B799-876010ED0AF6}" dt="2019-09-20T20:51:39.462" v="1"/>
          <ac:picMkLst>
            <pc:docMk/>
            <pc:sldMk cId="1693060073" sldId="257"/>
            <ac:picMk id="3086" creationId="{474F8E3A-B794-4650-809D-36FF966EF17F}"/>
          </ac:picMkLst>
        </pc:picChg>
      </pc:sldChg>
      <pc:sldChg chg="delSp">
        <pc:chgData name="Jinchang Chen" userId="bdf08ddc82ea3892" providerId="LiveId" clId="{2C2E0425-B059-4ABD-B799-876010ED0AF6}" dt="2019-09-20T20:51:42.674" v="2"/>
        <pc:sldMkLst>
          <pc:docMk/>
          <pc:sldMk cId="204063360" sldId="258"/>
        </pc:sldMkLst>
        <pc:picChg chg="del">
          <ac:chgData name="Jinchang Chen" userId="bdf08ddc82ea3892" providerId="LiveId" clId="{2C2E0425-B059-4ABD-B799-876010ED0AF6}" dt="2019-09-20T20:51:42.674" v="2"/>
          <ac:picMkLst>
            <pc:docMk/>
            <pc:sldMk cId="204063360" sldId="258"/>
            <ac:picMk id="4098" creationId="{36B50EA9-E4AD-494A-A854-9973E0D1190A}"/>
          </ac:picMkLst>
        </pc:picChg>
      </pc:sldChg>
      <pc:sldChg chg="delSp">
        <pc:chgData name="Jinchang Chen" userId="bdf08ddc82ea3892" providerId="LiveId" clId="{2C2E0425-B059-4ABD-B799-876010ED0AF6}" dt="2019-09-20T20:51:48.623" v="3"/>
        <pc:sldMkLst>
          <pc:docMk/>
          <pc:sldMk cId="3847622551" sldId="259"/>
        </pc:sldMkLst>
        <pc:picChg chg="del">
          <ac:chgData name="Jinchang Chen" userId="bdf08ddc82ea3892" providerId="LiveId" clId="{2C2E0425-B059-4ABD-B799-876010ED0AF6}" dt="2019-09-20T20:51:48.623" v="3"/>
          <ac:picMkLst>
            <pc:docMk/>
            <pc:sldMk cId="3847622551" sldId="259"/>
            <ac:picMk id="4" creationId="{C3112E69-7EB6-415D-8604-1C63511FB9FF}"/>
          </ac:picMkLst>
        </pc:picChg>
      </pc:sldChg>
      <pc:sldChg chg="delSp">
        <pc:chgData name="Jinchang Chen" userId="bdf08ddc82ea3892" providerId="LiveId" clId="{2C2E0425-B059-4ABD-B799-876010ED0AF6}" dt="2019-09-20T20:51:52.840" v="4"/>
        <pc:sldMkLst>
          <pc:docMk/>
          <pc:sldMk cId="2123676508" sldId="260"/>
        </pc:sldMkLst>
        <pc:picChg chg="del">
          <ac:chgData name="Jinchang Chen" userId="bdf08ddc82ea3892" providerId="LiveId" clId="{2C2E0425-B059-4ABD-B799-876010ED0AF6}" dt="2019-09-20T20:51:52.840" v="4"/>
          <ac:picMkLst>
            <pc:docMk/>
            <pc:sldMk cId="2123676508" sldId="260"/>
            <ac:picMk id="6146" creationId="{8AEF7E22-F4CE-4A42-94DA-0CEE31B7680E}"/>
          </ac:picMkLst>
        </pc:picChg>
      </pc:sldChg>
      <pc:sldChg chg="delSp">
        <pc:chgData name="Jinchang Chen" userId="bdf08ddc82ea3892" providerId="LiveId" clId="{2C2E0425-B059-4ABD-B799-876010ED0AF6}" dt="2019-09-20T20:51:57.996" v="5"/>
        <pc:sldMkLst>
          <pc:docMk/>
          <pc:sldMk cId="4166304908" sldId="262"/>
        </pc:sldMkLst>
        <pc:picChg chg="del">
          <ac:chgData name="Jinchang Chen" userId="bdf08ddc82ea3892" providerId="LiveId" clId="{2C2E0425-B059-4ABD-B799-876010ED0AF6}" dt="2019-09-20T20:51:57.996" v="5"/>
          <ac:picMkLst>
            <pc:docMk/>
            <pc:sldMk cId="4166304908" sldId="262"/>
            <ac:picMk id="2050" creationId="{B6251392-1539-4C74-83CC-CA3CDEADE006}"/>
          </ac:picMkLst>
        </pc:picChg>
      </pc:sldChg>
    </pc:docChg>
  </pc:docChgLst>
  <pc:docChgLst>
    <pc:chgData name="Jinchang Chen" userId="bdf08ddc82ea3892" providerId="LiveId" clId="{7AEAB6BA-362D-49F4-A053-9C9FED054EDE}"/>
    <pc:docChg chg="undo custSel modSld">
      <pc:chgData name="Jinchang Chen" userId="bdf08ddc82ea3892" providerId="LiveId" clId="{7AEAB6BA-362D-49F4-A053-9C9FED054EDE}" dt="2019-09-23T22:16:38.883" v="63" actId="113"/>
      <pc:docMkLst>
        <pc:docMk/>
      </pc:docMkLst>
      <pc:sldChg chg="modSp">
        <pc:chgData name="Jinchang Chen" userId="bdf08ddc82ea3892" providerId="LiveId" clId="{7AEAB6BA-362D-49F4-A053-9C9FED054EDE}" dt="2019-09-23T22:16:38.883" v="63" actId="113"/>
        <pc:sldMkLst>
          <pc:docMk/>
          <pc:sldMk cId="2808723239" sldId="256"/>
        </pc:sldMkLst>
        <pc:spChg chg="mod">
          <ac:chgData name="Jinchang Chen" userId="bdf08ddc82ea3892" providerId="LiveId" clId="{7AEAB6BA-362D-49F4-A053-9C9FED054EDE}" dt="2019-09-23T22:16:38.883" v="63" actId="113"/>
          <ac:spMkLst>
            <pc:docMk/>
            <pc:sldMk cId="2808723239" sldId="256"/>
            <ac:spMk id="2" creationId="{8FD73AA5-A00B-4E45-979C-DC30BE533FF3}"/>
          </ac:spMkLst>
        </pc:spChg>
      </pc:sldChg>
      <pc:sldChg chg="modSp">
        <pc:chgData name="Jinchang Chen" userId="bdf08ddc82ea3892" providerId="LiveId" clId="{7AEAB6BA-362D-49F4-A053-9C9FED054EDE}" dt="2019-09-23T22:15:14.287" v="60" actId="1076"/>
        <pc:sldMkLst>
          <pc:docMk/>
          <pc:sldMk cId="3847622551" sldId="259"/>
        </pc:sldMkLst>
        <pc:spChg chg="mod">
          <ac:chgData name="Jinchang Chen" userId="bdf08ddc82ea3892" providerId="LiveId" clId="{7AEAB6BA-362D-49F4-A053-9C9FED054EDE}" dt="2019-09-23T22:15:14.287" v="60" actId="1076"/>
          <ac:spMkLst>
            <pc:docMk/>
            <pc:sldMk cId="3847622551" sldId="259"/>
            <ac:spMk id="2" creationId="{089CE5F6-DCCE-4497-8043-0844C72C2265}"/>
          </ac:spMkLst>
        </pc:spChg>
        <pc:spChg chg="mod">
          <ac:chgData name="Jinchang Chen" userId="bdf08ddc82ea3892" providerId="LiveId" clId="{7AEAB6BA-362D-49F4-A053-9C9FED054EDE}" dt="2019-09-23T22:15:10.537" v="59" actId="20577"/>
          <ac:spMkLst>
            <pc:docMk/>
            <pc:sldMk cId="3847622551" sldId="259"/>
            <ac:spMk id="3" creationId="{1E460C15-5C50-423B-BBE3-8E8C2D909010}"/>
          </ac:spMkLst>
        </pc:spChg>
      </pc:sldChg>
      <pc:sldChg chg="modSp">
        <pc:chgData name="Jinchang Chen" userId="bdf08ddc82ea3892" providerId="LiveId" clId="{7AEAB6BA-362D-49F4-A053-9C9FED054EDE}" dt="2019-09-23T22:11:05.894" v="11" actId="20577"/>
        <pc:sldMkLst>
          <pc:docMk/>
          <pc:sldMk cId="4166304908" sldId="262"/>
        </pc:sldMkLst>
        <pc:graphicFrameChg chg="modGraphic">
          <ac:chgData name="Jinchang Chen" userId="bdf08ddc82ea3892" providerId="LiveId" clId="{7AEAB6BA-362D-49F4-A053-9C9FED054EDE}" dt="2019-09-23T22:11:05.894" v="11" actId="20577"/>
          <ac:graphicFrameMkLst>
            <pc:docMk/>
            <pc:sldMk cId="4166304908" sldId="262"/>
            <ac:graphicFrameMk id="2" creationId="{2701E664-8097-4EEF-A4E2-B93B54065614}"/>
          </ac:graphicFrameMkLst>
        </pc:graphicFrameChg>
      </pc:sldChg>
      <pc:sldChg chg="modSp">
        <pc:chgData name="Jinchang Chen" userId="bdf08ddc82ea3892" providerId="LiveId" clId="{7AEAB6BA-362D-49F4-A053-9C9FED054EDE}" dt="2019-09-23T20:00:31.046" v="3" actId="113"/>
        <pc:sldMkLst>
          <pc:docMk/>
          <pc:sldMk cId="2597404825" sldId="264"/>
        </pc:sldMkLst>
        <pc:graphicFrameChg chg="modGraphic">
          <ac:chgData name="Jinchang Chen" userId="bdf08ddc82ea3892" providerId="LiveId" clId="{7AEAB6BA-362D-49F4-A053-9C9FED054EDE}" dt="2019-09-23T20:00:31.046" v="3" actId="113"/>
          <ac:graphicFrameMkLst>
            <pc:docMk/>
            <pc:sldMk cId="2597404825" sldId="264"/>
            <ac:graphicFrameMk id="2" creationId="{2701E664-8097-4EEF-A4E2-B93B5406561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7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2" name="Straight Connector 7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54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br>
              <a:rPr lang="en-US" altLang="zh-TW" sz="32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認識創造的神</a:t>
            </a:r>
            <a:r>
              <a:rPr lang="en-US" altLang="zh-TW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br>
              <a:rPr lang="en-US" altLang="zh-TW" sz="54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900" b="1" dirty="0">
                <a:solidFill>
                  <a:srgbClr val="95402A"/>
                </a:solidFill>
                <a:latin typeface="+mn-lt"/>
                <a:ea typeface="FangSong" panose="02010609060101010101" pitchFamily="49" charset="-122"/>
              </a:rPr>
              <a:t>Knowing God as Our Creator</a:t>
            </a:r>
            <a:endParaRPr lang="en-US" sz="3200" b="1" dirty="0">
              <a:solidFill>
                <a:srgbClr val="95402A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884342"/>
            <a:ext cx="8767860" cy="44082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伊甸之約</a:t>
            </a:r>
            <a:r>
              <a:rPr lang="en-US" altLang="zh-TW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3600" b="1" dirty="0">
                <a:solidFill>
                  <a:srgbClr val="95402A"/>
                </a:solidFill>
                <a:ea typeface="FangSong" panose="02010609060101010101" pitchFamily="49" charset="-122"/>
              </a:rPr>
              <a:t>The Edenic Covenant</a:t>
            </a:r>
          </a:p>
        </p:txBody>
      </p:sp>
      <p:pic>
        <p:nvPicPr>
          <p:cNvPr id="2054" name="Picture 6" descr="Image result for covenants">
            <a:extLst>
              <a:ext uri="{FF2B5EF4-FFF2-40B4-BE49-F238E27FC236}">
                <a16:creationId xmlns:a16="http://schemas.microsoft.com/office/drawing/2014/main" id="{452594E3-382C-4A07-A61D-5A113A6D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1" b="1758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A14D5-FD59-4AFB-8358-AF82E31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 sz="41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聖經中的八個盟約</a:t>
            </a:r>
            <a:br>
              <a:rPr lang="en-US" altLang="zh-TW" sz="41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100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Eight Covenants in the Bible</a:t>
            </a:r>
            <a:endParaRPr lang="en-US" sz="4100" dirty="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1FE744A8-25DC-4154-8240-EAD87F6F2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 b="1101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D12-F763-462D-B20A-31E2B9A6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365" y="917725"/>
            <a:ext cx="3498574" cy="4852362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盟約</a:t>
            </a:r>
            <a:r>
              <a:rPr lang="en-US" altLang="zh-TW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連接</a:t>
            </a:r>
            <a:r>
              <a:rPr lang="en-US" altLang="zh-TW" sz="3200" i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berit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Covenant: to bind</a:t>
            </a:r>
            <a:endParaRPr lang="zh-TW" altLang="en-US" sz="3200" dirty="0">
              <a:solidFill>
                <a:srgbClr val="FFFFFF"/>
              </a:solidFill>
              <a:ea typeface="DFKai-SB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創</a:t>
            </a:r>
            <a:r>
              <a:rPr lang="en-US" altLang="zh-TW" sz="3600" dirty="0">
                <a:solidFill>
                  <a:srgbClr val="FFFFFF"/>
                </a:solidFill>
                <a:latin typeface="+mj-lt"/>
                <a:ea typeface="LiSu" panose="02010509060101010101" pitchFamily="49" charset="-122"/>
              </a:rPr>
              <a:t>Gen 6:18; </a:t>
            </a:r>
            <a:r>
              <a:rPr lang="zh-TW" altLang="en-US" sz="3600" dirty="0">
                <a:solidFill>
                  <a:srgbClr val="FFFFFF"/>
                </a:solidFill>
                <a:latin typeface="+mj-lt"/>
                <a:ea typeface="LiSu" panose="02010509060101010101" pitchFamily="49" charset="-122"/>
              </a:rPr>
              <a:t>何</a:t>
            </a:r>
            <a:r>
              <a:rPr lang="en-US" altLang="zh-TW" sz="3600" dirty="0">
                <a:solidFill>
                  <a:srgbClr val="FFFFFF"/>
                </a:solidFill>
                <a:latin typeface="+mj-lt"/>
                <a:ea typeface="LiSu" panose="02010509060101010101" pitchFamily="49" charset="-122"/>
              </a:rPr>
              <a:t>Hos 6:7</a:t>
            </a:r>
            <a:endParaRPr lang="en-US" altLang="en-US" sz="3600" dirty="0">
              <a:solidFill>
                <a:srgbClr val="FFFFFF"/>
              </a:solidFill>
              <a:latin typeface="+mj-lt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0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56262"/>
              </p:ext>
            </p:extLst>
          </p:nvPr>
        </p:nvGraphicFramePr>
        <p:xfrm>
          <a:off x="643466" y="1123950"/>
          <a:ext cx="1090506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4317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3855554">
                  <a:extLst>
                    <a:ext uri="{9D8B030D-6E8A-4147-A177-3AD203B41FA5}">
                      <a16:colId xmlns:a16="http://schemas.microsoft.com/office/drawing/2014/main" val="89380164"/>
                    </a:ext>
                  </a:extLst>
                </a:gridCol>
                <a:gridCol w="3195197">
                  <a:extLst>
                    <a:ext uri="{9D8B030D-6E8A-4147-A177-3AD203B41FA5}">
                      <a16:colId xmlns:a16="http://schemas.microsoft.com/office/drawing/2014/main" val="2475905718"/>
                    </a:ext>
                  </a:extLst>
                </a:gridCol>
              </a:tblGrid>
              <a:tr h="90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盟約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Covenant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</a:endParaRP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簽</a:t>
                      </a: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約</a:t>
                      </a: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之人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Proper Person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經文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Bible Verses</a:t>
                      </a: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1856939421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伊甸之約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Edenic 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亞當</a:t>
                      </a:r>
                      <a:endParaRPr lang="en-US" altLang="zh-CN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Adam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創</a:t>
                      </a: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Gen</a:t>
                      </a:r>
                      <a:r>
                        <a:rPr lang="x-none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1:</a:t>
                      </a: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28-30</a:t>
                      </a:r>
                      <a:endParaRPr lang="en-US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亞當之約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Adamic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亞當</a:t>
                      </a:r>
                      <a:r>
                        <a:rPr lang="en-US" alt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&amp;</a:t>
                      </a:r>
                      <a:r>
                        <a:rPr 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夏娃</a:t>
                      </a:r>
                      <a:endParaRPr lang="en-US" altLang="zh-CN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Adam &amp; Eve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創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+mn-cs"/>
                        </a:rPr>
                        <a:t>Gen</a:t>
                      </a:r>
                      <a:r>
                        <a:rPr lang="x-none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3:13-19</a:t>
                      </a:r>
                      <a:endParaRPr lang="en-US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挪亞之約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Noahic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挪亞及眾子</a:t>
                      </a:r>
                      <a:endParaRPr lang="en-US" altLang="zh-CN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Noah &amp; sons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創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+mn-cs"/>
                        </a:rPr>
                        <a:t>Gen</a:t>
                      </a:r>
                      <a:r>
                        <a:rPr lang="x-none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9:1-</a:t>
                      </a: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18</a:t>
                      </a:r>
                      <a:endParaRPr lang="en-US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410256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0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62990"/>
              </p:ext>
            </p:extLst>
          </p:nvPr>
        </p:nvGraphicFramePr>
        <p:xfrm>
          <a:off x="643466" y="685800"/>
          <a:ext cx="10905068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4317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3855554">
                  <a:extLst>
                    <a:ext uri="{9D8B030D-6E8A-4147-A177-3AD203B41FA5}">
                      <a16:colId xmlns:a16="http://schemas.microsoft.com/office/drawing/2014/main" val="89380164"/>
                    </a:ext>
                  </a:extLst>
                </a:gridCol>
                <a:gridCol w="3195197">
                  <a:extLst>
                    <a:ext uri="{9D8B030D-6E8A-4147-A177-3AD203B41FA5}">
                      <a16:colId xmlns:a16="http://schemas.microsoft.com/office/drawing/2014/main" val="2475905718"/>
                    </a:ext>
                  </a:extLst>
                </a:gridCol>
              </a:tblGrid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亞伯拉罕之約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Abrahamic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b="0" dirty="0">
                          <a:solidFill>
                            <a:schemeClr val="tx1"/>
                          </a:solidFill>
                          <a:effectLst/>
                          <a:ea typeface="LiSu" panose="02010509060101010101" pitchFamily="49" charset="-122"/>
                        </a:rPr>
                        <a:t>亞伯拉罕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Abraham</a:t>
                      </a:r>
                    </a:p>
                  </a:txBody>
                  <a:tcPr marL="133590" marR="1335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b="0" dirty="0">
                          <a:solidFill>
                            <a:schemeClr val="tx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創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Gen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12</a:t>
                      </a:r>
                      <a:r>
                        <a:rPr lang="x-none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:1-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4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西乃之約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Sinaitic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以色列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Israel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出</a:t>
                      </a: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Exo</a:t>
                      </a: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20</a:t>
                      </a:r>
                      <a:r>
                        <a:rPr lang="x-none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:</a:t>
                      </a: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1-20</a:t>
                      </a:r>
                      <a:endParaRPr lang="en-US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ea typeface="LiSu" panose="02010509060101010101" pitchFamily="49" charset="-122"/>
                        </a:rPr>
                        <a:t>巴勒斯坦</a:t>
                      </a: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Palestinian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以色列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Israel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+mn-cs"/>
                        </a:rPr>
                        <a:t>申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+mn-cs"/>
                        </a:rPr>
                        <a:t>Deu30</a:t>
                      </a:r>
                      <a:r>
                        <a:rPr lang="x-none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+mn-cs"/>
                        </a:rPr>
                        <a:t>: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+mn-cs"/>
                        </a:rPr>
                        <a:t>1-20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j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1699493994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大衛之約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Davidic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大衛</a:t>
                      </a:r>
                      <a:endParaRPr lang="en-US" sz="3600" dirty="0">
                        <a:effectLst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David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撒</a:t>
                      </a:r>
                      <a:r>
                        <a:rPr lang="zh-TW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上</a:t>
                      </a: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Sam</a:t>
                      </a:r>
                      <a:r>
                        <a:rPr lang="x-none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7</a:t>
                      </a: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:4-16</a:t>
                      </a:r>
                      <a:endParaRPr lang="en-US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2395979716"/>
                  </a:ext>
                </a:extLst>
              </a:tr>
              <a:tr h="48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dirty="0">
                          <a:effectLst/>
                          <a:ea typeface="LiSu" panose="02010509060101010101" pitchFamily="49" charset="-122"/>
                        </a:rPr>
                        <a:t>新約</a:t>
                      </a:r>
                      <a:r>
                        <a:rPr lang="en-US" sz="3600" dirty="0">
                          <a:effectLst/>
                          <a:ea typeface="LiSu" panose="02010509060101010101" pitchFamily="49" charset="-122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The New Covenant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神的</a:t>
                      </a: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子民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God’s people</a:t>
                      </a:r>
                    </a:p>
                  </a:txBody>
                  <a:tcPr marL="133590" marR="1335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耶</a:t>
                      </a: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Jer</a:t>
                      </a:r>
                      <a:r>
                        <a:rPr lang="en-US" sz="360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31:31-40</a:t>
                      </a:r>
                      <a:endParaRPr lang="en-US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/>
                </a:tc>
                <a:extLst>
                  <a:ext uri="{0D108BD9-81ED-4DB2-BD59-A6C34878D82A}">
                    <a16:rowId xmlns:a16="http://schemas.microsoft.com/office/drawing/2014/main" val="64642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4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42E9-3462-4DF0-818D-985258BB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伊甸之約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>
                <a:latin typeface="+mn-lt"/>
                <a:ea typeface="LiSu" panose="02010509060101010101" pitchFamily="49" charset="-122"/>
              </a:rPr>
              <a:t>The Edenic</a:t>
            </a:r>
            <a:br>
              <a:rPr lang="en-US" altLang="zh-TW" sz="3600" dirty="0">
                <a:latin typeface="+mn-lt"/>
                <a:ea typeface="LiSu" panose="02010509060101010101" pitchFamily="49" charset="-122"/>
              </a:rPr>
            </a:br>
            <a:r>
              <a:rPr lang="en-US" altLang="zh-TW" sz="3600" dirty="0">
                <a:latin typeface="+mn-lt"/>
                <a:ea typeface="LiSu" panose="02010509060101010101" pitchFamily="49" charset="-122"/>
              </a:rPr>
              <a:t>Covenant (1)</a:t>
            </a:r>
            <a:endParaRPr lang="en-US" sz="36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189-B8B8-4CF5-81F4-E90FD45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172720"/>
            <a:ext cx="7485413" cy="291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四個祝福</a:t>
            </a:r>
            <a:r>
              <a:rPr lang="en-US" altLang="zh-TW" sz="39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生養眾多</a:t>
            </a:r>
            <a:r>
              <a:rPr lang="en-US" altLang="zh-TW" sz="3900" dirty="0"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遍滿地面</a:t>
            </a:r>
            <a:r>
              <a:rPr lang="en-US" altLang="zh-TW" sz="3900" dirty="0"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治理全地</a:t>
            </a:r>
            <a:r>
              <a:rPr lang="en-US" altLang="zh-TW" sz="3900" dirty="0"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管理一切活物</a:t>
            </a:r>
            <a:endParaRPr lang="en-US" altLang="zh-TW" sz="39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500" dirty="0">
                <a:ea typeface="LiSu" panose="02010509060101010101" pitchFamily="49" charset="-122"/>
              </a:rPr>
              <a:t>Four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Blessings: Be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fruitful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and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multiply,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fill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the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earth,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subdue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it,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and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rule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over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all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the</a:t>
            </a:r>
            <a:r>
              <a:rPr lang="zh-TW" altLang="en-US" sz="3500" dirty="0">
                <a:ea typeface="LiSu" panose="02010509060101010101" pitchFamily="49" charset="-122"/>
              </a:rPr>
              <a:t> </a:t>
            </a:r>
            <a:r>
              <a:rPr lang="en-US" altLang="zh-TW" sz="3500" dirty="0">
                <a:ea typeface="LiSu" panose="02010509060101010101" pitchFamily="49" charset="-122"/>
              </a:rPr>
              <a:t>living things</a:t>
            </a:r>
            <a:endParaRPr lang="en-US" altLang="zh-TW" sz="35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5122" name="Picture 2" descr="Image result for the garden of eden">
            <a:extLst>
              <a:ext uri="{FF2B5EF4-FFF2-40B4-BE49-F238E27FC236}">
                <a16:creationId xmlns:a16="http://schemas.microsoft.com/office/drawing/2014/main" id="{70A382D2-03E7-4103-B20B-2309167CD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1624"/>
          <a:stretch/>
        </p:blipFill>
        <p:spPr bwMode="auto"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garden of eden">
            <a:extLst>
              <a:ext uri="{FF2B5EF4-FFF2-40B4-BE49-F238E27FC236}">
                <a16:creationId xmlns:a16="http://schemas.microsoft.com/office/drawing/2014/main" id="{1ECD00BE-1F80-4B06-B7F8-5C0E3E678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r="32567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F42E9-3462-4DF0-818D-985258BB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399223"/>
            <a:ext cx="5433242" cy="14736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伊甸之約</a:t>
            </a:r>
            <a:br>
              <a:rPr lang="en-US" altLang="zh-TW" sz="37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The Edenic Covenant (2)</a:t>
            </a:r>
            <a:endParaRPr lang="en-US" sz="40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189-B8B8-4CF5-81F4-E90FD45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14876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兩個制度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安息日和婚姻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ea typeface="LiSu" panose="02010509060101010101" pitchFamily="49" charset="-122"/>
              </a:rPr>
              <a:t>Two Systems: Sabbath and Marriage</a:t>
            </a:r>
            <a:endParaRPr lang="en-US" altLang="zh-TW" sz="32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一個警告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不許吃善惡樹果子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ea typeface="LiSu" panose="02010509060101010101" pitchFamily="49" charset="-122"/>
              </a:rPr>
              <a:t>One Warning: Don’t eat from the tree of good and evil</a:t>
            </a:r>
          </a:p>
        </p:txBody>
      </p:sp>
    </p:spTree>
    <p:extLst>
      <p:ext uri="{BB962C8B-B14F-4D97-AF65-F5344CB8AC3E}">
        <p14:creationId xmlns:p14="http://schemas.microsoft.com/office/powerpoint/2010/main" val="314692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E5F6-DCCE-4497-8043-0844C7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128025"/>
            <a:ext cx="9894133" cy="1517204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為什麼不能吃善惡樹的果子</a:t>
            </a:r>
            <a: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  <a:t>﹖</a:t>
            </a:r>
            <a:br>
              <a:rPr lang="en-US" altLang="zh-TW" sz="34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Why was the tree of good and evil forbidden?</a:t>
            </a:r>
            <a:endParaRPr lang="en-US" sz="40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7170" name="Picture 2" descr="Image result for tree of good and evil">
            <a:extLst>
              <a:ext uri="{FF2B5EF4-FFF2-40B4-BE49-F238E27FC236}">
                <a16:creationId xmlns:a16="http://schemas.microsoft.com/office/drawing/2014/main" id="{CE48386B-C4BB-4763-85C9-5FF76B9A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752" y="2589086"/>
            <a:ext cx="4592463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0C15-5C50-423B-BBE3-8E8C2D90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4197267" cy="4070849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罪之一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懷疑上帝良善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Doubt God’s goodness</a:t>
            </a:r>
          </a:p>
          <a:p>
            <a:r>
              <a:rPr lang="zh-TW" altLang="en-US" sz="3200" dirty="0">
                <a:ea typeface="LiSu" panose="02010509060101010101" pitchFamily="49" charset="-122"/>
              </a:rPr>
              <a:t>罪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之二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不再相信上帝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No</a:t>
            </a:r>
            <a:r>
              <a:rPr lang="zh-TW" altLang="en-US" sz="3200" dirty="0">
                <a:ea typeface="LiSu" panose="02010509060101010101" pitchFamily="49" charset="-122"/>
              </a:rPr>
              <a:t> </a:t>
            </a:r>
            <a:r>
              <a:rPr lang="en-US" altLang="zh-TW" sz="3200" dirty="0">
                <a:ea typeface="LiSu" panose="02010509060101010101" pitchFamily="49" charset="-122"/>
              </a:rPr>
              <a:t>longer</a:t>
            </a:r>
            <a:r>
              <a:rPr lang="zh-TW" altLang="en-US" sz="3200" dirty="0">
                <a:ea typeface="LiSu" panose="02010509060101010101" pitchFamily="49" charset="-122"/>
              </a:rPr>
              <a:t> </a:t>
            </a:r>
            <a:r>
              <a:rPr lang="en-US" altLang="en-US" sz="3200" dirty="0">
                <a:ea typeface="LiSu" panose="02010509060101010101" pitchFamily="49" charset="-122"/>
              </a:rPr>
              <a:t>trust God</a:t>
            </a:r>
          </a:p>
        </p:txBody>
      </p:sp>
    </p:spTree>
    <p:extLst>
      <p:ext uri="{BB962C8B-B14F-4D97-AF65-F5344CB8AC3E}">
        <p14:creationId xmlns:p14="http://schemas.microsoft.com/office/powerpoint/2010/main" val="384762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2275839" y="2232689"/>
            <a:ext cx="7640322" cy="2180691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以感恩的心享受人生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br>
              <a:rPr lang="en-US" altLang="zh-TW" sz="3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ea typeface="LiSu" panose="02010509060101010101" pitchFamily="49" charset="-122"/>
              </a:rPr>
              <a:t>Enjoy this life with a grateful heart!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243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Office Theme</vt:lpstr>
      <vt:lpstr> 認識創造的神  Knowing God as Our Creator</vt:lpstr>
      <vt:lpstr>聖經中的八個盟約 Eight Covenants in the Bible</vt:lpstr>
      <vt:lpstr>PowerPoint Presentation</vt:lpstr>
      <vt:lpstr>PowerPoint Presentation</vt:lpstr>
      <vt:lpstr>伊甸之約 The Edenic Covenant (1)</vt:lpstr>
      <vt:lpstr>伊甸之約 The Edenic Covenant (2)</vt:lpstr>
      <vt:lpstr>為什麼不能吃善惡樹的果子﹖ Why was the tree of good and evil forbidden?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認識創造的神  Knowing God as Our Creator</dc:title>
  <dc:creator>Jinchang Chen</dc:creator>
  <cp:lastModifiedBy>Jinchang Chen</cp:lastModifiedBy>
  <cp:revision>3</cp:revision>
  <dcterms:created xsi:type="dcterms:W3CDTF">2019-09-21T03:28:42Z</dcterms:created>
  <dcterms:modified xsi:type="dcterms:W3CDTF">2019-09-23T22:16:44Z</dcterms:modified>
</cp:coreProperties>
</file>