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FFC962-A1BE-4BAE-9058-E3FB54A8A5E2}" v="4" dt="2019-09-05T15:23:39.3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nchang Chen" userId="bdf08ddc82ea3892" providerId="LiveId" clId="{C65F0C3A-ED3F-4827-9FED-82854DA5DCCC}"/>
    <pc:docChg chg="undo custSel mod addSld delSld modSld sldOrd">
      <pc:chgData name="Jinchang Chen" userId="bdf08ddc82ea3892" providerId="LiveId" clId="{C65F0C3A-ED3F-4827-9FED-82854DA5DCCC}" dt="2019-09-05T03:03:31.722" v="1747" actId="20577"/>
      <pc:docMkLst>
        <pc:docMk/>
      </pc:docMkLst>
      <pc:sldChg chg="modSp">
        <pc:chgData name="Jinchang Chen" userId="bdf08ddc82ea3892" providerId="LiveId" clId="{C65F0C3A-ED3F-4827-9FED-82854DA5DCCC}" dt="2019-08-27T03:03:06.332" v="1417" actId="255"/>
        <pc:sldMkLst>
          <pc:docMk/>
          <pc:sldMk cId="2808723239" sldId="256"/>
        </pc:sldMkLst>
        <pc:spChg chg="mod">
          <ac:chgData name="Jinchang Chen" userId="bdf08ddc82ea3892" providerId="LiveId" clId="{C65F0C3A-ED3F-4827-9FED-82854DA5DCCC}" dt="2019-08-27T03:03:06.332" v="1417" actId="255"/>
          <ac:spMkLst>
            <pc:docMk/>
            <pc:sldMk cId="2808723239" sldId="256"/>
            <ac:spMk id="2" creationId="{8FD73AA5-A00B-4E45-979C-DC30BE533FF3}"/>
          </ac:spMkLst>
        </pc:spChg>
        <pc:spChg chg="mod">
          <ac:chgData name="Jinchang Chen" userId="bdf08ddc82ea3892" providerId="LiveId" clId="{C65F0C3A-ED3F-4827-9FED-82854DA5DCCC}" dt="2019-08-27T01:31:18.229" v="153" actId="20577"/>
          <ac:spMkLst>
            <pc:docMk/>
            <pc:sldMk cId="2808723239" sldId="256"/>
            <ac:spMk id="3" creationId="{CEBBAEF9-3667-4B34-B2D0-2F2C6BAA3424}"/>
          </ac:spMkLst>
        </pc:spChg>
      </pc:sldChg>
      <pc:sldChg chg="addSp delSp modSp mod setBg setClrOvrMap">
        <pc:chgData name="Jinchang Chen" userId="bdf08ddc82ea3892" providerId="LiveId" clId="{C65F0C3A-ED3F-4827-9FED-82854DA5DCCC}" dt="2019-09-05T03:03:31.722" v="1747" actId="20577"/>
        <pc:sldMkLst>
          <pc:docMk/>
          <pc:sldMk cId="1693060073" sldId="257"/>
        </pc:sldMkLst>
        <pc:spChg chg="mod">
          <ac:chgData name="Jinchang Chen" userId="bdf08ddc82ea3892" providerId="LiveId" clId="{C65F0C3A-ED3F-4827-9FED-82854DA5DCCC}" dt="2019-08-27T03:12:08.585" v="1512" actId="20577"/>
          <ac:spMkLst>
            <pc:docMk/>
            <pc:sldMk cId="1693060073" sldId="257"/>
            <ac:spMk id="2" creationId="{BB2A14D5-FD59-4AFB-8358-AF82E31B01BA}"/>
          </ac:spMkLst>
        </pc:spChg>
        <pc:spChg chg="mod">
          <ac:chgData name="Jinchang Chen" userId="bdf08ddc82ea3892" providerId="LiveId" clId="{C65F0C3A-ED3F-4827-9FED-82854DA5DCCC}" dt="2019-09-05T03:03:31.722" v="1747" actId="20577"/>
          <ac:spMkLst>
            <pc:docMk/>
            <pc:sldMk cId="1693060073" sldId="257"/>
            <ac:spMk id="3" creationId="{EF8BFD12-F763-462D-B20A-31E2B9A6A7FE}"/>
          </ac:spMkLst>
        </pc:spChg>
        <pc:spChg chg="add del">
          <ac:chgData name="Jinchang Chen" userId="bdf08ddc82ea3892" providerId="LiveId" clId="{C65F0C3A-ED3F-4827-9FED-82854DA5DCCC}" dt="2019-08-27T03:07:22.150" v="1468" actId="26606"/>
          <ac:spMkLst>
            <pc:docMk/>
            <pc:sldMk cId="1693060073" sldId="257"/>
            <ac:spMk id="73" creationId="{5E39A796-BE83-48B1-B33F-35C4A32AAB57}"/>
          </ac:spMkLst>
        </pc:spChg>
        <pc:spChg chg="add del">
          <ac:chgData name="Jinchang Chen" userId="bdf08ddc82ea3892" providerId="LiveId" clId="{C65F0C3A-ED3F-4827-9FED-82854DA5DCCC}" dt="2019-08-27T03:07:22.150" v="1468" actId="26606"/>
          <ac:spMkLst>
            <pc:docMk/>
            <pc:sldMk cId="1693060073" sldId="257"/>
            <ac:spMk id="75" creationId="{72F84B47-E267-4194-8194-831DB7B5547F}"/>
          </ac:spMkLst>
        </pc:spChg>
        <pc:spChg chg="add del">
          <ac:chgData name="Jinchang Chen" userId="bdf08ddc82ea3892" providerId="LiveId" clId="{C65F0C3A-ED3F-4827-9FED-82854DA5DCCC}" dt="2019-08-27T03:07:19.055" v="1465" actId="26606"/>
          <ac:spMkLst>
            <pc:docMk/>
            <pc:sldMk cId="1693060073" sldId="257"/>
            <ac:spMk id="137" creationId="{867D4867-5BA7-4462-B2F6-A23F4A622AA7}"/>
          </ac:spMkLst>
        </pc:spChg>
        <pc:spChg chg="add">
          <ac:chgData name="Jinchang Chen" userId="bdf08ddc82ea3892" providerId="LiveId" clId="{C65F0C3A-ED3F-4827-9FED-82854DA5DCCC}" dt="2019-08-27T03:07:22.150" v="1468" actId="26606"/>
          <ac:spMkLst>
            <pc:docMk/>
            <pc:sldMk cId="1693060073" sldId="257"/>
            <ac:spMk id="139" creationId="{F263A0B5-F8C4-4116-809F-78A768EA79A6}"/>
          </ac:spMkLst>
        </pc:spChg>
        <pc:spChg chg="add">
          <ac:chgData name="Jinchang Chen" userId="bdf08ddc82ea3892" providerId="LiveId" clId="{C65F0C3A-ED3F-4827-9FED-82854DA5DCCC}" dt="2019-08-27T03:07:22.150" v="1468" actId="26606"/>
          <ac:spMkLst>
            <pc:docMk/>
            <pc:sldMk cId="1693060073" sldId="257"/>
            <ac:spMk id="1030" creationId="{46F7435D-E3DB-47B1-BA61-B00ACC83A9DE}"/>
          </ac:spMkLst>
        </pc:spChg>
        <pc:picChg chg="add del">
          <ac:chgData name="Jinchang Chen" userId="bdf08ddc82ea3892" providerId="LiveId" clId="{C65F0C3A-ED3F-4827-9FED-82854DA5DCCC}" dt="2019-08-27T03:04:09.679" v="1419"/>
          <ac:picMkLst>
            <pc:docMk/>
            <pc:sldMk cId="1693060073" sldId="257"/>
            <ac:picMk id="4" creationId="{07DC45F6-5937-4058-BC5E-DE8579DA73FF}"/>
          </ac:picMkLst>
        </pc:picChg>
        <pc:picChg chg="del">
          <ac:chgData name="Jinchang Chen" userId="bdf08ddc82ea3892" providerId="LiveId" clId="{C65F0C3A-ED3F-4827-9FED-82854DA5DCCC}" dt="2019-08-27T01:01:05.823" v="82"/>
          <ac:picMkLst>
            <pc:docMk/>
            <pc:sldMk cId="1693060073" sldId="257"/>
            <ac:picMk id="1026" creationId="{169FFFAF-A0BA-41F9-A947-F74CA0DCFB06}"/>
          </ac:picMkLst>
        </pc:picChg>
        <pc:picChg chg="add mod">
          <ac:chgData name="Jinchang Chen" userId="bdf08ddc82ea3892" providerId="LiveId" clId="{C65F0C3A-ED3F-4827-9FED-82854DA5DCCC}" dt="2019-08-27T03:07:22.150" v="1468" actId="26606"/>
          <ac:picMkLst>
            <pc:docMk/>
            <pc:sldMk cId="1693060073" sldId="257"/>
            <ac:picMk id="1028" creationId="{3F103D07-8E81-4D0C-B11C-EB9C54A8A5AD}"/>
          </ac:picMkLst>
        </pc:picChg>
      </pc:sldChg>
      <pc:sldChg chg="addSp delSp modSp">
        <pc:chgData name="Jinchang Chen" userId="bdf08ddc82ea3892" providerId="LiveId" clId="{C65F0C3A-ED3F-4827-9FED-82854DA5DCCC}" dt="2019-09-05T03:01:50.375" v="1741" actId="20577"/>
        <pc:sldMkLst>
          <pc:docMk/>
          <pc:sldMk cId="3847622551" sldId="259"/>
        </pc:sldMkLst>
        <pc:spChg chg="mod">
          <ac:chgData name="Jinchang Chen" userId="bdf08ddc82ea3892" providerId="LiveId" clId="{C65F0C3A-ED3F-4827-9FED-82854DA5DCCC}" dt="2019-09-05T03:01:50.375" v="1741" actId="20577"/>
          <ac:spMkLst>
            <pc:docMk/>
            <pc:sldMk cId="3847622551" sldId="259"/>
            <ac:spMk id="2" creationId="{089CE5F6-DCCE-4497-8043-0844C72C2265}"/>
          </ac:spMkLst>
        </pc:spChg>
        <pc:spChg chg="mod ord">
          <ac:chgData name="Jinchang Chen" userId="bdf08ddc82ea3892" providerId="LiveId" clId="{C65F0C3A-ED3F-4827-9FED-82854DA5DCCC}" dt="2019-08-27T03:15:13.571" v="1535" actId="14100"/>
          <ac:spMkLst>
            <pc:docMk/>
            <pc:sldMk cId="3847622551" sldId="259"/>
            <ac:spMk id="3" creationId="{1E460C15-5C50-423B-BBE3-8E8C2D909010}"/>
          </ac:spMkLst>
        </pc:spChg>
        <pc:spChg chg="add">
          <ac:chgData name="Jinchang Chen" userId="bdf08ddc82ea3892" providerId="LiveId" clId="{C65F0C3A-ED3F-4827-9FED-82854DA5DCCC}" dt="2019-08-27T03:13:57.883" v="1524" actId="26606"/>
          <ac:spMkLst>
            <pc:docMk/>
            <pc:sldMk cId="3847622551" sldId="259"/>
            <ac:spMk id="78" creationId="{4038CB10-1F5C-4D54-9DF7-12586DE5B007}"/>
          </ac:spMkLst>
        </pc:spChg>
        <pc:spChg chg="add">
          <ac:chgData name="Jinchang Chen" userId="bdf08ddc82ea3892" providerId="LiveId" clId="{C65F0C3A-ED3F-4827-9FED-82854DA5DCCC}" dt="2019-08-27T03:13:57.883" v="1524" actId="26606"/>
          <ac:spMkLst>
            <pc:docMk/>
            <pc:sldMk cId="3847622551" sldId="259"/>
            <ac:spMk id="80" creationId="{73ED6512-6858-4552-B699-9A97FE9A4EA2}"/>
          </ac:spMkLst>
        </pc:spChg>
        <pc:spChg chg="del">
          <ac:chgData name="Jinchang Chen" userId="bdf08ddc82ea3892" providerId="LiveId" clId="{C65F0C3A-ED3F-4827-9FED-82854DA5DCCC}" dt="2019-08-27T03:13:57.883" v="1524" actId="26606"/>
          <ac:spMkLst>
            <pc:docMk/>
            <pc:sldMk cId="3847622551" sldId="259"/>
            <ac:spMk id="135" creationId="{4038CB10-1F5C-4D54-9DF7-12586DE5B007}"/>
          </ac:spMkLst>
        </pc:spChg>
        <pc:spChg chg="del">
          <ac:chgData name="Jinchang Chen" userId="bdf08ddc82ea3892" providerId="LiveId" clId="{C65F0C3A-ED3F-4827-9FED-82854DA5DCCC}" dt="2019-08-27T03:13:57.883" v="1524" actId="26606"/>
          <ac:spMkLst>
            <pc:docMk/>
            <pc:sldMk cId="3847622551" sldId="259"/>
            <ac:spMk id="137" creationId="{73ED6512-6858-4552-B699-9A97FE9A4EA2}"/>
          </ac:spMkLst>
        </pc:spChg>
        <pc:picChg chg="add mod">
          <ac:chgData name="Jinchang Chen" userId="bdf08ddc82ea3892" providerId="LiveId" clId="{C65F0C3A-ED3F-4827-9FED-82854DA5DCCC}" dt="2019-08-27T03:13:57.883" v="1524" actId="26606"/>
          <ac:picMkLst>
            <pc:docMk/>
            <pc:sldMk cId="3847622551" sldId="259"/>
            <ac:picMk id="4" creationId="{DF23509B-1008-446F-AF2A-065F55E15D98}"/>
          </ac:picMkLst>
        </pc:picChg>
        <pc:picChg chg="del">
          <ac:chgData name="Jinchang Chen" userId="bdf08ddc82ea3892" providerId="LiveId" clId="{C65F0C3A-ED3F-4827-9FED-82854DA5DCCC}" dt="2019-08-27T01:01:13.105" v="85"/>
          <ac:picMkLst>
            <pc:docMk/>
            <pc:sldMk cId="3847622551" sldId="259"/>
            <ac:picMk id="3074" creationId="{3D351A66-1F71-4821-808B-CADC1673AA95}"/>
          </ac:picMkLst>
        </pc:picChg>
      </pc:sldChg>
      <pc:sldChg chg="addSp delSp modSp mod setBg setClrOvrMap">
        <pc:chgData name="Jinchang Chen" userId="bdf08ddc82ea3892" providerId="LiveId" clId="{C65F0C3A-ED3F-4827-9FED-82854DA5DCCC}" dt="2019-09-03T20:49:42.677" v="1732" actId="1076"/>
        <pc:sldMkLst>
          <pc:docMk/>
          <pc:sldMk cId="2123676508" sldId="260"/>
        </pc:sldMkLst>
        <pc:spChg chg="mod">
          <ac:chgData name="Jinchang Chen" userId="bdf08ddc82ea3892" providerId="LiveId" clId="{C65F0C3A-ED3F-4827-9FED-82854DA5DCCC}" dt="2019-08-27T03:20:25.007" v="1570" actId="255"/>
          <ac:spMkLst>
            <pc:docMk/>
            <pc:sldMk cId="2123676508" sldId="260"/>
            <ac:spMk id="2" creationId="{8B5C4AD3-9226-4C63-99CE-E9BD1CEE52DF}"/>
          </ac:spMkLst>
        </pc:spChg>
        <pc:spChg chg="mod ord">
          <ac:chgData name="Jinchang Chen" userId="bdf08ddc82ea3892" providerId="LiveId" clId="{C65F0C3A-ED3F-4827-9FED-82854DA5DCCC}" dt="2019-09-03T20:49:42.677" v="1732" actId="1076"/>
          <ac:spMkLst>
            <pc:docMk/>
            <pc:sldMk cId="2123676508" sldId="260"/>
            <ac:spMk id="3" creationId="{9BA59022-E0FA-4CDD-8CEC-6ABFCE79A4DD}"/>
          </ac:spMkLst>
        </pc:spChg>
        <pc:spChg chg="add del">
          <ac:chgData name="Jinchang Chen" userId="bdf08ddc82ea3892" providerId="LiveId" clId="{C65F0C3A-ED3F-4827-9FED-82854DA5DCCC}" dt="2019-08-27T03:20:00.231" v="1558" actId="26606"/>
          <ac:spMkLst>
            <pc:docMk/>
            <pc:sldMk cId="2123676508" sldId="260"/>
            <ac:spMk id="137" creationId="{CF62D2A7-8207-488C-9F46-316BA81A16C8}"/>
          </ac:spMkLst>
        </pc:spChg>
        <pc:spChg chg="add del">
          <ac:chgData name="Jinchang Chen" userId="bdf08ddc82ea3892" providerId="LiveId" clId="{C65F0C3A-ED3F-4827-9FED-82854DA5DCCC}" dt="2019-08-27T03:20:02.840" v="1562" actId="26606"/>
          <ac:spMkLst>
            <pc:docMk/>
            <pc:sldMk cId="2123676508" sldId="260"/>
            <ac:spMk id="138" creationId="{867D4867-5BA7-4462-B2F6-A23F4A622AA7}"/>
          </ac:spMkLst>
        </pc:spChg>
        <pc:spChg chg="add">
          <ac:chgData name="Jinchang Chen" userId="bdf08ddc82ea3892" providerId="LiveId" clId="{C65F0C3A-ED3F-4827-9FED-82854DA5DCCC}" dt="2019-08-27T03:20:04.997" v="1567" actId="26606"/>
          <ac:spMkLst>
            <pc:docMk/>
            <pc:sldMk cId="2123676508" sldId="260"/>
            <ac:spMk id="139" creationId="{CF62D2A7-8207-488C-9F46-316BA81A16C8}"/>
          </ac:spMkLst>
        </pc:spChg>
        <pc:spChg chg="add del">
          <ac:chgData name="Jinchang Chen" userId="bdf08ddc82ea3892" providerId="LiveId" clId="{C65F0C3A-ED3F-4827-9FED-82854DA5DCCC}" dt="2019-08-27T03:20:03.981" v="1564" actId="26606"/>
          <ac:spMkLst>
            <pc:docMk/>
            <pc:sldMk cId="2123676508" sldId="260"/>
            <ac:spMk id="140" creationId="{CF62D2A7-8207-488C-9F46-316BA81A16C8}"/>
          </ac:spMkLst>
        </pc:spChg>
        <pc:picChg chg="add mod">
          <ac:chgData name="Jinchang Chen" userId="bdf08ddc82ea3892" providerId="LiveId" clId="{C65F0C3A-ED3F-4827-9FED-82854DA5DCCC}" dt="2019-08-27T03:20:04.997" v="1567" actId="26606"/>
          <ac:picMkLst>
            <pc:docMk/>
            <pc:sldMk cId="2123676508" sldId="260"/>
            <ac:picMk id="4" creationId="{3971A8AB-27FA-4B14-9774-6EE7BA0135B3}"/>
          </ac:picMkLst>
        </pc:picChg>
        <pc:picChg chg="del">
          <ac:chgData name="Jinchang Chen" userId="bdf08ddc82ea3892" providerId="LiveId" clId="{C65F0C3A-ED3F-4827-9FED-82854DA5DCCC}" dt="2019-08-27T01:01:20.904" v="87"/>
          <ac:picMkLst>
            <pc:docMk/>
            <pc:sldMk cId="2123676508" sldId="260"/>
            <ac:picMk id="5122" creationId="{68BF5945-4133-4AB9-AB10-C125EE647613}"/>
          </ac:picMkLst>
        </pc:picChg>
        <pc:cxnChg chg="add del">
          <ac:chgData name="Jinchang Chen" userId="bdf08ddc82ea3892" providerId="LiveId" clId="{C65F0C3A-ED3F-4827-9FED-82854DA5DCCC}" dt="2019-08-27T03:19:55.043" v="1556" actId="26606"/>
          <ac:cxnSpMkLst>
            <pc:docMk/>
            <pc:sldMk cId="2123676508" sldId="260"/>
            <ac:cxnSpMk id="76" creationId="{A7F400EE-A8A5-48AF-B4D6-291B52C6F0B0}"/>
          </ac:cxnSpMkLst>
        </pc:cxnChg>
        <pc:cxnChg chg="add del">
          <ac:chgData name="Jinchang Chen" userId="bdf08ddc82ea3892" providerId="LiveId" clId="{C65F0C3A-ED3F-4827-9FED-82854DA5DCCC}" dt="2019-08-27T03:20:04.997" v="1567" actId="26606"/>
          <ac:cxnSpMkLst>
            <pc:docMk/>
            <pc:sldMk cId="2123676508" sldId="260"/>
            <ac:cxnSpMk id="135" creationId="{E4A809D5-3600-46D4-A466-67F2349A54FB}"/>
          </ac:cxnSpMkLst>
        </pc:cxnChg>
      </pc:sldChg>
      <pc:sldChg chg="modSp">
        <pc:chgData name="Jinchang Chen" userId="bdf08ddc82ea3892" providerId="LiveId" clId="{C65F0C3A-ED3F-4827-9FED-82854DA5DCCC}" dt="2019-09-03T20:50:03.696" v="1737" actId="20577"/>
        <pc:sldMkLst>
          <pc:docMk/>
          <pc:sldMk cId="3728245412" sldId="261"/>
        </pc:sldMkLst>
        <pc:spChg chg="mod">
          <ac:chgData name="Jinchang Chen" userId="bdf08ddc82ea3892" providerId="LiveId" clId="{C65F0C3A-ED3F-4827-9FED-82854DA5DCCC}" dt="2019-09-03T20:50:03.696" v="1737" actId="20577"/>
          <ac:spMkLst>
            <pc:docMk/>
            <pc:sldMk cId="3728245412" sldId="261"/>
            <ac:spMk id="3" creationId="{B71AC044-CC30-4DA7-A839-7BE62D895BBA}"/>
          </ac:spMkLst>
        </pc:spChg>
      </pc:sldChg>
      <pc:sldChg chg="addSp delSp modSp">
        <pc:chgData name="Jinchang Chen" userId="bdf08ddc82ea3892" providerId="LiveId" clId="{C65F0C3A-ED3F-4827-9FED-82854DA5DCCC}" dt="2019-08-27T03:11:47.632" v="1510" actId="1076"/>
        <pc:sldMkLst>
          <pc:docMk/>
          <pc:sldMk cId="3969903267" sldId="262"/>
        </pc:sldMkLst>
        <pc:spChg chg="mod">
          <ac:chgData name="Jinchang Chen" userId="bdf08ddc82ea3892" providerId="LiveId" clId="{C65F0C3A-ED3F-4827-9FED-82854DA5DCCC}" dt="2019-08-27T03:11:47.632" v="1510" actId="1076"/>
          <ac:spMkLst>
            <pc:docMk/>
            <pc:sldMk cId="3969903267" sldId="262"/>
            <ac:spMk id="2" creationId="{1B0A77D1-CFFC-4CBF-86DF-B3BD4B3B1CB6}"/>
          </ac:spMkLst>
        </pc:spChg>
        <pc:spChg chg="mod ord">
          <ac:chgData name="Jinchang Chen" userId="bdf08ddc82ea3892" providerId="LiveId" clId="{C65F0C3A-ED3F-4827-9FED-82854DA5DCCC}" dt="2019-08-27T03:11:09.484" v="1507" actId="27636"/>
          <ac:spMkLst>
            <pc:docMk/>
            <pc:sldMk cId="3969903267" sldId="262"/>
            <ac:spMk id="3" creationId="{BC021B7B-2E0D-464F-BEEE-C951FDB815EF}"/>
          </ac:spMkLst>
        </pc:spChg>
        <pc:spChg chg="add del">
          <ac:chgData name="Jinchang Chen" userId="bdf08ddc82ea3892" providerId="LiveId" clId="{C65F0C3A-ED3F-4827-9FED-82854DA5DCCC}" dt="2019-08-27T03:10:14.098" v="1493" actId="26606"/>
          <ac:spMkLst>
            <pc:docMk/>
            <pc:sldMk cId="3969903267" sldId="262"/>
            <ac:spMk id="79" creationId="{B0792D4F-247E-46FE-85FC-881DEFA41D94}"/>
          </ac:spMkLst>
        </pc:spChg>
        <pc:spChg chg="add del">
          <ac:chgData name="Jinchang Chen" userId="bdf08ddc82ea3892" providerId="LiveId" clId="{C65F0C3A-ED3F-4827-9FED-82854DA5DCCC}" dt="2019-08-27T03:10:34.913" v="1497" actId="26606"/>
          <ac:spMkLst>
            <pc:docMk/>
            <pc:sldMk cId="3969903267" sldId="262"/>
            <ac:spMk id="81" creationId="{EC7FF834-B204-4967-8D47-8BB36EAF0EF5}"/>
          </ac:spMkLst>
        </pc:spChg>
        <pc:spChg chg="add del">
          <ac:chgData name="Jinchang Chen" userId="bdf08ddc82ea3892" providerId="LiveId" clId="{C65F0C3A-ED3F-4827-9FED-82854DA5DCCC}" dt="2019-08-27T03:10:34.913" v="1497" actId="26606"/>
          <ac:spMkLst>
            <pc:docMk/>
            <pc:sldMk cId="3969903267" sldId="262"/>
            <ac:spMk id="82" creationId="{F780A22D-61EA-43E3-BD94-3E39CF902160}"/>
          </ac:spMkLst>
        </pc:spChg>
        <pc:spChg chg="add">
          <ac:chgData name="Jinchang Chen" userId="bdf08ddc82ea3892" providerId="LiveId" clId="{C65F0C3A-ED3F-4827-9FED-82854DA5DCCC}" dt="2019-08-27T03:10:34.913" v="1497" actId="26606"/>
          <ac:spMkLst>
            <pc:docMk/>
            <pc:sldMk cId="3969903267" sldId="262"/>
            <ac:spMk id="87" creationId="{42A5316D-ED2F-4F89-B4B4-8D9240B1A348}"/>
          </ac:spMkLst>
        </pc:spChg>
        <pc:picChg chg="add mod">
          <ac:chgData name="Jinchang Chen" userId="bdf08ddc82ea3892" providerId="LiveId" clId="{C65F0C3A-ED3F-4827-9FED-82854DA5DCCC}" dt="2019-08-27T03:10:56.417" v="1503" actId="1076"/>
          <ac:picMkLst>
            <pc:docMk/>
            <pc:sldMk cId="3969903267" sldId="262"/>
            <ac:picMk id="4" creationId="{AC1166CD-6D93-48B7-B645-B44BE211FD4E}"/>
          </ac:picMkLst>
        </pc:picChg>
        <pc:picChg chg="del mod">
          <ac:chgData name="Jinchang Chen" userId="bdf08ddc82ea3892" providerId="LiveId" clId="{C65F0C3A-ED3F-4827-9FED-82854DA5DCCC}" dt="2019-08-27T01:01:10.027" v="84"/>
          <ac:picMkLst>
            <pc:docMk/>
            <pc:sldMk cId="3969903267" sldId="262"/>
            <ac:picMk id="2050" creationId="{237AF987-1864-4F4E-8440-8F1A5CEF7028}"/>
          </ac:picMkLst>
        </pc:picChg>
        <pc:cxnChg chg="add del">
          <ac:chgData name="Jinchang Chen" userId="bdf08ddc82ea3892" providerId="LiveId" clId="{C65F0C3A-ED3F-4827-9FED-82854DA5DCCC}" dt="2019-08-27T03:10:14.113" v="1494" actId="26606"/>
          <ac:cxnSpMkLst>
            <pc:docMk/>
            <pc:sldMk cId="3969903267" sldId="262"/>
            <ac:cxnSpMk id="71" creationId="{39B7FDC9-F0CE-43A7-9F2A-83DD09DC3453}"/>
          </ac:cxnSpMkLst>
        </pc:cxnChg>
        <pc:cxnChg chg="add del">
          <ac:chgData name="Jinchang Chen" userId="bdf08ddc82ea3892" providerId="LiveId" clId="{C65F0C3A-ED3F-4827-9FED-82854DA5DCCC}" dt="2019-08-27T03:10:04.237" v="1491" actId="26606"/>
          <ac:cxnSpMkLst>
            <pc:docMk/>
            <pc:sldMk cId="3969903267" sldId="262"/>
            <ac:cxnSpMk id="76" creationId="{645863A0-0EBC-4C9B-958B-06AD3E75BB1D}"/>
          </ac:cxnSpMkLst>
        </pc:cxnChg>
        <pc:cxnChg chg="add del">
          <ac:chgData name="Jinchang Chen" userId="bdf08ddc82ea3892" providerId="LiveId" clId="{C65F0C3A-ED3F-4827-9FED-82854DA5DCCC}" dt="2019-08-27T03:10:14.098" v="1493" actId="26606"/>
          <ac:cxnSpMkLst>
            <pc:docMk/>
            <pc:sldMk cId="3969903267" sldId="262"/>
            <ac:cxnSpMk id="78" creationId="{CE272F12-AF86-441A-BC1B-C014BBBF85B5}"/>
          </ac:cxnSpMkLst>
        </pc:cxnChg>
      </pc:sldChg>
      <pc:sldChg chg="delSp modSp del ord">
        <pc:chgData name="Jinchang Chen" userId="bdf08ddc82ea3892" providerId="LiveId" clId="{C65F0C3A-ED3F-4827-9FED-82854DA5DCCC}" dt="2019-08-27T02:54:25.971" v="1263" actId="2696"/>
        <pc:sldMkLst>
          <pc:docMk/>
          <pc:sldMk cId="1123615464" sldId="263"/>
        </pc:sldMkLst>
        <pc:spChg chg="mod">
          <ac:chgData name="Jinchang Chen" userId="bdf08ddc82ea3892" providerId="LiveId" clId="{C65F0C3A-ED3F-4827-9FED-82854DA5DCCC}" dt="2019-08-27T02:44:29.712" v="1185" actId="20577"/>
          <ac:spMkLst>
            <pc:docMk/>
            <pc:sldMk cId="1123615464" sldId="263"/>
            <ac:spMk id="2" creationId="{1B0A77D1-CFFC-4CBF-86DF-B3BD4B3B1CB6}"/>
          </ac:spMkLst>
        </pc:spChg>
        <pc:picChg chg="del">
          <ac:chgData name="Jinchang Chen" userId="bdf08ddc82ea3892" providerId="LiveId" clId="{C65F0C3A-ED3F-4827-9FED-82854DA5DCCC}" dt="2019-08-27T01:01:16.981" v="86"/>
          <ac:picMkLst>
            <pc:docMk/>
            <pc:sldMk cId="1123615464" sldId="263"/>
            <ac:picMk id="4098" creationId="{5EA15CAC-8FDD-488E-87F2-8634DFC75B79}"/>
          </ac:picMkLst>
        </pc:picChg>
      </pc:sldChg>
      <pc:sldChg chg="addSp modSp add mod setBg">
        <pc:chgData name="Jinchang Chen" userId="bdf08ddc82ea3892" providerId="LiveId" clId="{C65F0C3A-ED3F-4827-9FED-82854DA5DCCC}" dt="2019-09-05T03:01:30.753" v="1738" actId="20577"/>
        <pc:sldMkLst>
          <pc:docMk/>
          <pc:sldMk cId="3323519430" sldId="263"/>
        </pc:sldMkLst>
        <pc:spChg chg="mod">
          <ac:chgData name="Jinchang Chen" userId="bdf08ddc82ea3892" providerId="LiveId" clId="{C65F0C3A-ED3F-4827-9FED-82854DA5DCCC}" dt="2019-08-27T03:17:00.973" v="1538" actId="255"/>
          <ac:spMkLst>
            <pc:docMk/>
            <pc:sldMk cId="3323519430" sldId="263"/>
            <ac:spMk id="2" creationId="{75C1FAB8-5BE1-4653-8D61-9787DA15F532}"/>
          </ac:spMkLst>
        </pc:spChg>
        <pc:spChg chg="mod">
          <ac:chgData name="Jinchang Chen" userId="bdf08ddc82ea3892" providerId="LiveId" clId="{C65F0C3A-ED3F-4827-9FED-82854DA5DCCC}" dt="2019-09-05T03:01:30.753" v="1738" actId="20577"/>
          <ac:spMkLst>
            <pc:docMk/>
            <pc:sldMk cId="3323519430" sldId="263"/>
            <ac:spMk id="3" creationId="{B9E4468B-276F-466A-815E-5548A1276A61}"/>
          </ac:spMkLst>
        </pc:spChg>
        <pc:spChg chg="add">
          <ac:chgData name="Jinchang Chen" userId="bdf08ddc82ea3892" providerId="LiveId" clId="{C65F0C3A-ED3F-4827-9FED-82854DA5DCCC}" dt="2019-08-27T03:16:50.284" v="1537" actId="26606"/>
          <ac:spMkLst>
            <pc:docMk/>
            <pc:sldMk cId="3323519430" sldId="263"/>
            <ac:spMk id="71" creationId="{A9616D99-AEFB-4C95-84EF-5DEC698D92A7}"/>
          </ac:spMkLst>
        </pc:spChg>
        <pc:spChg chg="add">
          <ac:chgData name="Jinchang Chen" userId="bdf08ddc82ea3892" providerId="LiveId" clId="{C65F0C3A-ED3F-4827-9FED-82854DA5DCCC}" dt="2019-08-27T03:16:50.284" v="1537" actId="26606"/>
          <ac:spMkLst>
            <pc:docMk/>
            <pc:sldMk cId="3323519430" sldId="263"/>
            <ac:spMk id="73" creationId="{D0F97023-F626-4FC5-8C2D-753B5C7F4606}"/>
          </ac:spMkLst>
        </pc:spChg>
        <pc:picChg chg="add mod">
          <ac:chgData name="Jinchang Chen" userId="bdf08ddc82ea3892" providerId="LiveId" clId="{C65F0C3A-ED3F-4827-9FED-82854DA5DCCC}" dt="2019-08-27T03:17:54.371" v="1553" actId="1076"/>
          <ac:picMkLst>
            <pc:docMk/>
            <pc:sldMk cId="3323519430" sldId="263"/>
            <ac:picMk id="4098" creationId="{A3528473-0400-4490-8183-61CB73526650}"/>
          </ac:picMkLst>
        </pc:picChg>
      </pc:sldChg>
    </pc:docChg>
  </pc:docChgLst>
  <pc:docChgLst>
    <pc:chgData name="Jinchang Chen" userId="bdf08ddc82ea3892" providerId="LiveId" clId="{38FFC962-A1BE-4BAE-9058-E3FB54A8A5E2}"/>
    <pc:docChg chg="custSel modSld sldOrd">
      <pc:chgData name="Jinchang Chen" userId="bdf08ddc82ea3892" providerId="LiveId" clId="{38FFC962-A1BE-4BAE-9058-E3FB54A8A5E2}" dt="2019-09-05T15:25:07.560" v="99" actId="1076"/>
      <pc:docMkLst>
        <pc:docMk/>
      </pc:docMkLst>
      <pc:sldChg chg="modSp">
        <pc:chgData name="Jinchang Chen" userId="bdf08ddc82ea3892" providerId="LiveId" clId="{38FFC962-A1BE-4BAE-9058-E3FB54A8A5E2}" dt="2019-08-27T04:56:35.925" v="8" actId="20577"/>
        <pc:sldMkLst>
          <pc:docMk/>
          <pc:sldMk cId="2808723239" sldId="256"/>
        </pc:sldMkLst>
        <pc:spChg chg="mod">
          <ac:chgData name="Jinchang Chen" userId="bdf08ddc82ea3892" providerId="LiveId" clId="{38FFC962-A1BE-4BAE-9058-E3FB54A8A5E2}" dt="2019-08-27T04:56:35.925" v="8" actId="20577"/>
          <ac:spMkLst>
            <pc:docMk/>
            <pc:sldMk cId="2808723239" sldId="256"/>
            <ac:spMk id="3" creationId="{CEBBAEF9-3667-4B34-B2D0-2F2C6BAA3424}"/>
          </ac:spMkLst>
        </pc:spChg>
      </pc:sldChg>
      <pc:sldChg chg="modSp">
        <pc:chgData name="Jinchang Chen" userId="bdf08ddc82ea3892" providerId="LiveId" clId="{38FFC962-A1BE-4BAE-9058-E3FB54A8A5E2}" dt="2019-09-05T15:25:07.560" v="99" actId="1076"/>
        <pc:sldMkLst>
          <pc:docMk/>
          <pc:sldMk cId="1693060073" sldId="257"/>
        </pc:sldMkLst>
        <pc:spChg chg="mod">
          <ac:chgData name="Jinchang Chen" userId="bdf08ddc82ea3892" providerId="LiveId" clId="{38FFC962-A1BE-4BAE-9058-E3FB54A8A5E2}" dt="2019-09-05T15:24:52.716" v="98" actId="1076"/>
          <ac:spMkLst>
            <pc:docMk/>
            <pc:sldMk cId="1693060073" sldId="257"/>
            <ac:spMk id="2" creationId="{BB2A14D5-FD59-4AFB-8358-AF82E31B01BA}"/>
          </ac:spMkLst>
        </pc:spChg>
        <pc:spChg chg="mod">
          <ac:chgData name="Jinchang Chen" userId="bdf08ddc82ea3892" providerId="LiveId" clId="{38FFC962-A1BE-4BAE-9058-E3FB54A8A5E2}" dt="2019-09-05T15:25:07.560" v="99" actId="1076"/>
          <ac:spMkLst>
            <pc:docMk/>
            <pc:sldMk cId="1693060073" sldId="257"/>
            <ac:spMk id="3" creationId="{EF8BFD12-F763-462D-B20A-31E2B9A6A7FE}"/>
          </ac:spMkLst>
        </pc:spChg>
      </pc:sldChg>
      <pc:sldChg chg="modSp">
        <pc:chgData name="Jinchang Chen" userId="bdf08ddc82ea3892" providerId="LiveId" clId="{38FFC962-A1BE-4BAE-9058-E3FB54A8A5E2}" dt="2019-09-05T15:23:55.910" v="66" actId="20577"/>
        <pc:sldMkLst>
          <pc:docMk/>
          <pc:sldMk cId="3847622551" sldId="259"/>
        </pc:sldMkLst>
        <pc:spChg chg="mod">
          <ac:chgData name="Jinchang Chen" userId="bdf08ddc82ea3892" providerId="LiveId" clId="{38FFC962-A1BE-4BAE-9058-E3FB54A8A5E2}" dt="2019-09-05T15:23:55.910" v="66" actId="20577"/>
          <ac:spMkLst>
            <pc:docMk/>
            <pc:sldMk cId="3847622551" sldId="259"/>
            <ac:spMk id="2" creationId="{089CE5F6-DCCE-4497-8043-0844C72C2265}"/>
          </ac:spMkLst>
        </pc:spChg>
        <pc:spChg chg="mod">
          <ac:chgData name="Jinchang Chen" userId="bdf08ddc82ea3892" providerId="LiveId" clId="{38FFC962-A1BE-4BAE-9058-E3FB54A8A5E2}" dt="2019-09-05T15:22:55.798" v="45" actId="20577"/>
          <ac:spMkLst>
            <pc:docMk/>
            <pc:sldMk cId="3847622551" sldId="259"/>
            <ac:spMk id="3" creationId="{1E460C15-5C50-423B-BBE3-8E8C2D909010}"/>
          </ac:spMkLst>
        </pc:spChg>
      </pc:sldChg>
      <pc:sldChg chg="modSp">
        <pc:chgData name="Jinchang Chen" userId="bdf08ddc82ea3892" providerId="LiveId" clId="{38FFC962-A1BE-4BAE-9058-E3FB54A8A5E2}" dt="2019-09-05T15:23:41.610" v="59" actId="20577"/>
        <pc:sldMkLst>
          <pc:docMk/>
          <pc:sldMk cId="2123676508" sldId="260"/>
        </pc:sldMkLst>
        <pc:spChg chg="mod">
          <ac:chgData name="Jinchang Chen" userId="bdf08ddc82ea3892" providerId="LiveId" clId="{38FFC962-A1BE-4BAE-9058-E3FB54A8A5E2}" dt="2019-09-05T15:23:41.610" v="59" actId="20577"/>
          <ac:spMkLst>
            <pc:docMk/>
            <pc:sldMk cId="2123676508" sldId="260"/>
            <ac:spMk id="2" creationId="{8B5C4AD3-9226-4C63-99CE-E9BD1CEE52DF}"/>
          </ac:spMkLst>
        </pc:spChg>
        <pc:spChg chg="mod">
          <ac:chgData name="Jinchang Chen" userId="bdf08ddc82ea3892" providerId="LiveId" clId="{38FFC962-A1BE-4BAE-9058-E3FB54A8A5E2}" dt="2019-09-05T15:21:59.034" v="26" actId="20577"/>
          <ac:spMkLst>
            <pc:docMk/>
            <pc:sldMk cId="2123676508" sldId="260"/>
            <ac:spMk id="3" creationId="{9BA59022-E0FA-4CDD-8CEC-6ABFCE79A4DD}"/>
          </ac:spMkLst>
        </pc:spChg>
      </pc:sldChg>
      <pc:sldChg chg="ord">
        <pc:chgData name="Jinchang Chen" userId="bdf08ddc82ea3892" providerId="LiveId" clId="{38FFC962-A1BE-4BAE-9058-E3FB54A8A5E2}" dt="2019-08-27T04:45:19.504" v="0"/>
        <pc:sldMkLst>
          <pc:docMk/>
          <pc:sldMk cId="3323519430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3F52C-546A-4FFA-A446-FD5A85DC2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4DE539-BFDD-44A0-9636-4C1A267D8C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99EE3-1015-4352-AD49-71852C6CE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C15ED-1438-4CF2-9DD8-0B28869CE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39559-B9F7-4D53-9C23-2B7CE204A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911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3CCC0-F0A7-4FD7-A8B9-99F0FC6A2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AFE3C0-531B-43A5-A37F-3C55B5B7A4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1E365-A504-45DF-B9ED-19FD46AD3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D0FB1-668C-46A4-ACFC-7164A31A4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7B711-C8BB-4A34-9D72-71BA47A48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110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4506F7-996D-4D68-8F10-BAB409F621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C9A84A-4D38-4CC9-944C-C12254EAC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5F24B-E5F4-41F6-B9BE-0DC467E80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694FA-8015-4F09-AAE2-525311E5A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B5186-6BD2-475C-8762-A563A4B3C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546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E8AD6-7D23-4CAC-8CF2-DF5869B6F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792E6-3196-4719-BD5B-8589FD38F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20C00-21BB-41EA-B566-4B067E8AF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835EF8-F1BE-4FAD-8DEB-6F7F45450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87ABE-B096-472F-8055-7F0971B63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06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2CAE5-5304-4701-BE24-5DA9C8AA0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5340A-8157-4298-93D4-14EE125FA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8BC91-0CE7-4101-8561-BA896B515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DE101-F337-4C4F-BB31-02241090D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63D44-FFE7-4BDD-8A32-DCDF0AB44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30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7DEEE-C58E-4BE1-B5A7-883DF674F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27164-C0C4-49EF-A69B-E4CA856E70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A54A61-D665-447A-B177-245C22247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EAD96-6A90-4DEC-A924-59CA09433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1D24A-FDEC-4F60-80AF-016F62AC1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5DCCDC-ECE6-4C69-800E-C8977B20E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15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844B0-F103-44C5-87F4-28CAE782A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E82E99-A2E8-4F32-9BC1-6B68845B6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A6B379-5219-4FAA-BB41-CAC0A546A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FC65D4-7792-4032-94B4-66CF152FEB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DDECF6-B1DD-4F38-9D83-8A5C68A0DD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AB4B5B-E8BF-42B7-AED2-35A78808E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FC6F92-F494-4CDA-BCB9-08FBF565C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7D6CA-106C-4ADB-9B15-1B441B0EE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88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A7A1B-6974-4CF1-BF99-9ACA12C8A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1AC8BC-058D-47EC-BFBD-B853C6B9B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2EE4A0-49FA-47E3-BCAC-7DED7CEBA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B8F48-425E-4DF6-913E-442D9E620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57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D4FD6B-F790-44CE-9851-FF6E8D2D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2FF671-9CC2-42B9-8B49-9BD8CDA29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5654AF-80C7-4C32-97E0-7BF4A3685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80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10E85-E0F8-49E9-9AF6-1C3448843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0C2C8-AF04-493C-B2DD-F007C209F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3F2C55-E9C5-4315-8B76-B2AE4679B1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831FF2-0E07-4DBA-A556-BE8F539C8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7EE45F-29D5-4F3E-B7EF-52F696B23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135AF4-1EBA-407A-938A-A8D67BFC7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37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52FAB-8DCA-438A-8885-23DB64B3A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1B047E-081D-4ECD-B983-6B41493D0B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5D546D-912D-443F-A3AD-F654714E9B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5FD81-943B-4566-BC48-AE9431EA9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DD969E-DB64-40B4-82CB-5339C2905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99929F-D389-457D-8CD5-F1D3D5FB6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58364D-0923-4FEC-A758-6ABEB5A0C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2A71F4-62D9-4D5C-8F87-6FAA5B9A99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12A1FD-7F80-4A85-84FE-02CDEED06A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BF4F2-CCD2-4968-9581-5A60A4BA959C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034E4-D0E7-4341-8425-06588D24C2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B56144-893F-4601-9D31-CFA53D0F13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0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ACBE1851-2230-47A9-B000-CE9046EA6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rgbClr val="275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D73AA5-A00B-4E45-979C-DC30BE533F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276" y="803705"/>
            <a:ext cx="4208656" cy="3034857"/>
          </a:xfrm>
        </p:spPr>
        <p:txBody>
          <a:bodyPr anchor="b">
            <a:normAutofit/>
          </a:bodyPr>
          <a:lstStyle/>
          <a:p>
            <a:pPr algn="r"/>
            <a:r>
              <a:rPr lang="zh-TW" altLang="en-US" sz="5400" b="1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柳暗花明</a:t>
            </a:r>
            <a:r>
              <a:rPr lang="en-US" altLang="zh-TW" sz="5400" b="1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:</a:t>
            </a:r>
            <a:br>
              <a:rPr lang="en-US" altLang="zh-TW" sz="5400" b="1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5400" b="1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    </a:t>
            </a:r>
            <a:r>
              <a:rPr lang="zh-TW" altLang="en-US" sz="4400" b="1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努力挖掘屬靈恩賜</a:t>
            </a:r>
            <a:endParaRPr lang="en-US" sz="4400" b="1" dirty="0">
              <a:solidFill>
                <a:srgbClr val="FFFFFF"/>
              </a:solidFill>
              <a:latin typeface="LiSu" panose="02010509060101010101" pitchFamily="49" charset="-122"/>
              <a:ea typeface="LiSu" panose="02010509060101010101" pitchFamily="49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BBAEF9-3667-4B34-B2D0-2F2C6BAA34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921" y="4013165"/>
            <a:ext cx="4204012" cy="2205732"/>
          </a:xfrm>
        </p:spPr>
        <p:txBody>
          <a:bodyPr anchor="t">
            <a:normAutofit/>
          </a:bodyPr>
          <a:lstStyle/>
          <a:p>
            <a:pPr algn="r"/>
            <a:r>
              <a:rPr lang="en-US" altLang="zh-TW" sz="4000" b="1" dirty="0">
                <a:solidFill>
                  <a:srgbClr val="FFFFFF"/>
                </a:solidFill>
                <a:ea typeface="FangSong" panose="02010609060101010101" pitchFamily="49" charset="-122"/>
              </a:rPr>
              <a:t>It</a:t>
            </a:r>
            <a:r>
              <a:rPr lang="zh-TW" altLang="en-US" sz="4000" b="1" dirty="0">
                <a:solidFill>
                  <a:srgbClr val="FFFFFF"/>
                </a:solidFill>
                <a:ea typeface="FangSong" panose="02010609060101010101" pitchFamily="49" charset="-122"/>
              </a:rPr>
              <a:t> </a:t>
            </a:r>
            <a:r>
              <a:rPr lang="en-US" altLang="zh-TW" sz="4000" b="1" dirty="0">
                <a:solidFill>
                  <a:srgbClr val="FFFFFF"/>
                </a:solidFill>
                <a:ea typeface="FangSong" panose="02010609060101010101" pitchFamily="49" charset="-122"/>
              </a:rPr>
              <a:t>Is</a:t>
            </a:r>
            <a:r>
              <a:rPr lang="zh-TW" altLang="en-US" sz="4000" b="1" dirty="0">
                <a:solidFill>
                  <a:srgbClr val="FFFFFF"/>
                </a:solidFill>
                <a:ea typeface="FangSong" panose="02010609060101010101" pitchFamily="49" charset="-122"/>
              </a:rPr>
              <a:t> </a:t>
            </a:r>
            <a:r>
              <a:rPr lang="en-US" altLang="zh-TW" sz="4000" b="1" dirty="0">
                <a:solidFill>
                  <a:srgbClr val="FFFFFF"/>
                </a:solidFill>
                <a:ea typeface="FangSong" panose="02010609060101010101" pitchFamily="49" charset="-122"/>
              </a:rPr>
              <a:t>a</a:t>
            </a:r>
            <a:r>
              <a:rPr lang="zh-TW" altLang="en-US" sz="4000" b="1" dirty="0">
                <a:solidFill>
                  <a:srgbClr val="FFFFFF"/>
                </a:solidFill>
                <a:ea typeface="FangSong" panose="02010609060101010101" pitchFamily="49" charset="-122"/>
              </a:rPr>
              <a:t> </a:t>
            </a:r>
            <a:r>
              <a:rPr lang="en-US" altLang="zh-TW" sz="4000" b="1" dirty="0">
                <a:solidFill>
                  <a:srgbClr val="FFFFFF"/>
                </a:solidFill>
                <a:ea typeface="FangSong" panose="02010609060101010101" pitchFamily="49" charset="-122"/>
              </a:rPr>
              <a:t>Surprise Journey:</a:t>
            </a:r>
          </a:p>
          <a:p>
            <a:pPr algn="r"/>
            <a:r>
              <a:rPr lang="en-US" sz="3200" b="1" dirty="0">
                <a:solidFill>
                  <a:srgbClr val="FFFFFF"/>
                </a:solidFill>
                <a:ea typeface="FangSong" panose="02010609060101010101" pitchFamily="49" charset="-122"/>
              </a:rPr>
              <a:t>         Discovering Your Spiritual Gifts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23B93832-6514-44F4-849B-5EE2C8A23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928939"/>
            <a:ext cx="393192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Related image">
            <a:extLst>
              <a:ext uri="{FF2B5EF4-FFF2-40B4-BE49-F238E27FC236}">
                <a16:creationId xmlns:a16="http://schemas.microsoft.com/office/drawing/2014/main" id="{9B024B4A-320A-4638-B64F-2EB4A77743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86" b="16857"/>
          <a:stretch/>
        </p:blipFill>
        <p:spPr bwMode="auto">
          <a:xfrm>
            <a:off x="6096000" y="1774101"/>
            <a:ext cx="5459470" cy="331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8723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A14D5-FD59-4AFB-8358-AF82E31B0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08" y="484632"/>
            <a:ext cx="6099050" cy="1821246"/>
          </a:xfrm>
        </p:spPr>
        <p:txBody>
          <a:bodyPr>
            <a:normAutofit fontScale="90000"/>
          </a:bodyPr>
          <a:lstStyle/>
          <a:p>
            <a:r>
              <a:rPr lang="zh-TW" altLang="en-US" sz="4900" dirty="0">
                <a:latin typeface="LiSu" panose="02010509060101010101" pitchFamily="49" charset="-122"/>
                <a:ea typeface="LiSu" panose="02010509060101010101" pitchFamily="49" charset="-122"/>
              </a:rPr>
              <a:t>努力挖掘恩賜</a:t>
            </a:r>
            <a:br>
              <a:rPr lang="en-US" altLang="zh-TW" sz="3700" dirty="0"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dirty="0">
                <a:latin typeface="+mn-lt"/>
                <a:ea typeface="LiSu" panose="02010509060101010101" pitchFamily="49" charset="-122"/>
              </a:rPr>
              <a:t>Work on discovery Diligently</a:t>
            </a:r>
            <a:endParaRPr lang="en-US" dirty="0">
              <a:latin typeface="+mn-lt"/>
              <a:ea typeface="LiSu" panose="020105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BFD12-F763-462D-B20A-31E2B9A6A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336" y="2587949"/>
            <a:ext cx="5486400" cy="3785419"/>
          </a:xfrm>
        </p:spPr>
        <p:txBody>
          <a:bodyPr>
            <a:normAutofit lnSpcReduction="10000"/>
          </a:bodyPr>
          <a:lstStyle/>
          <a:p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使用測試手段</a:t>
            </a:r>
            <a:endParaRPr lang="en-US" altLang="zh-TW" sz="36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buNone/>
            </a:pPr>
            <a:r>
              <a:rPr lang="en-US" altLang="zh-TW" sz="3200" dirty="0">
                <a:ea typeface="DFKai-SB" panose="03000509000000000000" pitchFamily="65" charset="-120"/>
              </a:rPr>
              <a:t>Use spiritual gifts inventory</a:t>
            </a:r>
            <a:endParaRPr lang="zh-TW" altLang="en-US" sz="3200" dirty="0">
              <a:ea typeface="DFKai-SB" panose="03000509000000000000" pitchFamily="65" charset="-120"/>
            </a:endParaRPr>
          </a:p>
          <a:p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祈求上帝啟示</a:t>
            </a:r>
            <a:endParaRPr lang="en-US" altLang="zh-TW" sz="36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buNone/>
            </a:pPr>
            <a:r>
              <a:rPr lang="en-US" altLang="zh-TW" sz="3200" dirty="0">
                <a:ea typeface="DFKai-SB" panose="03000509000000000000" pitchFamily="65" charset="-120"/>
              </a:rPr>
              <a:t>Ask for God’s revelation</a:t>
            </a:r>
            <a:endParaRPr lang="en-US" altLang="zh-TW" sz="32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觀察上帝使用</a:t>
            </a:r>
            <a:endParaRPr lang="en-US" altLang="en-US" sz="36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buNone/>
            </a:pPr>
            <a:r>
              <a:rPr lang="en-US" altLang="zh-TW" sz="3200" dirty="0">
                <a:ea typeface="DFKai-SB" panose="03000509000000000000" pitchFamily="65" charset="-120"/>
              </a:rPr>
              <a:t>Observe how God empowers you</a:t>
            </a:r>
          </a:p>
          <a:p>
            <a:pPr marL="0" indent="0">
              <a:buNone/>
            </a:pPr>
            <a:endParaRPr lang="zh-TW" altLang="en-US" sz="2400" dirty="0">
              <a:ea typeface="DFKai-SB" panose="03000509000000000000" pitchFamily="65" charset="-120"/>
            </a:endParaRPr>
          </a:p>
        </p:txBody>
      </p:sp>
      <p:sp>
        <p:nvSpPr>
          <p:cNvPr id="1030" name="Rectangle 136">
            <a:extLst>
              <a:ext uri="{FF2B5EF4-FFF2-40B4-BE49-F238E27FC236}">
                <a16:creationId xmlns:a16="http://schemas.microsoft.com/office/drawing/2014/main" id="{46F7435D-E3DB-47B1-BA61-B00ACC83A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2950" y="0"/>
            <a:ext cx="609905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ounded Rectangle 9">
            <a:extLst>
              <a:ext uri="{FF2B5EF4-FFF2-40B4-BE49-F238E27FC236}">
                <a16:creationId xmlns:a16="http://schemas.microsoft.com/office/drawing/2014/main" id="{F263A0B5-F8C4-4116-809F-78A768EA79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77582" y="484632"/>
            <a:ext cx="513020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Image result for discovering your spiritual gifts">
            <a:extLst>
              <a:ext uri="{FF2B5EF4-FFF2-40B4-BE49-F238E27FC236}">
                <a16:creationId xmlns:a16="http://schemas.microsoft.com/office/drawing/2014/main" id="{3F103D07-8E81-4D0C-B11C-EB9C54A8A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0689" y="2000928"/>
            <a:ext cx="4163991" cy="2706594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3060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3B52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0A77D1-CFFC-4CBF-86DF-B3BD4B3B1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949" y="1695450"/>
            <a:ext cx="3201215" cy="3125572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>
            <a:normAutofit/>
          </a:bodyPr>
          <a:lstStyle/>
          <a:p>
            <a:pPr algn="ctr"/>
            <a:r>
              <a:rPr lang="zh-TW" altLang="en-US" sz="22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屬靈恩賜測試</a:t>
            </a:r>
            <a:br>
              <a:rPr lang="en-US" altLang="zh-TW" sz="22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2200" dirty="0">
                <a:solidFill>
                  <a:srgbClr val="FFFFFF"/>
                </a:solidFill>
                <a:latin typeface="+mn-lt"/>
                <a:ea typeface="LiSu" panose="02010509060101010101" pitchFamily="49" charset="-122"/>
              </a:rPr>
              <a:t>Wagner Modified Houts Questionnaire</a:t>
            </a:r>
            <a:endParaRPr lang="en-US" sz="2200" dirty="0">
              <a:solidFill>
                <a:srgbClr val="FFFFFF"/>
              </a:solidFill>
              <a:latin typeface="+mn-lt"/>
              <a:ea typeface="LiSu" panose="02010509060101010101" pitchFamily="49" charset="-122"/>
            </a:endParaRPr>
          </a:p>
        </p:txBody>
      </p:sp>
      <p:pic>
        <p:nvPicPr>
          <p:cNvPr id="4" name="Picture 2" descr="Image result for discovering your spiritual gifts">
            <a:extLst>
              <a:ext uri="{FF2B5EF4-FFF2-40B4-BE49-F238E27FC236}">
                <a16:creationId xmlns:a16="http://schemas.microsoft.com/office/drawing/2014/main" id="{AC1166CD-6D93-48B7-B645-B44BE211FD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38599" y="854177"/>
            <a:ext cx="7188199" cy="1437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21B7B-2E0D-464F-BEEE-C951FDB81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8600" y="2952750"/>
            <a:ext cx="7188199" cy="3224214"/>
          </a:xfrm>
        </p:spPr>
        <p:txBody>
          <a:bodyPr>
            <a:normAutofit lnSpcReduction="10000"/>
          </a:bodyPr>
          <a:lstStyle/>
          <a:p>
            <a:r>
              <a:rPr lang="en-US" altLang="zh-TW" sz="3200" dirty="0">
                <a:latin typeface="+mj-lt"/>
                <a:ea typeface="LiSu" panose="02010509060101010101" pitchFamily="49" charset="-122"/>
              </a:rPr>
              <a:t>Dr. Richard Houts, 1976</a:t>
            </a:r>
          </a:p>
          <a:p>
            <a:r>
              <a:rPr lang="en-US" altLang="zh-TW" sz="3200" dirty="0">
                <a:latin typeface="+mj-lt"/>
                <a:ea typeface="LiSu" panose="02010509060101010101" pitchFamily="49" charset="-122"/>
              </a:rPr>
              <a:t>C. Peter Wagner, 1979</a:t>
            </a:r>
          </a:p>
          <a:p>
            <a:r>
              <a:rPr lang="en-US" sz="3200" i="1" dirty="0">
                <a:latin typeface="+mj-lt"/>
                <a:ea typeface="LiSu" panose="02010509060101010101" pitchFamily="49" charset="-122"/>
              </a:rPr>
              <a:t>“Your Spiritual Gifts Can Help Your Church Grow” fifth edition</a:t>
            </a:r>
          </a:p>
          <a:p>
            <a:pPr marL="0" indent="0">
              <a:buNone/>
            </a:pPr>
            <a:r>
              <a:rPr lang="zh-TW" altLang="en-US" sz="3200" dirty="0">
                <a:latin typeface="+mj-lt"/>
                <a:ea typeface="LiSu" panose="02010509060101010101" pitchFamily="49" charset="-122"/>
              </a:rPr>
              <a:t>羅列了二十七種屬靈恩賜</a:t>
            </a:r>
            <a:endParaRPr lang="en-US" altLang="zh-TW" sz="3200" dirty="0">
              <a:latin typeface="+mj-lt"/>
              <a:ea typeface="LiSu" panose="02010509060101010101" pitchFamily="49" charset="-122"/>
            </a:endParaRPr>
          </a:p>
          <a:p>
            <a:pPr marL="0" indent="0">
              <a:buNone/>
            </a:pPr>
            <a:r>
              <a:rPr lang="en-US" sz="3200" dirty="0">
                <a:latin typeface="+mj-lt"/>
                <a:ea typeface="LiSu" panose="02010509060101010101" pitchFamily="49" charset="-122"/>
              </a:rPr>
              <a:t>List 27 spiritual gifts</a:t>
            </a:r>
          </a:p>
        </p:txBody>
      </p:sp>
    </p:spTree>
    <p:extLst>
      <p:ext uri="{BB962C8B-B14F-4D97-AF65-F5344CB8AC3E}">
        <p14:creationId xmlns:p14="http://schemas.microsoft.com/office/powerpoint/2010/main" val="3969903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1FAB8-5BE1-4653-8D61-9787DA15F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811" y="1573586"/>
            <a:ext cx="9122584" cy="1325563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LiSu" panose="02010509060101010101" pitchFamily="49" charset="-122"/>
                <a:ea typeface="LiSu" panose="02010509060101010101" pitchFamily="49" charset="-122"/>
              </a:rPr>
              <a:t>兩方面的提醒</a:t>
            </a:r>
            <a:br>
              <a:rPr lang="en-US" altLang="zh-TW" dirty="0"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4000" dirty="0">
                <a:latin typeface="+mn-lt"/>
                <a:ea typeface="LiSu" panose="02010509060101010101" pitchFamily="49" charset="-122"/>
              </a:rPr>
              <a:t>Two Reminders</a:t>
            </a:r>
            <a:endParaRPr lang="en-US" sz="4000" dirty="0">
              <a:latin typeface="+mn-lt"/>
              <a:ea typeface="LiSu" panose="020105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4468B-276F-466A-815E-5548A1276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1810" y="3060017"/>
            <a:ext cx="8667565" cy="2388284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不要消滅聖靈的感動</a:t>
            </a:r>
            <a:endParaRPr lang="en-US" altLang="zh-TW" sz="36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buNone/>
            </a:pPr>
            <a:r>
              <a:rPr lang="en-US" sz="3200" dirty="0"/>
              <a:t>Do not quench the Spirit (</a:t>
            </a:r>
            <a:r>
              <a:rPr lang="zh-TW" altLang="en-US" sz="3200" dirty="0">
                <a:latin typeface="LiSu" panose="02010509060101010101" pitchFamily="49" charset="-122"/>
                <a:ea typeface="LiSu" panose="02010509060101010101" pitchFamily="49" charset="-122"/>
              </a:rPr>
              <a:t>帖前</a:t>
            </a:r>
            <a:r>
              <a:rPr lang="en-US" sz="3200" dirty="0"/>
              <a:t>1The 5:19)</a:t>
            </a:r>
          </a:p>
          <a:p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不要忽視已有的恩賜</a:t>
            </a:r>
            <a:endParaRPr lang="en-US" altLang="zh-TW" sz="36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buNone/>
            </a:pPr>
            <a:r>
              <a:rPr lang="en-US" sz="3200" dirty="0"/>
              <a:t>Do not overlook your gifts (</a:t>
            </a:r>
            <a:r>
              <a:rPr lang="zh-TW" altLang="en-US" sz="3200" dirty="0">
                <a:latin typeface="LiSu" panose="02010509060101010101" pitchFamily="49" charset="-122"/>
                <a:ea typeface="LiSu" panose="02010509060101010101" pitchFamily="49" charset="-122"/>
              </a:rPr>
              <a:t>提前</a:t>
            </a:r>
            <a:r>
              <a:rPr lang="en-US" altLang="zh-TW" sz="3200" dirty="0">
                <a:ea typeface="LiSu" panose="02010509060101010101" pitchFamily="49" charset="-122"/>
              </a:rPr>
              <a:t>1Tim </a:t>
            </a:r>
            <a:r>
              <a:rPr lang="en-US" altLang="zh-TW" sz="3200" dirty="0"/>
              <a:t>4:14)</a:t>
            </a:r>
            <a:endParaRPr lang="en-US" sz="3200" dirty="0">
              <a:latin typeface="LiSu" panose="02010509060101010101" pitchFamily="49" charset="-122"/>
              <a:ea typeface="LiSu" panose="02010509060101010101" pitchFamily="49" charset="-122"/>
            </a:endParaRPr>
          </a:p>
        </p:txBody>
      </p:sp>
      <p:sp>
        <p:nvSpPr>
          <p:cNvPr id="71" name="Freeform 6">
            <a:extLst>
              <a:ext uri="{FF2B5EF4-FFF2-40B4-BE49-F238E27FC236}">
                <a16:creationId xmlns:a16="http://schemas.microsoft.com/office/drawing/2014/main" id="{A9616D99-AEFB-4C95-84EF-5DEC698D92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73" name="Freeform 6">
            <a:extLst>
              <a:ext uri="{FF2B5EF4-FFF2-40B4-BE49-F238E27FC236}">
                <a16:creationId xmlns:a16="http://schemas.microsoft.com/office/drawing/2014/main" id="{D0F97023-F626-4FC5-8C2D-753B5C7F4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4098" name="Picture 2" descr="Image result for reminders">
            <a:extLst>
              <a:ext uri="{FF2B5EF4-FFF2-40B4-BE49-F238E27FC236}">
                <a16:creationId xmlns:a16="http://schemas.microsoft.com/office/drawing/2014/main" id="{A3528473-0400-4490-8183-61CB735266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41337" y="865458"/>
            <a:ext cx="2194559" cy="2194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3519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77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8E35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9CE5F6-DCCE-4497-8043-0844C72C2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zh-TW" altLang="en-US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不要放棄恩賜</a:t>
            </a:r>
            <a:br>
              <a:rPr lang="en-US" altLang="zh-TW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4000" dirty="0">
                <a:solidFill>
                  <a:srgbClr val="FFFFFF"/>
                </a:solidFill>
                <a:latin typeface="+mn-lt"/>
                <a:ea typeface="LiSu" panose="02010509060101010101" pitchFamily="49" charset="-122"/>
              </a:rPr>
              <a:t>Don’t Give Up Your Gifts Easily</a:t>
            </a:r>
            <a:endParaRPr lang="en-US" sz="4000" dirty="0">
              <a:solidFill>
                <a:srgbClr val="FFFFFF"/>
              </a:solidFill>
              <a:latin typeface="LiSu" panose="02010509060101010101" pitchFamily="49" charset="-122"/>
              <a:ea typeface="LiSu" panose="02010509060101010101" pitchFamily="49" charset="-122"/>
            </a:endParaRPr>
          </a:p>
        </p:txBody>
      </p:sp>
      <p:pic>
        <p:nvPicPr>
          <p:cNvPr id="4" name="Picture 2" descr="Image result for discovering your spiritual gifts">
            <a:extLst>
              <a:ext uri="{FF2B5EF4-FFF2-40B4-BE49-F238E27FC236}">
                <a16:creationId xmlns:a16="http://schemas.microsoft.com/office/drawing/2014/main" id="{DF23509B-1008-446F-AF2A-065F55E15D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" r="1473" b="-1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Rectangle 79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60C15-5C50-423B-BBE3-8E8C2D909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5275" y="917725"/>
            <a:ext cx="3429000" cy="4852362"/>
          </a:xfrm>
        </p:spPr>
        <p:txBody>
          <a:bodyPr anchor="ctr">
            <a:normAutofit/>
          </a:bodyPr>
          <a:lstStyle/>
          <a:p>
            <a:r>
              <a:rPr lang="zh-TW" altLang="en-US" sz="36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順服聖靈帶領</a:t>
            </a:r>
            <a:endParaRPr lang="en-US" altLang="zh-TW" sz="3600" dirty="0">
              <a:solidFill>
                <a:srgbClr val="FFFFFF"/>
              </a:solidFill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buNone/>
            </a:pPr>
            <a:r>
              <a:rPr lang="en-US" altLang="en-US" sz="3200" dirty="0">
                <a:solidFill>
                  <a:srgbClr val="FFFFFF"/>
                </a:solidFill>
                <a:ea typeface="LiSu" panose="02010509060101010101" pitchFamily="49" charset="-122"/>
              </a:rPr>
              <a:t>Follow the leading of the Spirit</a:t>
            </a:r>
          </a:p>
          <a:p>
            <a:r>
              <a:rPr lang="zh-TW" altLang="en-US" sz="36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操練屬靈恩賜</a:t>
            </a:r>
            <a:endParaRPr lang="en-US" altLang="zh-TW" sz="3600" dirty="0">
              <a:solidFill>
                <a:srgbClr val="FFFFFF"/>
              </a:solidFill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buNone/>
            </a:pPr>
            <a:r>
              <a:rPr lang="en-US" altLang="en-US" sz="3200" dirty="0">
                <a:solidFill>
                  <a:srgbClr val="FFFFFF"/>
                </a:solidFill>
                <a:ea typeface="LiSu" panose="02010509060101010101" pitchFamily="49" charset="-122"/>
              </a:rPr>
              <a:t>Develop your gifts</a:t>
            </a:r>
          </a:p>
        </p:txBody>
      </p:sp>
    </p:spTree>
    <p:extLst>
      <p:ext uri="{BB962C8B-B14F-4D97-AF65-F5344CB8AC3E}">
        <p14:creationId xmlns:p14="http://schemas.microsoft.com/office/powerpoint/2010/main" val="3847622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C4AD3-9226-4C63-99CE-E9BD1CEE5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803325"/>
            <a:ext cx="5820779" cy="1325563"/>
          </a:xfrm>
        </p:spPr>
        <p:txBody>
          <a:bodyPr>
            <a:normAutofit fontScale="90000"/>
          </a:bodyPr>
          <a:lstStyle/>
          <a:p>
            <a:r>
              <a:rPr lang="zh-TW" altLang="en-US" dirty="0">
                <a:latin typeface="LiSu" panose="02010509060101010101" pitchFamily="49" charset="-122"/>
                <a:ea typeface="LiSu" panose="02010509060101010101" pitchFamily="49" charset="-122"/>
              </a:rPr>
              <a:t>充份使用恩賜</a:t>
            </a:r>
            <a:br>
              <a:rPr lang="en-US" altLang="zh-TW" sz="4100" dirty="0"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4000" dirty="0">
                <a:latin typeface="+mn-lt"/>
                <a:ea typeface="LiSu" panose="02010509060101010101" pitchFamily="49" charset="-122"/>
              </a:rPr>
              <a:t>Make Use of Your Gifts Fully </a:t>
            </a:r>
            <a:endParaRPr lang="en-US" sz="4000" dirty="0">
              <a:latin typeface="+mn-lt"/>
              <a:ea typeface="LiSu" panose="020105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59022-E0FA-4CDD-8CEC-6ABFCE79A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999" y="2468529"/>
            <a:ext cx="5988142" cy="3030100"/>
          </a:xfrm>
        </p:spPr>
        <p:txBody>
          <a:bodyPr anchor="t">
            <a:normAutofit/>
          </a:bodyPr>
          <a:lstStyle/>
          <a:p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充份發揮使用</a:t>
            </a:r>
            <a:endParaRPr lang="en-US" altLang="en-US" sz="36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buNone/>
            </a:pPr>
            <a:r>
              <a:rPr lang="en-US" altLang="en-US" sz="3200" dirty="0">
                <a:ea typeface="LiSu" panose="02010509060101010101" pitchFamily="49" charset="-122"/>
              </a:rPr>
              <a:t>Make use of your gift to its full potential</a:t>
            </a:r>
            <a:endParaRPr lang="en-US" altLang="en-US" sz="32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追求最大恩賜</a:t>
            </a:r>
            <a:endParaRPr lang="en-US" altLang="zh-TW" sz="36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buNone/>
            </a:pPr>
            <a:r>
              <a:rPr lang="en-US" altLang="zh-TW" sz="3200" dirty="0">
                <a:ea typeface="LiSu" panose="02010509060101010101" pitchFamily="49" charset="-122"/>
              </a:rPr>
              <a:t>Desire the greatest gift of all</a:t>
            </a:r>
            <a:endParaRPr lang="zh-TW" altLang="en-US" sz="3200" dirty="0">
              <a:ea typeface="LiSu" panose="02010509060101010101" pitchFamily="49" charset="-122"/>
            </a:endParaRPr>
          </a:p>
        </p:txBody>
      </p:sp>
      <p:sp>
        <p:nvSpPr>
          <p:cNvPr id="139" name="Freeform: Shape 75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2" descr="Image result for discovering your spiritual gifts">
            <a:extLst>
              <a:ext uri="{FF2B5EF4-FFF2-40B4-BE49-F238E27FC236}">
                <a16:creationId xmlns:a16="http://schemas.microsoft.com/office/drawing/2014/main" id="{3971A8AB-27FA-4B14-9774-6EE7BA0135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91" r="1" b="12832"/>
          <a:stretch/>
        </p:blipFill>
        <p:spPr bwMode="auto"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36765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71AC044-CC30-4DA7-A839-7BE62D895BBA}"/>
              </a:ext>
            </a:extLst>
          </p:cNvPr>
          <p:cNvSpPr txBox="1">
            <a:spLocks/>
          </p:cNvSpPr>
          <p:nvPr/>
        </p:nvSpPr>
        <p:spPr>
          <a:xfrm>
            <a:off x="2275839" y="2232689"/>
            <a:ext cx="7640322" cy="2180691"/>
          </a:xfrm>
          <a:prstGeom prst="rect">
            <a:avLst/>
          </a:prstGeom>
          <a:solidFill>
            <a:schemeClr val="bg1"/>
          </a:solidFill>
          <a:ln w="25400" cap="sq">
            <a:solidFill>
              <a:schemeClr val="tx1"/>
            </a:solidFill>
            <a:miter lim="800000"/>
          </a:ln>
        </p:spPr>
        <p:txBody>
          <a:bodyPr vert="horz" wrap="square" lIns="91440" tIns="45720" rIns="91440" bIns="45720" rtlCol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5400" dirty="0">
                <a:latin typeface="FangSong" panose="02010609060101010101" pitchFamily="49" charset="-122"/>
                <a:ea typeface="FangSong" panose="02010609060101010101" pitchFamily="49" charset="-122"/>
              </a:rPr>
              <a:t>發揮恩賜</a:t>
            </a:r>
            <a:r>
              <a:rPr lang="en-US" altLang="zh-TW" sz="5400" dirty="0">
                <a:latin typeface="FangSong" panose="02010609060101010101" pitchFamily="49" charset="-122"/>
                <a:ea typeface="FangSong" panose="02010609060101010101" pitchFamily="49" charset="-122"/>
              </a:rPr>
              <a:t>﹐</a:t>
            </a:r>
            <a:r>
              <a:rPr lang="zh-TW" altLang="en-US" sz="5400" dirty="0">
                <a:latin typeface="FangSong" panose="02010609060101010101" pitchFamily="49" charset="-122"/>
                <a:ea typeface="FangSong" panose="02010609060101010101" pitchFamily="49" charset="-122"/>
              </a:rPr>
              <a:t>盡善盡美</a:t>
            </a:r>
            <a:br>
              <a:rPr lang="en-US" altLang="zh-TW" sz="3000" dirty="0"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4800" dirty="0">
                <a:ea typeface="LiSu" panose="02010509060101010101" pitchFamily="49" charset="-122"/>
              </a:rPr>
              <a:t>Exercise Your Gift to Its Full Potential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728245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161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FangSong</vt:lpstr>
      <vt:lpstr>LiSu</vt:lpstr>
      <vt:lpstr>Arial</vt:lpstr>
      <vt:lpstr>Calibri</vt:lpstr>
      <vt:lpstr>Calibri Light</vt:lpstr>
      <vt:lpstr>Office Theme</vt:lpstr>
      <vt:lpstr>柳暗花明:     努力挖掘屬靈恩賜</vt:lpstr>
      <vt:lpstr>努力挖掘恩賜 Work on discovery Diligently</vt:lpstr>
      <vt:lpstr>屬靈恩賜測試 Wagner Modified Houts Questionnaire</vt:lpstr>
      <vt:lpstr>兩方面的提醒 Two Reminders</vt:lpstr>
      <vt:lpstr>不要放棄恩賜 Don’t Give Up Your Gifts Easily</vt:lpstr>
      <vt:lpstr>充份使用恩賜 Make Use of Your Gifts Fully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柳暗花明:     努力挖掘屬靈恩賜</dc:title>
  <dc:creator>Jinchang Chen</dc:creator>
  <cp:lastModifiedBy>Jinchang Chen</cp:lastModifiedBy>
  <cp:revision>1</cp:revision>
  <dcterms:created xsi:type="dcterms:W3CDTF">2019-08-27T03:10:14Z</dcterms:created>
  <dcterms:modified xsi:type="dcterms:W3CDTF">2019-09-05T15:25:13Z</dcterms:modified>
</cp:coreProperties>
</file>