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8" r:id="rId3"/>
    <p:sldId id="271" r:id="rId4"/>
    <p:sldId id="257" r:id="rId5"/>
    <p:sldId id="273" r:id="rId6"/>
    <p:sldId id="284" r:id="rId7"/>
    <p:sldId id="258" r:id="rId8"/>
    <p:sldId id="281" r:id="rId9"/>
    <p:sldId id="315" r:id="rId10"/>
    <p:sldId id="306" r:id="rId11"/>
    <p:sldId id="259" r:id="rId12"/>
    <p:sldId id="308" r:id="rId13"/>
    <p:sldId id="280" r:id="rId14"/>
    <p:sldId id="261" r:id="rId15"/>
    <p:sldId id="285" r:id="rId16"/>
    <p:sldId id="316" r:id="rId17"/>
    <p:sldId id="305" r:id="rId18"/>
    <p:sldId id="274" r:id="rId19"/>
    <p:sldId id="304" r:id="rId20"/>
    <p:sldId id="310" r:id="rId21"/>
    <p:sldId id="272" r:id="rId22"/>
    <p:sldId id="311" r:id="rId23"/>
    <p:sldId id="319" r:id="rId24"/>
    <p:sldId id="279" r:id="rId25"/>
    <p:sldId id="260" r:id="rId26"/>
    <p:sldId id="275" r:id="rId27"/>
    <p:sldId id="289" r:id="rId28"/>
    <p:sldId id="300" r:id="rId29"/>
    <p:sldId id="276" r:id="rId30"/>
    <p:sldId id="298" r:id="rId31"/>
    <p:sldId id="295" r:id="rId32"/>
    <p:sldId id="263" r:id="rId33"/>
    <p:sldId id="294" r:id="rId34"/>
    <p:sldId id="314" r:id="rId35"/>
    <p:sldId id="288" r:id="rId36"/>
    <p:sldId id="302" r:id="rId37"/>
    <p:sldId id="307" r:id="rId38"/>
    <p:sldId id="303" r:id="rId39"/>
    <p:sldId id="296" r:id="rId40"/>
    <p:sldId id="269" r:id="rId41"/>
    <p:sldId id="277" r:id="rId42"/>
    <p:sldId id="299" r:id="rId43"/>
    <p:sldId id="264" r:id="rId44"/>
    <p:sldId id="270" r:id="rId45"/>
    <p:sldId id="297" r:id="rId46"/>
    <p:sldId id="313" r:id="rId47"/>
    <p:sldId id="268" r:id="rId48"/>
    <p:sldId id="286" r:id="rId49"/>
    <p:sldId id="278" r:id="rId50"/>
    <p:sldId id="291" r:id="rId51"/>
    <p:sldId id="265" r:id="rId52"/>
    <p:sldId id="292" r:id="rId53"/>
    <p:sldId id="290" r:id="rId54"/>
    <p:sldId id="317" r:id="rId55"/>
    <p:sldId id="293" r:id="rId56"/>
    <p:sldId id="287" r:id="rId57"/>
    <p:sldId id="266" r:id="rId58"/>
    <p:sldId id="301" r:id="rId59"/>
    <p:sldId id="320" r:id="rId60"/>
    <p:sldId id="267" r:id="rId61"/>
    <p:sldId id="282" r:id="rId62"/>
    <p:sldId id="262" r:id="rId63"/>
    <p:sldId id="283" r:id="rId64"/>
    <p:sldId id="31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3" d="100"/>
          <a:sy n="83" d="100"/>
        </p:scale>
        <p:origin x="12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EFD274-B5D8-4490-84EE-1A9808C96BB9}"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E739A42-198D-4C7E-9B6F-60F26F9368B5}">
      <dgm:prSet/>
      <dgm:spPr/>
      <dgm:t>
        <a:bodyPr/>
        <a:lstStyle/>
        <a:p>
          <a:r>
            <a:rPr lang="en-US" b="1"/>
            <a:t>Glory Glory Hallelujah</a:t>
          </a:r>
          <a:endParaRPr lang="en-US"/>
        </a:p>
      </dgm:t>
    </dgm:pt>
    <dgm:pt modelId="{8D76117E-2455-464C-814B-BBCC3A15FB55}" type="parTrans" cxnId="{7FFB2C17-BFB6-4FE9-B71F-77FBD599E519}">
      <dgm:prSet/>
      <dgm:spPr/>
      <dgm:t>
        <a:bodyPr/>
        <a:lstStyle/>
        <a:p>
          <a:endParaRPr lang="en-US"/>
        </a:p>
      </dgm:t>
    </dgm:pt>
    <dgm:pt modelId="{10F2F658-7465-4CE5-84E9-CCB1EA6A4B9B}" type="sibTrans" cxnId="{7FFB2C17-BFB6-4FE9-B71F-77FBD599E519}">
      <dgm:prSet/>
      <dgm:spPr/>
      <dgm:t>
        <a:bodyPr/>
        <a:lstStyle/>
        <a:p>
          <a:endParaRPr lang="en-US"/>
        </a:p>
      </dgm:t>
    </dgm:pt>
    <dgm:pt modelId="{3DCC6F5B-993C-4E44-AEE8-12153A006CED}">
      <dgm:prSet/>
      <dgm:spPr/>
      <dgm:t>
        <a:bodyPr/>
        <a:lstStyle/>
        <a:p>
          <a:r>
            <a:rPr lang="en-US" b="1"/>
            <a:t>Glory Glory Hallelujah</a:t>
          </a:r>
          <a:endParaRPr lang="en-US"/>
        </a:p>
      </dgm:t>
    </dgm:pt>
    <dgm:pt modelId="{19919D0F-0D46-4D5C-A5F5-6C82EF5BE32F}" type="parTrans" cxnId="{92823C48-C936-4015-ADE9-E89ACFAA21D3}">
      <dgm:prSet/>
      <dgm:spPr/>
      <dgm:t>
        <a:bodyPr/>
        <a:lstStyle/>
        <a:p>
          <a:endParaRPr lang="en-US"/>
        </a:p>
      </dgm:t>
    </dgm:pt>
    <dgm:pt modelId="{1957E1FF-7CB4-4166-BAB9-46A0D2B68471}" type="sibTrans" cxnId="{92823C48-C936-4015-ADE9-E89ACFAA21D3}">
      <dgm:prSet/>
      <dgm:spPr/>
      <dgm:t>
        <a:bodyPr/>
        <a:lstStyle/>
        <a:p>
          <a:endParaRPr lang="en-US"/>
        </a:p>
      </dgm:t>
    </dgm:pt>
    <dgm:pt modelId="{14717F2B-50A4-42D3-9A73-7F2E0C1B6BDB}">
      <dgm:prSet/>
      <dgm:spPr/>
      <dgm:t>
        <a:bodyPr/>
        <a:lstStyle/>
        <a:p>
          <a:r>
            <a:rPr lang="en-US" b="1"/>
            <a:t>Glory Glory Hallelujah</a:t>
          </a:r>
          <a:endParaRPr lang="en-US"/>
        </a:p>
      </dgm:t>
    </dgm:pt>
    <dgm:pt modelId="{3344E2A7-F25C-4CFE-9964-EE8E5406E19F}" type="parTrans" cxnId="{F914B10B-5E7F-4CCB-BC9D-6421CFCAB129}">
      <dgm:prSet/>
      <dgm:spPr/>
      <dgm:t>
        <a:bodyPr/>
        <a:lstStyle/>
        <a:p>
          <a:endParaRPr lang="en-US"/>
        </a:p>
      </dgm:t>
    </dgm:pt>
    <dgm:pt modelId="{6DA6CEA4-28D8-4622-9C6A-BFB0A47361BB}" type="sibTrans" cxnId="{F914B10B-5E7F-4CCB-BC9D-6421CFCAB129}">
      <dgm:prSet/>
      <dgm:spPr/>
      <dgm:t>
        <a:bodyPr/>
        <a:lstStyle/>
        <a:p>
          <a:endParaRPr lang="en-US"/>
        </a:p>
      </dgm:t>
    </dgm:pt>
    <dgm:pt modelId="{0B7B0696-6AAC-4AFF-AC86-BC6AF9B5D0DF}">
      <dgm:prSet/>
      <dgm:spPr/>
      <dgm:t>
        <a:bodyPr/>
        <a:lstStyle/>
        <a:p>
          <a:r>
            <a:rPr lang="en-US" b="1"/>
            <a:t>His truth is marching on</a:t>
          </a:r>
          <a:endParaRPr lang="en-US"/>
        </a:p>
      </dgm:t>
    </dgm:pt>
    <dgm:pt modelId="{12957D81-9109-4BB6-9CF9-1ACB6DA1A56A}" type="parTrans" cxnId="{132336E2-6848-49E0-A230-42003C47712D}">
      <dgm:prSet/>
      <dgm:spPr/>
      <dgm:t>
        <a:bodyPr/>
        <a:lstStyle/>
        <a:p>
          <a:endParaRPr lang="en-US"/>
        </a:p>
      </dgm:t>
    </dgm:pt>
    <dgm:pt modelId="{ECDBEDA5-1574-47F1-8480-15B0B2250431}" type="sibTrans" cxnId="{132336E2-6848-49E0-A230-42003C47712D}">
      <dgm:prSet/>
      <dgm:spPr/>
      <dgm:t>
        <a:bodyPr/>
        <a:lstStyle/>
        <a:p>
          <a:endParaRPr lang="en-US"/>
        </a:p>
      </dgm:t>
    </dgm:pt>
    <dgm:pt modelId="{03E41310-E632-4068-8659-954A37090BB0}" type="pres">
      <dgm:prSet presAssocID="{60EFD274-B5D8-4490-84EE-1A9808C96BB9}" presName="vert0" presStyleCnt="0">
        <dgm:presLayoutVars>
          <dgm:dir/>
          <dgm:animOne val="branch"/>
          <dgm:animLvl val="lvl"/>
        </dgm:presLayoutVars>
      </dgm:prSet>
      <dgm:spPr/>
    </dgm:pt>
    <dgm:pt modelId="{67B7B01C-6496-45D2-A1A1-4EDEC4CFA1E2}" type="pres">
      <dgm:prSet presAssocID="{8E739A42-198D-4C7E-9B6F-60F26F9368B5}" presName="thickLine" presStyleLbl="alignNode1" presStyleIdx="0" presStyleCnt="4"/>
      <dgm:spPr/>
    </dgm:pt>
    <dgm:pt modelId="{4D64B4C2-D827-4D21-BCF4-097E979882FC}" type="pres">
      <dgm:prSet presAssocID="{8E739A42-198D-4C7E-9B6F-60F26F9368B5}" presName="horz1" presStyleCnt="0"/>
      <dgm:spPr/>
    </dgm:pt>
    <dgm:pt modelId="{2D6F00A6-E030-44F5-A326-3A4566316553}" type="pres">
      <dgm:prSet presAssocID="{8E739A42-198D-4C7E-9B6F-60F26F9368B5}" presName="tx1" presStyleLbl="revTx" presStyleIdx="0" presStyleCnt="4"/>
      <dgm:spPr/>
    </dgm:pt>
    <dgm:pt modelId="{75098DD4-83B8-444B-8655-153F2F05B8DB}" type="pres">
      <dgm:prSet presAssocID="{8E739A42-198D-4C7E-9B6F-60F26F9368B5}" presName="vert1" presStyleCnt="0"/>
      <dgm:spPr/>
    </dgm:pt>
    <dgm:pt modelId="{67515583-A125-4FAB-A72C-6BCAB42584EF}" type="pres">
      <dgm:prSet presAssocID="{3DCC6F5B-993C-4E44-AEE8-12153A006CED}" presName="thickLine" presStyleLbl="alignNode1" presStyleIdx="1" presStyleCnt="4"/>
      <dgm:spPr/>
    </dgm:pt>
    <dgm:pt modelId="{7F7081CB-9D55-4D05-AA5C-37C27049757C}" type="pres">
      <dgm:prSet presAssocID="{3DCC6F5B-993C-4E44-AEE8-12153A006CED}" presName="horz1" presStyleCnt="0"/>
      <dgm:spPr/>
    </dgm:pt>
    <dgm:pt modelId="{40AAD481-D79D-42CE-99CD-A97BE0A3BA8C}" type="pres">
      <dgm:prSet presAssocID="{3DCC6F5B-993C-4E44-AEE8-12153A006CED}" presName="tx1" presStyleLbl="revTx" presStyleIdx="1" presStyleCnt="4"/>
      <dgm:spPr/>
    </dgm:pt>
    <dgm:pt modelId="{F34DA73B-F002-4A1D-8A5E-4E43957BCDC6}" type="pres">
      <dgm:prSet presAssocID="{3DCC6F5B-993C-4E44-AEE8-12153A006CED}" presName="vert1" presStyleCnt="0"/>
      <dgm:spPr/>
    </dgm:pt>
    <dgm:pt modelId="{447A5F25-EBCC-4256-86D5-2DA28291A39E}" type="pres">
      <dgm:prSet presAssocID="{14717F2B-50A4-42D3-9A73-7F2E0C1B6BDB}" presName="thickLine" presStyleLbl="alignNode1" presStyleIdx="2" presStyleCnt="4"/>
      <dgm:spPr/>
    </dgm:pt>
    <dgm:pt modelId="{7020CF18-28C5-43FC-948D-738FD3BF19D6}" type="pres">
      <dgm:prSet presAssocID="{14717F2B-50A4-42D3-9A73-7F2E0C1B6BDB}" presName="horz1" presStyleCnt="0"/>
      <dgm:spPr/>
    </dgm:pt>
    <dgm:pt modelId="{61A5D8BD-457A-4850-9A7E-5B37400D5DE5}" type="pres">
      <dgm:prSet presAssocID="{14717F2B-50A4-42D3-9A73-7F2E0C1B6BDB}" presName="tx1" presStyleLbl="revTx" presStyleIdx="2" presStyleCnt="4"/>
      <dgm:spPr/>
    </dgm:pt>
    <dgm:pt modelId="{7CC94E83-C743-4069-9D13-0197CAD41944}" type="pres">
      <dgm:prSet presAssocID="{14717F2B-50A4-42D3-9A73-7F2E0C1B6BDB}" presName="vert1" presStyleCnt="0"/>
      <dgm:spPr/>
    </dgm:pt>
    <dgm:pt modelId="{D7EF0670-0756-48D2-BCF8-A72E627D6C7F}" type="pres">
      <dgm:prSet presAssocID="{0B7B0696-6AAC-4AFF-AC86-BC6AF9B5D0DF}" presName="thickLine" presStyleLbl="alignNode1" presStyleIdx="3" presStyleCnt="4"/>
      <dgm:spPr/>
    </dgm:pt>
    <dgm:pt modelId="{25C27C94-A3BE-429B-9440-F8A030040469}" type="pres">
      <dgm:prSet presAssocID="{0B7B0696-6AAC-4AFF-AC86-BC6AF9B5D0DF}" presName="horz1" presStyleCnt="0"/>
      <dgm:spPr/>
    </dgm:pt>
    <dgm:pt modelId="{B405AE5D-30B6-493E-91C6-65BF4F27A047}" type="pres">
      <dgm:prSet presAssocID="{0B7B0696-6AAC-4AFF-AC86-BC6AF9B5D0DF}" presName="tx1" presStyleLbl="revTx" presStyleIdx="3" presStyleCnt="4"/>
      <dgm:spPr/>
    </dgm:pt>
    <dgm:pt modelId="{A3E2E7F1-146D-4B87-9598-3962A1F93CC2}" type="pres">
      <dgm:prSet presAssocID="{0B7B0696-6AAC-4AFF-AC86-BC6AF9B5D0DF}" presName="vert1" presStyleCnt="0"/>
      <dgm:spPr/>
    </dgm:pt>
  </dgm:ptLst>
  <dgm:cxnLst>
    <dgm:cxn modelId="{F914B10B-5E7F-4CCB-BC9D-6421CFCAB129}" srcId="{60EFD274-B5D8-4490-84EE-1A9808C96BB9}" destId="{14717F2B-50A4-42D3-9A73-7F2E0C1B6BDB}" srcOrd="2" destOrd="0" parTransId="{3344E2A7-F25C-4CFE-9964-EE8E5406E19F}" sibTransId="{6DA6CEA4-28D8-4622-9C6A-BFB0A47361BB}"/>
    <dgm:cxn modelId="{7FFB2C17-BFB6-4FE9-B71F-77FBD599E519}" srcId="{60EFD274-B5D8-4490-84EE-1A9808C96BB9}" destId="{8E739A42-198D-4C7E-9B6F-60F26F9368B5}" srcOrd="0" destOrd="0" parTransId="{8D76117E-2455-464C-814B-BBCC3A15FB55}" sibTransId="{10F2F658-7465-4CE5-84E9-CCB1EA6A4B9B}"/>
    <dgm:cxn modelId="{7438A91A-3B94-4F84-95AB-58A3456054E5}" type="presOf" srcId="{8E739A42-198D-4C7E-9B6F-60F26F9368B5}" destId="{2D6F00A6-E030-44F5-A326-3A4566316553}" srcOrd="0" destOrd="0" presId="urn:microsoft.com/office/officeart/2008/layout/LinedList"/>
    <dgm:cxn modelId="{A270B01D-5314-4010-B0F7-B01350E6EC39}" type="presOf" srcId="{14717F2B-50A4-42D3-9A73-7F2E0C1B6BDB}" destId="{61A5D8BD-457A-4850-9A7E-5B37400D5DE5}" srcOrd="0" destOrd="0" presId="urn:microsoft.com/office/officeart/2008/layout/LinedList"/>
    <dgm:cxn modelId="{E1372030-6837-4581-9A40-7DEDFCFAC9B4}" type="presOf" srcId="{3DCC6F5B-993C-4E44-AEE8-12153A006CED}" destId="{40AAD481-D79D-42CE-99CD-A97BE0A3BA8C}" srcOrd="0" destOrd="0" presId="urn:microsoft.com/office/officeart/2008/layout/LinedList"/>
    <dgm:cxn modelId="{92823C48-C936-4015-ADE9-E89ACFAA21D3}" srcId="{60EFD274-B5D8-4490-84EE-1A9808C96BB9}" destId="{3DCC6F5B-993C-4E44-AEE8-12153A006CED}" srcOrd="1" destOrd="0" parTransId="{19919D0F-0D46-4D5C-A5F5-6C82EF5BE32F}" sibTransId="{1957E1FF-7CB4-4166-BAB9-46A0D2B68471}"/>
    <dgm:cxn modelId="{BDE915E2-099F-40D2-AD58-F137AA4A11D9}" type="presOf" srcId="{0B7B0696-6AAC-4AFF-AC86-BC6AF9B5D0DF}" destId="{B405AE5D-30B6-493E-91C6-65BF4F27A047}" srcOrd="0" destOrd="0" presId="urn:microsoft.com/office/officeart/2008/layout/LinedList"/>
    <dgm:cxn modelId="{132336E2-6848-49E0-A230-42003C47712D}" srcId="{60EFD274-B5D8-4490-84EE-1A9808C96BB9}" destId="{0B7B0696-6AAC-4AFF-AC86-BC6AF9B5D0DF}" srcOrd="3" destOrd="0" parTransId="{12957D81-9109-4BB6-9CF9-1ACB6DA1A56A}" sibTransId="{ECDBEDA5-1574-47F1-8480-15B0B2250431}"/>
    <dgm:cxn modelId="{471462F5-8DD5-486D-B9B8-9FF3AA67C87E}" type="presOf" srcId="{60EFD274-B5D8-4490-84EE-1A9808C96BB9}" destId="{03E41310-E632-4068-8659-954A37090BB0}" srcOrd="0" destOrd="0" presId="urn:microsoft.com/office/officeart/2008/layout/LinedList"/>
    <dgm:cxn modelId="{B3A4A447-D248-4E00-BBA9-BF3DFF39607F}" type="presParOf" srcId="{03E41310-E632-4068-8659-954A37090BB0}" destId="{67B7B01C-6496-45D2-A1A1-4EDEC4CFA1E2}" srcOrd="0" destOrd="0" presId="urn:microsoft.com/office/officeart/2008/layout/LinedList"/>
    <dgm:cxn modelId="{E1C430A5-B9DC-4D0D-B09B-64477C3C6B0E}" type="presParOf" srcId="{03E41310-E632-4068-8659-954A37090BB0}" destId="{4D64B4C2-D827-4D21-BCF4-097E979882FC}" srcOrd="1" destOrd="0" presId="urn:microsoft.com/office/officeart/2008/layout/LinedList"/>
    <dgm:cxn modelId="{2558BC42-41DD-413B-AF09-B4BC1B897B1B}" type="presParOf" srcId="{4D64B4C2-D827-4D21-BCF4-097E979882FC}" destId="{2D6F00A6-E030-44F5-A326-3A4566316553}" srcOrd="0" destOrd="0" presId="urn:microsoft.com/office/officeart/2008/layout/LinedList"/>
    <dgm:cxn modelId="{DB5C52C9-8E65-4266-84D9-B490A3893C66}" type="presParOf" srcId="{4D64B4C2-D827-4D21-BCF4-097E979882FC}" destId="{75098DD4-83B8-444B-8655-153F2F05B8DB}" srcOrd="1" destOrd="0" presId="urn:microsoft.com/office/officeart/2008/layout/LinedList"/>
    <dgm:cxn modelId="{9FD7C04F-3497-4CF4-9DAE-48637A4799F7}" type="presParOf" srcId="{03E41310-E632-4068-8659-954A37090BB0}" destId="{67515583-A125-4FAB-A72C-6BCAB42584EF}" srcOrd="2" destOrd="0" presId="urn:microsoft.com/office/officeart/2008/layout/LinedList"/>
    <dgm:cxn modelId="{A564EE84-F7BF-437A-9042-49F6193657C2}" type="presParOf" srcId="{03E41310-E632-4068-8659-954A37090BB0}" destId="{7F7081CB-9D55-4D05-AA5C-37C27049757C}" srcOrd="3" destOrd="0" presId="urn:microsoft.com/office/officeart/2008/layout/LinedList"/>
    <dgm:cxn modelId="{7E684418-7364-4485-8757-8686E5AF6ACE}" type="presParOf" srcId="{7F7081CB-9D55-4D05-AA5C-37C27049757C}" destId="{40AAD481-D79D-42CE-99CD-A97BE0A3BA8C}" srcOrd="0" destOrd="0" presId="urn:microsoft.com/office/officeart/2008/layout/LinedList"/>
    <dgm:cxn modelId="{D25CBEE2-F01B-4903-ACE0-688D1EF52687}" type="presParOf" srcId="{7F7081CB-9D55-4D05-AA5C-37C27049757C}" destId="{F34DA73B-F002-4A1D-8A5E-4E43957BCDC6}" srcOrd="1" destOrd="0" presId="urn:microsoft.com/office/officeart/2008/layout/LinedList"/>
    <dgm:cxn modelId="{D6F76351-1749-4D48-A2B7-4B308338C849}" type="presParOf" srcId="{03E41310-E632-4068-8659-954A37090BB0}" destId="{447A5F25-EBCC-4256-86D5-2DA28291A39E}" srcOrd="4" destOrd="0" presId="urn:microsoft.com/office/officeart/2008/layout/LinedList"/>
    <dgm:cxn modelId="{CA75FE10-93C6-41DB-9A29-2401147F1AA2}" type="presParOf" srcId="{03E41310-E632-4068-8659-954A37090BB0}" destId="{7020CF18-28C5-43FC-948D-738FD3BF19D6}" srcOrd="5" destOrd="0" presId="urn:microsoft.com/office/officeart/2008/layout/LinedList"/>
    <dgm:cxn modelId="{0DF0E7A0-43DA-4438-8829-E2C807459CA4}" type="presParOf" srcId="{7020CF18-28C5-43FC-948D-738FD3BF19D6}" destId="{61A5D8BD-457A-4850-9A7E-5B37400D5DE5}" srcOrd="0" destOrd="0" presId="urn:microsoft.com/office/officeart/2008/layout/LinedList"/>
    <dgm:cxn modelId="{DC9FE983-38DC-4BB3-8749-4777DB4AAACF}" type="presParOf" srcId="{7020CF18-28C5-43FC-948D-738FD3BF19D6}" destId="{7CC94E83-C743-4069-9D13-0197CAD41944}" srcOrd="1" destOrd="0" presId="urn:microsoft.com/office/officeart/2008/layout/LinedList"/>
    <dgm:cxn modelId="{0D188BBA-C9B1-4882-83BF-AF00FBC528B4}" type="presParOf" srcId="{03E41310-E632-4068-8659-954A37090BB0}" destId="{D7EF0670-0756-48D2-BCF8-A72E627D6C7F}" srcOrd="6" destOrd="0" presId="urn:microsoft.com/office/officeart/2008/layout/LinedList"/>
    <dgm:cxn modelId="{435DCC5C-7750-4B4F-98F1-6408866C4CE5}" type="presParOf" srcId="{03E41310-E632-4068-8659-954A37090BB0}" destId="{25C27C94-A3BE-429B-9440-F8A030040469}" srcOrd="7" destOrd="0" presId="urn:microsoft.com/office/officeart/2008/layout/LinedList"/>
    <dgm:cxn modelId="{0B780E3A-6AE3-4BC0-89C4-659C2B852FA2}" type="presParOf" srcId="{25C27C94-A3BE-429B-9440-F8A030040469}" destId="{B405AE5D-30B6-493E-91C6-65BF4F27A047}" srcOrd="0" destOrd="0" presId="urn:microsoft.com/office/officeart/2008/layout/LinedList"/>
    <dgm:cxn modelId="{BA3F1E1B-90D1-403C-9084-81DA10916CC9}" type="presParOf" srcId="{25C27C94-A3BE-429B-9440-F8A030040469}" destId="{A3E2E7F1-146D-4B87-9598-3962A1F93CC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7B01C-6496-45D2-A1A1-4EDEC4CFA1E2}">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6F00A6-E030-44F5-A326-3A4566316553}">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t>Glory Glory Hallelujah</a:t>
          </a:r>
          <a:endParaRPr lang="en-US" sz="4800" kern="1200"/>
        </a:p>
      </dsp:txBody>
      <dsp:txXfrm>
        <a:off x="0" y="0"/>
        <a:ext cx="6492875" cy="1276350"/>
      </dsp:txXfrm>
    </dsp:sp>
    <dsp:sp modelId="{67515583-A125-4FAB-A72C-6BCAB42584EF}">
      <dsp:nvSpPr>
        <dsp:cNvPr id="0" name=""/>
        <dsp:cNvSpPr/>
      </dsp:nvSpPr>
      <dsp:spPr>
        <a:xfrm>
          <a:off x="0" y="127635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AAD481-D79D-42CE-99CD-A97BE0A3BA8C}">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t>Glory Glory Hallelujah</a:t>
          </a:r>
          <a:endParaRPr lang="en-US" sz="4800" kern="1200"/>
        </a:p>
      </dsp:txBody>
      <dsp:txXfrm>
        <a:off x="0" y="1276350"/>
        <a:ext cx="6492875" cy="1276350"/>
      </dsp:txXfrm>
    </dsp:sp>
    <dsp:sp modelId="{447A5F25-EBCC-4256-86D5-2DA28291A39E}">
      <dsp:nvSpPr>
        <dsp:cNvPr id="0" name=""/>
        <dsp:cNvSpPr/>
      </dsp:nvSpPr>
      <dsp:spPr>
        <a:xfrm>
          <a:off x="0" y="2552700"/>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A5D8BD-457A-4850-9A7E-5B37400D5DE5}">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t>Glory Glory Hallelujah</a:t>
          </a:r>
          <a:endParaRPr lang="en-US" sz="4800" kern="1200"/>
        </a:p>
      </dsp:txBody>
      <dsp:txXfrm>
        <a:off x="0" y="2552700"/>
        <a:ext cx="6492875" cy="1276350"/>
      </dsp:txXfrm>
    </dsp:sp>
    <dsp:sp modelId="{D7EF0670-0756-48D2-BCF8-A72E627D6C7F}">
      <dsp:nvSpPr>
        <dsp:cNvPr id="0" name=""/>
        <dsp:cNvSpPr/>
      </dsp:nvSpPr>
      <dsp:spPr>
        <a:xfrm>
          <a:off x="0" y="3829050"/>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5AE5D-30B6-493E-91C6-65BF4F27A047}">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t>His truth is marching on</a:t>
          </a:r>
          <a:endParaRPr lang="en-US" sz="4800" kern="1200"/>
        </a:p>
      </dsp:txBody>
      <dsp:txXfrm>
        <a:off x="0" y="3829050"/>
        <a:ext cx="6492875" cy="12763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4AA9-A4F9-4291-B52B-7AF0EEB3DC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2506E-6EEF-4097-BC1E-9E67BC9BC1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66371B-7CB8-4DCD-BEE0-1020A9A1D35F}"/>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5" name="Footer Placeholder 4">
            <a:extLst>
              <a:ext uri="{FF2B5EF4-FFF2-40B4-BE49-F238E27FC236}">
                <a16:creationId xmlns:a16="http://schemas.microsoft.com/office/drawing/2014/main" id="{14E7629D-DDDE-465A-B5EE-9EA45CDF6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D69FF-F771-4008-8633-42A3E74523B0}"/>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1013136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072F-73AA-4098-AD96-D7C1915EB3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1D7B38-73A2-4B12-830C-E1B6FD24A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015EE-AAD9-470E-A4FC-E58332F45028}"/>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5" name="Footer Placeholder 4">
            <a:extLst>
              <a:ext uri="{FF2B5EF4-FFF2-40B4-BE49-F238E27FC236}">
                <a16:creationId xmlns:a16="http://schemas.microsoft.com/office/drawing/2014/main" id="{B0AC9067-B531-4FCD-A978-D73B1F7DB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E789E-4D00-4B49-96B5-9A46050BFB27}"/>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2897616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B245E-E69D-4B93-9800-3B0F83764A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44C678-3DAD-4630-857F-ABE7F540D9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91407-2569-4B3D-9A90-91E4D1DE3565}"/>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5" name="Footer Placeholder 4">
            <a:extLst>
              <a:ext uri="{FF2B5EF4-FFF2-40B4-BE49-F238E27FC236}">
                <a16:creationId xmlns:a16="http://schemas.microsoft.com/office/drawing/2014/main" id="{903AD498-9442-44B1-8F45-01A83E062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99A3C-7DFC-48BE-920E-14FA8A4B078A}"/>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3577238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461F-9910-445F-8887-E60C8B9305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09BAE8-BB12-4DB1-A2F6-1F925A18FC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6E912-A057-4EC3-83F8-078DA0500F80}"/>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5" name="Footer Placeholder 4">
            <a:extLst>
              <a:ext uri="{FF2B5EF4-FFF2-40B4-BE49-F238E27FC236}">
                <a16:creationId xmlns:a16="http://schemas.microsoft.com/office/drawing/2014/main" id="{54EDF4FB-6095-4933-84E7-5693AAA45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2558C-BE96-4AF8-9016-EEDD70B768BB}"/>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191030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69F2-39DB-4BE6-BB0B-A8A06128C6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03115E-5E63-4163-A16D-C860F53BE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734700-4A75-4371-857E-7A5579420080}"/>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5" name="Footer Placeholder 4">
            <a:extLst>
              <a:ext uri="{FF2B5EF4-FFF2-40B4-BE49-F238E27FC236}">
                <a16:creationId xmlns:a16="http://schemas.microsoft.com/office/drawing/2014/main" id="{4E19F12E-A923-4415-A3D3-8DDB6546B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F39E3-631F-4993-80BB-4D289A86DFD7}"/>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84070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132B-0D34-4770-9C91-877629DA3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87293-DFBC-41CA-87DE-72E139021B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8421FC-8B11-45BD-B6A9-029B0D31D2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FF14F6-1C19-4FBD-AFC4-F22A7267E846}"/>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6" name="Footer Placeholder 5">
            <a:extLst>
              <a:ext uri="{FF2B5EF4-FFF2-40B4-BE49-F238E27FC236}">
                <a16:creationId xmlns:a16="http://schemas.microsoft.com/office/drawing/2014/main" id="{7AD38F36-5D11-44B8-9121-1CA5E74934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36603-DD39-4745-A2BA-3442B6208D67}"/>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362423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85561-093F-4613-B05E-FF6375FD61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AF6AA9-41E6-4760-8EEB-E0D0E3D43A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393481-CB6C-43F5-83CB-428A99FC4F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FC29C3-1D93-4CAB-8180-9A8F78E14C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A2B94-E9C9-44B7-A990-859B93351A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45C44B-B6CB-4719-9AD4-0CD142EEBA62}"/>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8" name="Footer Placeholder 7">
            <a:extLst>
              <a:ext uri="{FF2B5EF4-FFF2-40B4-BE49-F238E27FC236}">
                <a16:creationId xmlns:a16="http://schemas.microsoft.com/office/drawing/2014/main" id="{A49391C5-D276-4DE2-B5C2-BC3FF0D7FA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B15E27-D71C-4230-BE15-67A3A479B5CC}"/>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215309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68F9-4639-42CF-917D-647350D940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0DD4A-6038-4FA7-8FF3-E2024B823951}"/>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4" name="Footer Placeholder 3">
            <a:extLst>
              <a:ext uri="{FF2B5EF4-FFF2-40B4-BE49-F238E27FC236}">
                <a16:creationId xmlns:a16="http://schemas.microsoft.com/office/drawing/2014/main" id="{1DC36F3B-E2CB-4694-9409-02828CCF55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D721A9-7132-4059-8D5E-06AB56930750}"/>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4144082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2B8DE-5DB3-4EE8-AB36-E3122CA76515}"/>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3" name="Footer Placeholder 2">
            <a:extLst>
              <a:ext uri="{FF2B5EF4-FFF2-40B4-BE49-F238E27FC236}">
                <a16:creationId xmlns:a16="http://schemas.microsoft.com/office/drawing/2014/main" id="{62822FE3-9E5F-4A60-9147-102C96A315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183A7-473A-4BFF-9552-89F1B2465078}"/>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3071024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A344-ED19-427E-B85D-F0395746A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229B1C-204D-43A9-909C-D8479AAFDF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8694D-636E-4C8C-8975-BA4677513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BD634-D931-4C26-A159-35BE8F096F7E}"/>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6" name="Footer Placeholder 5">
            <a:extLst>
              <a:ext uri="{FF2B5EF4-FFF2-40B4-BE49-F238E27FC236}">
                <a16:creationId xmlns:a16="http://schemas.microsoft.com/office/drawing/2014/main" id="{3E67AECD-1C3D-4A09-B52B-89D16FF28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3C600-D8A7-462D-B6EB-49CD6E6B1551}"/>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365163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BE62-D142-476E-8600-72A0DF8DFF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784051-0BAC-4696-A270-F1EAFDC22B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666C41-05D8-4BB1-9D5B-2F4A5DCB0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C68F8-1EA1-40D3-8F7A-8DB614D4618D}"/>
              </a:ext>
            </a:extLst>
          </p:cNvPr>
          <p:cNvSpPr>
            <a:spLocks noGrp="1"/>
          </p:cNvSpPr>
          <p:nvPr>
            <p:ph type="dt" sz="half" idx="10"/>
          </p:nvPr>
        </p:nvSpPr>
        <p:spPr/>
        <p:txBody>
          <a:bodyPr/>
          <a:lstStyle/>
          <a:p>
            <a:fld id="{80DA90A6-0EF0-4280-8D9E-493866C33C54}" type="datetimeFigureOut">
              <a:rPr lang="en-US" smtClean="0"/>
              <a:t>8/23/2019</a:t>
            </a:fld>
            <a:endParaRPr lang="en-US"/>
          </a:p>
        </p:txBody>
      </p:sp>
      <p:sp>
        <p:nvSpPr>
          <p:cNvPr id="6" name="Footer Placeholder 5">
            <a:extLst>
              <a:ext uri="{FF2B5EF4-FFF2-40B4-BE49-F238E27FC236}">
                <a16:creationId xmlns:a16="http://schemas.microsoft.com/office/drawing/2014/main" id="{0DF1F575-C7E3-4AA0-8381-DB3CB29837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9C2091-C018-4094-BCC5-211720880EC8}"/>
              </a:ext>
            </a:extLst>
          </p:cNvPr>
          <p:cNvSpPr>
            <a:spLocks noGrp="1"/>
          </p:cNvSpPr>
          <p:nvPr>
            <p:ph type="sldNum" sz="quarter" idx="12"/>
          </p:nvPr>
        </p:nvSpPr>
        <p:spPr/>
        <p:txBody>
          <a:bodyPr/>
          <a:lstStyle/>
          <a:p>
            <a:fld id="{4878A025-33CE-46FA-9577-0A28681591EE}" type="slidenum">
              <a:rPr lang="en-US" smtClean="0"/>
              <a:t>‹#›</a:t>
            </a:fld>
            <a:endParaRPr lang="en-US"/>
          </a:p>
        </p:txBody>
      </p:sp>
    </p:spTree>
    <p:extLst>
      <p:ext uri="{BB962C8B-B14F-4D97-AF65-F5344CB8AC3E}">
        <p14:creationId xmlns:p14="http://schemas.microsoft.com/office/powerpoint/2010/main" val="4162168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A701B-902F-4514-9471-58A0E855D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304297-BF2F-4B45-B76C-949CCE0498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05CD6-F8D3-4AA2-994D-85E5A7D80B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A90A6-0EF0-4280-8D9E-493866C33C54}" type="datetimeFigureOut">
              <a:rPr lang="en-US" smtClean="0"/>
              <a:t>8/23/2019</a:t>
            </a:fld>
            <a:endParaRPr lang="en-US"/>
          </a:p>
        </p:txBody>
      </p:sp>
      <p:sp>
        <p:nvSpPr>
          <p:cNvPr id="5" name="Footer Placeholder 4">
            <a:extLst>
              <a:ext uri="{FF2B5EF4-FFF2-40B4-BE49-F238E27FC236}">
                <a16:creationId xmlns:a16="http://schemas.microsoft.com/office/drawing/2014/main" id="{53709EF8-AC9C-4B4B-834A-4802EFACC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805887-55AE-4282-A658-29D023D06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8A025-33CE-46FA-9577-0A28681591EE}" type="slidenum">
              <a:rPr lang="en-US" smtClean="0"/>
              <a:t>‹#›</a:t>
            </a:fld>
            <a:endParaRPr lang="en-US"/>
          </a:p>
        </p:txBody>
      </p:sp>
    </p:spTree>
    <p:extLst>
      <p:ext uri="{BB962C8B-B14F-4D97-AF65-F5344CB8AC3E}">
        <p14:creationId xmlns:p14="http://schemas.microsoft.com/office/powerpoint/2010/main" val="4120237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4BFFB1-A830-407E-BCD0-109FA2EA55ED}"/>
              </a:ext>
            </a:extLst>
          </p:cNvPr>
          <p:cNvSpPr>
            <a:spLocks noGrp="1"/>
          </p:cNvSpPr>
          <p:nvPr>
            <p:ph type="ctrTitle"/>
          </p:nvPr>
        </p:nvSpPr>
        <p:spPr>
          <a:xfrm>
            <a:off x="6859766" y="662550"/>
            <a:ext cx="4645250" cy="2889114"/>
          </a:xfrm>
        </p:spPr>
        <p:txBody>
          <a:bodyPr anchor="b">
            <a:normAutofit/>
          </a:bodyPr>
          <a:lstStyle/>
          <a:p>
            <a:r>
              <a:rPr lang="en-US" dirty="0">
                <a:solidFill>
                  <a:schemeClr val="bg1"/>
                </a:solidFill>
              </a:rPr>
              <a:t>2019 Taiwan STM</a:t>
            </a:r>
          </a:p>
        </p:txBody>
      </p:sp>
      <p:sp>
        <p:nvSpPr>
          <p:cNvPr id="3" name="Subtitle 2">
            <a:extLst>
              <a:ext uri="{FF2B5EF4-FFF2-40B4-BE49-F238E27FC236}">
                <a16:creationId xmlns:a16="http://schemas.microsoft.com/office/drawing/2014/main" id="{C9AE448B-0C33-4D58-8606-166528D44AB7}"/>
              </a:ext>
            </a:extLst>
          </p:cNvPr>
          <p:cNvSpPr>
            <a:spLocks noGrp="1"/>
          </p:cNvSpPr>
          <p:nvPr>
            <p:ph type="subTitle" idx="1"/>
          </p:nvPr>
        </p:nvSpPr>
        <p:spPr>
          <a:xfrm>
            <a:off x="5935205" y="4056968"/>
            <a:ext cx="5569811" cy="1147863"/>
          </a:xfrm>
        </p:spPr>
        <p:txBody>
          <a:bodyPr anchor="t">
            <a:noAutofit/>
          </a:bodyPr>
          <a:lstStyle/>
          <a:p>
            <a:r>
              <a:rPr lang="en-US" sz="2800" b="1" dirty="0">
                <a:solidFill>
                  <a:schemeClr val="bg1"/>
                </a:solidFill>
              </a:rPr>
              <a:t>July 20-August 2, 2019</a:t>
            </a:r>
          </a:p>
          <a:p>
            <a:r>
              <a:rPr lang="en-US" sz="2800" b="1" dirty="0">
                <a:solidFill>
                  <a:schemeClr val="bg1"/>
                </a:solidFill>
              </a:rPr>
              <a:t>Participants: </a:t>
            </a:r>
            <a:r>
              <a:rPr lang="en-US" sz="2800" b="1" dirty="0" err="1">
                <a:solidFill>
                  <a:schemeClr val="bg1"/>
                </a:solidFill>
              </a:rPr>
              <a:t>Meian</a:t>
            </a:r>
            <a:r>
              <a:rPr lang="en-US" sz="2800" b="1" dirty="0">
                <a:solidFill>
                  <a:schemeClr val="bg1"/>
                </a:solidFill>
              </a:rPr>
              <a:t> Chen, </a:t>
            </a:r>
          </a:p>
          <a:p>
            <a:r>
              <a:rPr lang="en-US" sz="2800" b="1" dirty="0">
                <a:solidFill>
                  <a:schemeClr val="bg1"/>
                </a:solidFill>
              </a:rPr>
              <a:t>Annie Petzholt, Hong Yao</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map&#10;&#10;Description automatically generated">
            <a:extLst>
              <a:ext uri="{FF2B5EF4-FFF2-40B4-BE49-F238E27FC236}">
                <a16:creationId xmlns:a16="http://schemas.microsoft.com/office/drawing/2014/main" id="{933D2540-7138-4620-921D-6E779C5E2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50" y="983848"/>
            <a:ext cx="4811114" cy="3669175"/>
          </a:xfrm>
          <a:prstGeom prst="rect">
            <a:avLst/>
          </a:prstGeom>
        </p:spPr>
      </p:pic>
    </p:spTree>
    <p:extLst>
      <p:ext uri="{BB962C8B-B14F-4D97-AF65-F5344CB8AC3E}">
        <p14:creationId xmlns:p14="http://schemas.microsoft.com/office/powerpoint/2010/main" val="1653669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around a bag of luggage&#10;&#10;Description automatically generated">
            <a:extLst>
              <a:ext uri="{FF2B5EF4-FFF2-40B4-BE49-F238E27FC236}">
                <a16:creationId xmlns:a16="http://schemas.microsoft.com/office/drawing/2014/main" id="{7E26120D-EA8F-4BE7-A384-4AB9C770B8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804" b="919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93BD43-872B-40BC-A855-90525DB64C3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Arriving at Taoyuan International Airport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851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38E5E4-2FD2-4887-AD2D-B0D4E013842C}"/>
              </a:ext>
            </a:extLst>
          </p:cNvPr>
          <p:cNvSpPr>
            <a:spLocks noGrp="1"/>
          </p:cNvSpPr>
          <p:nvPr>
            <p:ph type="title"/>
          </p:nvPr>
        </p:nvSpPr>
        <p:spPr>
          <a:xfrm>
            <a:off x="838200" y="651752"/>
            <a:ext cx="10515600" cy="715556"/>
          </a:xfrm>
        </p:spPr>
        <p:txBody>
          <a:bodyPr>
            <a:normAutofit/>
          </a:bodyPr>
          <a:lstStyle/>
          <a:p>
            <a:pPr algn="ctr"/>
            <a:r>
              <a:rPr lang="zh-CN" altLang="en-US" sz="3600" b="1" dirty="0">
                <a:solidFill>
                  <a:schemeClr val="bg1"/>
                </a:solidFill>
              </a:rPr>
              <a:t>到职培训  </a:t>
            </a:r>
            <a:r>
              <a:rPr lang="en-US" sz="3600" b="1" dirty="0">
                <a:solidFill>
                  <a:schemeClr val="bg1"/>
                </a:solidFill>
              </a:rPr>
              <a:t>Co-Workers Assembly – First Week</a:t>
            </a:r>
          </a:p>
        </p:txBody>
      </p:sp>
      <p:pic>
        <p:nvPicPr>
          <p:cNvPr id="5" name="Content Placeholder 4" descr="A group of people in a room&#10;&#10;Description automatically generated">
            <a:extLst>
              <a:ext uri="{FF2B5EF4-FFF2-40B4-BE49-F238E27FC236}">
                <a16:creationId xmlns:a16="http://schemas.microsoft.com/office/drawing/2014/main" id="{5E98EA54-D07D-4BE3-8581-98CFA7FF62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281" y="1689904"/>
            <a:ext cx="6419449" cy="4814586"/>
          </a:xfrm>
        </p:spPr>
      </p:pic>
      <p:pic>
        <p:nvPicPr>
          <p:cNvPr id="6" name="Content Placeholder 4" descr="A picture containing grass, cake&#10;&#10;Description automatically generated">
            <a:extLst>
              <a:ext uri="{FF2B5EF4-FFF2-40B4-BE49-F238E27FC236}">
                <a16:creationId xmlns:a16="http://schemas.microsoft.com/office/drawing/2014/main" id="{A80B5CA4-C58D-4F19-9E06-831592ECB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4" y="1415920"/>
            <a:ext cx="3847486" cy="5129981"/>
          </a:xfrm>
          <a:prstGeom prst="rect">
            <a:avLst/>
          </a:prstGeom>
        </p:spPr>
      </p:pic>
    </p:spTree>
    <p:extLst>
      <p:ext uri="{BB962C8B-B14F-4D97-AF65-F5344CB8AC3E}">
        <p14:creationId xmlns:p14="http://schemas.microsoft.com/office/powerpoint/2010/main" val="1942291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wall, indoor, person&#10;&#10;Description automatically generated">
            <a:extLst>
              <a:ext uri="{FF2B5EF4-FFF2-40B4-BE49-F238E27FC236}">
                <a16:creationId xmlns:a16="http://schemas.microsoft.com/office/drawing/2014/main" id="{C101DFF3-9ED7-48A3-B500-4633BDA914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289" b="12711"/>
          <a:stretch/>
        </p:blipFill>
        <p:spPr>
          <a:xfrm>
            <a:off x="20" y="10"/>
            <a:ext cx="12191980" cy="6857990"/>
          </a:xfrm>
          <a:prstGeom prst="rect">
            <a:avLst/>
          </a:prstGeom>
        </p:spPr>
      </p:pic>
    </p:spTree>
    <p:extLst>
      <p:ext uri="{BB962C8B-B14F-4D97-AF65-F5344CB8AC3E}">
        <p14:creationId xmlns:p14="http://schemas.microsoft.com/office/powerpoint/2010/main" val="1126520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range, person, indoor, table&#10;&#10;Description automatically generated">
            <a:extLst>
              <a:ext uri="{FF2B5EF4-FFF2-40B4-BE49-F238E27FC236}">
                <a16:creationId xmlns:a16="http://schemas.microsoft.com/office/drawing/2014/main" id="{CC9D14E3-8636-4FB6-8BFF-06846C07B4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47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6095D-C141-4EE0-829B-83426CF1C9B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Co-Worker Assembly - Second Week</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423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DC36-1BDE-45B8-B65F-0A4B7BECCE47}"/>
              </a:ext>
            </a:extLst>
          </p:cNvPr>
          <p:cNvSpPr>
            <a:spLocks noGrp="1"/>
          </p:cNvSpPr>
          <p:nvPr>
            <p:ph type="title"/>
          </p:nvPr>
        </p:nvSpPr>
        <p:spPr>
          <a:xfrm>
            <a:off x="8174735" y="640081"/>
            <a:ext cx="3631442" cy="4012942"/>
          </a:xfrm>
          <a:noFill/>
        </p:spPr>
        <p:txBody>
          <a:bodyPr vert="horz" lIns="91440" tIns="45720" rIns="91440" bIns="45720" rtlCol="0" anchor="b">
            <a:normAutofit fontScale="90000"/>
          </a:bodyPr>
          <a:lstStyle/>
          <a:p>
            <a:r>
              <a:rPr lang="en-US" sz="4800" b="1" dirty="0"/>
              <a:t>Leaders – Spiritual, Administrative, Teaching,</a:t>
            </a:r>
            <a:br>
              <a:rPr lang="en-US" sz="4800" b="1" dirty="0"/>
            </a:br>
            <a:r>
              <a:rPr lang="en-US" sz="4800" b="1" dirty="0"/>
              <a:t>School,</a:t>
            </a:r>
            <a:br>
              <a:rPr lang="en-US" sz="4800" b="1" dirty="0"/>
            </a:br>
            <a:r>
              <a:rPr lang="en-US" sz="4800" b="1" dirty="0"/>
              <a:t>Camp Supervisors</a:t>
            </a:r>
          </a:p>
        </p:txBody>
      </p:sp>
      <p:pic>
        <p:nvPicPr>
          <p:cNvPr id="5" name="Content Placeholder 4" descr="A group of people standing in a room&#10;&#10;Description automatically generated">
            <a:extLst>
              <a:ext uri="{FF2B5EF4-FFF2-40B4-BE49-F238E27FC236}">
                <a16:creationId xmlns:a16="http://schemas.microsoft.com/office/drawing/2014/main" id="{FBB3E196-6180-4CDC-A94B-FCBD598A74E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998" r="13602"/>
          <a:stretch/>
        </p:blipFill>
        <p:spPr>
          <a:xfrm>
            <a:off x="20" y="10"/>
            <a:ext cx="7534636" cy="6857990"/>
          </a:xfrm>
          <a:prstGeom prst="rect">
            <a:avLst/>
          </a:prstGeom>
        </p:spPr>
      </p:pic>
    </p:spTree>
    <p:extLst>
      <p:ext uri="{BB962C8B-B14F-4D97-AF65-F5344CB8AC3E}">
        <p14:creationId xmlns:p14="http://schemas.microsoft.com/office/powerpoint/2010/main" val="751404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5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0AF16-3984-44FB-812A-DFBD57996CA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dirty="0">
                <a:solidFill>
                  <a:srgbClr val="FFFFFF"/>
                </a:solidFill>
              </a:rPr>
              <a:t>Mission</a:t>
            </a:r>
            <a:br>
              <a:rPr lang="en-US" dirty="0">
                <a:solidFill>
                  <a:srgbClr val="FFFFFF"/>
                </a:solidFill>
              </a:rPr>
            </a:br>
            <a:r>
              <a:rPr lang="en-US" dirty="0">
                <a:solidFill>
                  <a:srgbClr val="FFFFFF"/>
                </a:solidFill>
              </a:rPr>
              <a:t>Leaders</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itting at a table&#10;&#10;Description automatically generated">
            <a:extLst>
              <a:ext uri="{FF2B5EF4-FFF2-40B4-BE49-F238E27FC236}">
                <a16:creationId xmlns:a16="http://schemas.microsoft.com/office/drawing/2014/main" id="{9A0357A8-8002-4DF3-B506-89802107DD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01" r="163"/>
          <a:stretch/>
        </p:blipFill>
        <p:spPr>
          <a:xfrm>
            <a:off x="976251" y="942538"/>
            <a:ext cx="7163222" cy="4808332"/>
          </a:xfrm>
          <a:prstGeom prst="rect">
            <a:avLst/>
          </a:prstGeom>
          <a:effectLst/>
        </p:spPr>
      </p:pic>
    </p:spTree>
    <p:extLst>
      <p:ext uri="{BB962C8B-B14F-4D97-AF65-F5344CB8AC3E}">
        <p14:creationId xmlns:p14="http://schemas.microsoft.com/office/powerpoint/2010/main" val="3830533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2B1AE-D072-452D-9F24-194E67040A1F}"/>
              </a:ext>
            </a:extLst>
          </p:cNvPr>
          <p:cNvSpPr>
            <a:spLocks noGrp="1"/>
          </p:cNvSpPr>
          <p:nvPr>
            <p:ph type="title"/>
          </p:nvPr>
        </p:nvSpPr>
        <p:spPr>
          <a:xfrm>
            <a:off x="547868" y="158045"/>
            <a:ext cx="6281195" cy="1068872"/>
          </a:xfrm>
        </p:spPr>
        <p:txBody>
          <a:bodyPr>
            <a:normAutofit fontScale="90000"/>
          </a:bodyPr>
          <a:lstStyle/>
          <a:p>
            <a:r>
              <a:rPr lang="zh-CN" altLang="en-US" sz="4800" b="1" dirty="0"/>
              <a:t>看重祈祷</a:t>
            </a:r>
            <a:br>
              <a:rPr lang="en-US" altLang="zh-CN" sz="4800" b="1" dirty="0"/>
            </a:br>
            <a:r>
              <a:rPr lang="en-US" sz="4800" b="1" dirty="0"/>
              <a:t>Emphasis on Prayer</a:t>
            </a:r>
          </a:p>
        </p:txBody>
      </p:sp>
      <p:pic>
        <p:nvPicPr>
          <p:cNvPr id="5" name="Content Placeholder 4" descr="A picture containing photo, indoor&#10;&#10;Description automatically generated">
            <a:extLst>
              <a:ext uri="{FF2B5EF4-FFF2-40B4-BE49-F238E27FC236}">
                <a16:creationId xmlns:a16="http://schemas.microsoft.com/office/drawing/2014/main" id="{98BAD534-E5D1-4E52-926C-3A0981DCA3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5579" y="365125"/>
            <a:ext cx="4594375" cy="6127750"/>
          </a:xfrm>
        </p:spPr>
      </p:pic>
      <p:sp>
        <p:nvSpPr>
          <p:cNvPr id="6" name="Rectangle 5">
            <a:extLst>
              <a:ext uri="{FF2B5EF4-FFF2-40B4-BE49-F238E27FC236}">
                <a16:creationId xmlns:a16="http://schemas.microsoft.com/office/drawing/2014/main" id="{A390FD9A-F9C4-42BD-8208-E1C93F7CAC5D}"/>
              </a:ext>
            </a:extLst>
          </p:cNvPr>
          <p:cNvSpPr/>
          <p:nvPr/>
        </p:nvSpPr>
        <p:spPr>
          <a:xfrm>
            <a:off x="547868" y="1315727"/>
            <a:ext cx="6096000" cy="5909310"/>
          </a:xfrm>
          <a:prstGeom prst="rect">
            <a:avLst/>
          </a:prstGeom>
        </p:spPr>
        <p:txBody>
          <a:bodyPr>
            <a:spAutoFit/>
          </a:bodyPr>
          <a:lstStyle/>
          <a:p>
            <a:r>
              <a:rPr lang="en-US" b="1" dirty="0">
                <a:solidFill>
                  <a:srgbClr val="202020"/>
                </a:solidFill>
                <a:latin typeface="Helvetica" panose="020B0604020202020204" pitchFamily="34" charset="0"/>
              </a:rPr>
              <a:t>《Camp 1》</a:t>
            </a:r>
            <a:br>
              <a:rPr lang="en-US" b="1" dirty="0"/>
            </a:br>
            <a:r>
              <a:rPr lang="en-US" b="1" dirty="0">
                <a:solidFill>
                  <a:srgbClr val="202020"/>
                </a:solidFill>
                <a:latin typeface="Helvetica" panose="020B0604020202020204" pitchFamily="34" charset="0"/>
              </a:rPr>
              <a:t>1. Thank God, today as the teachers taught about Easter and shared testimonies and made altar call, the students listened attentively, accepted Jesus as Savior, took the Bible to read, and some even cried.  May God watch over these tender seeds that they can sprout and grow.</a:t>
            </a:r>
            <a:br>
              <a:rPr lang="en-US" b="1" dirty="0"/>
            </a:br>
            <a:r>
              <a:rPr lang="en-US" b="1" dirty="0">
                <a:solidFill>
                  <a:srgbClr val="202020"/>
                </a:solidFill>
                <a:latin typeface="Helvetica" panose="020B0604020202020204" pitchFamily="34" charset="0"/>
              </a:rPr>
              <a:t>2. We had so many sharing of thankful stories tonight. May God renew the strength of our missionaries, help them grow toward maturity, that they become holy and noble vessels fit for the Lord’s use.</a:t>
            </a:r>
            <a:br>
              <a:rPr lang="en-US" b="1" dirty="0"/>
            </a:br>
            <a:r>
              <a:rPr lang="en-US" b="1" dirty="0">
                <a:solidFill>
                  <a:srgbClr val="202020"/>
                </a:solidFill>
                <a:latin typeface="Helvetica" panose="020B0604020202020204" pitchFamily="34" charset="0"/>
              </a:rPr>
              <a:t>3. Please pray for the “showcase” tomorrow.  May joy and gratefulness abound.</a:t>
            </a:r>
          </a:p>
          <a:p>
            <a:endParaRPr lang="en-US" b="1" dirty="0">
              <a:solidFill>
                <a:srgbClr val="202020"/>
              </a:solidFill>
              <a:latin typeface="Helvetica" panose="020B0604020202020204" pitchFamily="34" charset="0"/>
            </a:endParaRPr>
          </a:p>
          <a:p>
            <a:r>
              <a:rPr lang="en-US" altLang="en-US" b="1" dirty="0">
                <a:solidFill>
                  <a:srgbClr val="202020"/>
                </a:solidFill>
                <a:latin typeface="Arial" panose="020B0604020202020204" pitchFamily="34" charset="0"/>
                <a:ea typeface="Helvetica" panose="020B0604020202020204" pitchFamily="34" charset="0"/>
              </a:rPr>
              <a:t>《</a:t>
            </a:r>
            <a:r>
              <a:rPr lang="en-US" altLang="en-US" b="1" dirty="0" err="1">
                <a:solidFill>
                  <a:srgbClr val="202020"/>
                </a:solidFill>
                <a:latin typeface="Arial" panose="020B0604020202020204" pitchFamily="34" charset="0"/>
                <a:ea typeface="Helvetica" panose="020B0604020202020204" pitchFamily="34" charset="0"/>
              </a:rPr>
              <a:t>第一營地</a:t>
            </a:r>
            <a:r>
              <a:rPr lang="en-US" altLang="en-US" b="1" dirty="0">
                <a:solidFill>
                  <a:srgbClr val="202020"/>
                </a:solidFill>
                <a:latin typeface="Arial" panose="020B0604020202020204" pitchFamily="34" charset="0"/>
                <a:ea typeface="Helvetica" panose="020B0604020202020204" pitchFamily="34" charset="0"/>
              </a:rPr>
              <a:t>》</a:t>
            </a:r>
            <a:br>
              <a:rPr lang="en-US" altLang="en-US" sz="1100" b="1" dirty="0">
                <a:latin typeface="Arial" panose="020B0604020202020204" pitchFamily="34" charset="0"/>
              </a:rPr>
            </a:br>
            <a:r>
              <a:rPr lang="en-US" altLang="en-US" b="1" dirty="0">
                <a:solidFill>
                  <a:srgbClr val="202020"/>
                </a:solidFill>
                <a:latin typeface="Arial" panose="020B0604020202020204" pitchFamily="34" charset="0"/>
                <a:ea typeface="Helvetica" panose="020B0604020202020204" pitchFamily="34" charset="0"/>
              </a:rPr>
              <a:t>1.感謝上帝，今天各校各班教導復活節、分享見證和呼召時，學生們都好專心，願意接受耶穌為救主，也拿了聖經又好認真讀，甚至許多人流眼淚。求上帝保守這些稚嫩的種籽，在主裡漸漸發芽長大。</a:t>
            </a:r>
            <a:r>
              <a:rPr lang="en-US" altLang="en-US" sz="1100" b="1" dirty="0">
                <a:latin typeface="Arial" panose="020B0604020202020204" pitchFamily="34" charset="0"/>
              </a:rPr>
              <a:t> </a:t>
            </a:r>
            <a:endParaRPr lang="en-US" altLang="en-US" sz="2800" b="1" dirty="0">
              <a:latin typeface="Arial" panose="020B0604020202020204" pitchFamily="34" charset="0"/>
            </a:endParaRPr>
          </a:p>
          <a:p>
            <a:endParaRPr lang="en-US" dirty="0">
              <a:solidFill>
                <a:srgbClr val="202020"/>
              </a:solidFill>
              <a:latin typeface="Helvetica" panose="020B0604020202020204" pitchFamily="34" charset="0"/>
            </a:endParaRPr>
          </a:p>
          <a:p>
            <a:endParaRPr lang="en-US" dirty="0"/>
          </a:p>
        </p:txBody>
      </p:sp>
    </p:spTree>
    <p:extLst>
      <p:ext uri="{BB962C8B-B14F-4D97-AF65-F5344CB8AC3E}">
        <p14:creationId xmlns:p14="http://schemas.microsoft.com/office/powerpoint/2010/main" val="3932721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room&#10;&#10;Description automatically generated">
            <a:extLst>
              <a:ext uri="{FF2B5EF4-FFF2-40B4-BE49-F238E27FC236}">
                <a16:creationId xmlns:a16="http://schemas.microsoft.com/office/drawing/2014/main" id="{B2184310-8141-43D2-8779-2B99CAA988E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285" b="3715"/>
          <a:stretch/>
        </p:blipFill>
        <p:spPr>
          <a:xfrm>
            <a:off x="20" y="10"/>
            <a:ext cx="12191980" cy="6857990"/>
          </a:xfrm>
          <a:prstGeom prst="rect">
            <a:avLst/>
          </a:prstGeom>
        </p:spPr>
      </p:pic>
    </p:spTree>
    <p:extLst>
      <p:ext uri="{BB962C8B-B14F-4D97-AF65-F5344CB8AC3E}">
        <p14:creationId xmlns:p14="http://schemas.microsoft.com/office/powerpoint/2010/main" val="73551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in front of a building&#10;&#10;Description automatically generated">
            <a:extLst>
              <a:ext uri="{FF2B5EF4-FFF2-40B4-BE49-F238E27FC236}">
                <a16:creationId xmlns:a16="http://schemas.microsoft.com/office/drawing/2014/main" id="{E876EC46-95F9-4466-9F76-ADA907B34D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467" b="153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C31082-816A-45C0-A6A2-963D4EC26AD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Surprise - Seeing Old Friends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36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around a table&#10;&#10;Description automatically generated">
            <a:extLst>
              <a:ext uri="{FF2B5EF4-FFF2-40B4-BE49-F238E27FC236}">
                <a16:creationId xmlns:a16="http://schemas.microsoft.com/office/drawing/2014/main" id="{C3A8A887-9967-4A2A-8011-1C219A937C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61925-385F-45DE-9756-6309FD12CFC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zh-CN" altLang="en-US" sz="4000" b="1" dirty="0">
                <a:solidFill>
                  <a:schemeClr val="tx1">
                    <a:lumMod val="85000"/>
                    <a:lumOff val="15000"/>
                  </a:schemeClr>
                </a:solidFill>
              </a:rPr>
              <a:t>每日事工 </a:t>
            </a:r>
            <a:r>
              <a:rPr lang="en-US" altLang="zh-CN" sz="4000" b="1" dirty="0">
                <a:solidFill>
                  <a:schemeClr val="tx1">
                    <a:lumMod val="85000"/>
                    <a:lumOff val="15000"/>
                  </a:schemeClr>
                </a:solidFill>
              </a:rPr>
              <a:t>– Begin with </a:t>
            </a:r>
            <a:r>
              <a:rPr lang="en-US" sz="4000" b="1" dirty="0">
                <a:solidFill>
                  <a:schemeClr val="tx1">
                    <a:lumMod val="85000"/>
                    <a:lumOff val="15000"/>
                  </a:schemeClr>
                </a:solidFill>
              </a:rPr>
              <a:t>Morning Group Devotions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61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51D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34BFD3-B535-46BD-ABED-816C1A8A8D56}"/>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rPr>
              <a:t>Pre-Mission Training</a:t>
            </a:r>
            <a:br>
              <a:rPr lang="en-US" sz="3600" b="1" dirty="0">
                <a:solidFill>
                  <a:srgbClr val="FFFFFF"/>
                </a:solidFill>
              </a:rPr>
            </a:br>
            <a:r>
              <a:rPr lang="zh-CN" altLang="en-US" sz="3600" b="1" dirty="0">
                <a:solidFill>
                  <a:srgbClr val="FFFFFF"/>
                </a:solidFill>
              </a:rPr>
              <a:t>宣教前期</a:t>
            </a:r>
            <a:br>
              <a:rPr lang="en-US" altLang="zh-CN" sz="3600" b="1" dirty="0">
                <a:solidFill>
                  <a:srgbClr val="FFFFFF"/>
                </a:solidFill>
              </a:rPr>
            </a:br>
            <a:r>
              <a:rPr lang="zh-CN" altLang="en-US" sz="3600" b="1" dirty="0">
                <a:solidFill>
                  <a:srgbClr val="FFFFFF"/>
                </a:solidFill>
              </a:rPr>
              <a:t>培训</a:t>
            </a:r>
            <a:endParaRPr lang="en-US" sz="3600" b="1" dirty="0">
              <a:solidFill>
                <a:srgbClr val="FFFFFF"/>
              </a:solidFill>
            </a:endParaRP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close up of a sign&#10;&#10;Description automatically generated">
            <a:extLst>
              <a:ext uri="{FF2B5EF4-FFF2-40B4-BE49-F238E27FC236}">
                <a16:creationId xmlns:a16="http://schemas.microsoft.com/office/drawing/2014/main" id="{1C1EBC1A-D5A0-47DD-BD35-7C9A0A3DCA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01" r="5473"/>
          <a:stretch/>
        </p:blipFill>
        <p:spPr>
          <a:xfrm>
            <a:off x="976251" y="942538"/>
            <a:ext cx="7163222" cy="4808332"/>
          </a:xfrm>
          <a:prstGeom prst="rect">
            <a:avLst/>
          </a:prstGeom>
          <a:effectLst/>
        </p:spPr>
      </p:pic>
    </p:spTree>
    <p:extLst>
      <p:ext uri="{BB962C8B-B14F-4D97-AF65-F5344CB8AC3E}">
        <p14:creationId xmlns:p14="http://schemas.microsoft.com/office/powerpoint/2010/main" val="45673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AB9C33-3639-42B0-9E1D-3E1FADAA17CF}"/>
              </a:ext>
            </a:extLst>
          </p:cNvPr>
          <p:cNvSpPr>
            <a:spLocks noGrp="1"/>
          </p:cNvSpPr>
          <p:nvPr>
            <p:ph type="title"/>
          </p:nvPr>
        </p:nvSpPr>
        <p:spPr>
          <a:xfrm>
            <a:off x="838200" y="365125"/>
            <a:ext cx="3200400" cy="4542541"/>
          </a:xfrm>
        </p:spPr>
        <p:txBody>
          <a:bodyPr>
            <a:normAutofit/>
          </a:bodyPr>
          <a:lstStyle/>
          <a:p>
            <a:pPr algn="ctr"/>
            <a:r>
              <a:rPr lang="zh-CN" altLang="en-US" b="1" dirty="0"/>
              <a:t>上阵 </a:t>
            </a:r>
            <a:r>
              <a:rPr lang="en-US" altLang="zh-CN" b="1" dirty="0"/>
              <a:t>-</a:t>
            </a:r>
            <a:br>
              <a:rPr lang="en-US" b="1" dirty="0"/>
            </a:br>
            <a:r>
              <a:rPr lang="en-US" b="1" dirty="0"/>
              <a:t>Spiritual Leaders</a:t>
            </a:r>
            <a:br>
              <a:rPr lang="en-US" b="1" dirty="0"/>
            </a:br>
            <a:r>
              <a:rPr lang="en-US" b="1" dirty="0"/>
              <a:t>guide us every day</a:t>
            </a:r>
          </a:p>
        </p:txBody>
      </p:sp>
      <p:sp>
        <p:nvSpPr>
          <p:cNvPr id="1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4555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group of people standing in a room&#10;&#10;Description automatically generated">
            <a:extLst>
              <a:ext uri="{FF2B5EF4-FFF2-40B4-BE49-F238E27FC236}">
                <a16:creationId xmlns:a16="http://schemas.microsoft.com/office/drawing/2014/main" id="{0A7AAFBD-7C71-477C-8F9D-C159C7A3A5DF}"/>
              </a:ext>
            </a:extLst>
          </p:cNvPr>
          <p:cNvPicPr>
            <a:picLocks noChangeAspect="1"/>
          </p:cNvPicPr>
          <p:nvPr/>
        </p:nvPicPr>
        <p:blipFill rotWithShape="1">
          <a:blip r:embed="rId2">
            <a:extLst>
              <a:ext uri="{28A0092B-C50C-407E-A947-70E740481C1C}">
                <a14:useLocalDpi xmlns:a14="http://schemas.microsoft.com/office/drawing/2010/main" val="0"/>
              </a:ext>
            </a:extLst>
          </a:blip>
          <a:srcRect r="2334"/>
          <a:stretch/>
        </p:blipFill>
        <p:spPr>
          <a:xfrm>
            <a:off x="5603706" y="1258529"/>
            <a:ext cx="5638853" cy="4330205"/>
          </a:xfrm>
          <a:prstGeom prst="rect">
            <a:avLst/>
          </a:prstGeom>
        </p:spPr>
      </p:pic>
    </p:spTree>
    <p:extLst>
      <p:ext uri="{BB962C8B-B14F-4D97-AF65-F5344CB8AC3E}">
        <p14:creationId xmlns:p14="http://schemas.microsoft.com/office/powerpoint/2010/main" val="3850466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74707-FF8A-4B13-BF80-AA0136F418C2}"/>
              </a:ext>
            </a:extLst>
          </p:cNvPr>
          <p:cNvSpPr>
            <a:spLocks noGrp="1"/>
          </p:cNvSpPr>
          <p:nvPr>
            <p:ph type="title"/>
          </p:nvPr>
        </p:nvSpPr>
        <p:spPr>
          <a:xfrm>
            <a:off x="674237" y="914400"/>
            <a:ext cx="3657600" cy="4425244"/>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Put on the armor of God every morning</a:t>
            </a:r>
            <a:br>
              <a:rPr lang="en-US" sz="4800" kern="1200" dirty="0">
                <a:solidFill>
                  <a:srgbClr val="FFFFFF"/>
                </a:solidFill>
                <a:latin typeface="+mj-lt"/>
                <a:ea typeface="+mj-ea"/>
                <a:cs typeface="+mj-cs"/>
              </a:rPr>
            </a:br>
            <a:r>
              <a:rPr lang="zh-CN" altLang="en-US" sz="4800" kern="1200" dirty="0">
                <a:solidFill>
                  <a:srgbClr val="FFFFFF"/>
                </a:solidFill>
                <a:latin typeface="+mj-lt"/>
                <a:ea typeface="+mj-ea"/>
                <a:cs typeface="+mj-cs"/>
              </a:rPr>
              <a:t>每早穿戴全副属灵军装</a:t>
            </a:r>
            <a:endParaRPr lang="en-US" sz="4800"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indoor, person, wall, black&#10;&#10;Description automatically generated">
            <a:extLst>
              <a:ext uri="{FF2B5EF4-FFF2-40B4-BE49-F238E27FC236}">
                <a16:creationId xmlns:a16="http://schemas.microsoft.com/office/drawing/2014/main" id="{9CE28729-A6E3-4CB8-B128-6419BDC32B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177741" y="977363"/>
            <a:ext cx="6450956" cy="4838217"/>
          </a:xfrm>
          <a:prstGeom prst="rect">
            <a:avLst/>
          </a:prstGeom>
        </p:spPr>
      </p:pic>
    </p:spTree>
    <p:extLst>
      <p:ext uri="{BB962C8B-B14F-4D97-AF65-F5344CB8AC3E}">
        <p14:creationId xmlns:p14="http://schemas.microsoft.com/office/powerpoint/2010/main" val="966806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E267D-E2C9-4A46-871C-1A989FFBD1BC}"/>
              </a:ext>
            </a:extLst>
          </p:cNvPr>
          <p:cNvSpPr>
            <a:spLocks noGrp="1"/>
          </p:cNvSpPr>
          <p:nvPr>
            <p:ph type="title"/>
          </p:nvPr>
        </p:nvSpPr>
        <p:spPr>
          <a:xfrm>
            <a:off x="237067" y="1580445"/>
            <a:ext cx="3155367" cy="3533422"/>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200" b="1" kern="1200" dirty="0">
                <a:solidFill>
                  <a:srgbClr val="FFFFFF"/>
                </a:solidFill>
                <a:latin typeface="+mj-lt"/>
                <a:ea typeface="+mj-ea"/>
                <a:cs typeface="+mj-cs"/>
              </a:rPr>
              <a:t>Put on the full armor every day before we head out</a:t>
            </a:r>
          </a:p>
        </p:txBody>
      </p:sp>
      <p:pic>
        <p:nvPicPr>
          <p:cNvPr id="5" name="Content Placeholder 4" descr="A close up of text on a white background&#10;&#10;Description automatically generated">
            <a:extLst>
              <a:ext uri="{FF2B5EF4-FFF2-40B4-BE49-F238E27FC236}">
                <a16:creationId xmlns:a16="http://schemas.microsoft.com/office/drawing/2014/main" id="{B7AEC4CC-1B0B-4BD1-B8B1-2EFC46705B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3931" y="532436"/>
            <a:ext cx="8191314" cy="5856790"/>
          </a:xfrm>
          <a:prstGeom prst="rect">
            <a:avLst/>
          </a:prstGeom>
        </p:spPr>
      </p:pic>
    </p:spTree>
    <p:extLst>
      <p:ext uri="{BB962C8B-B14F-4D97-AF65-F5344CB8AC3E}">
        <p14:creationId xmlns:p14="http://schemas.microsoft.com/office/powerpoint/2010/main" val="1841704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23C89408-021C-4FF3-939E-5623357C75C7}"/>
              </a:ext>
            </a:extLst>
          </p:cNvPr>
          <p:cNvSpPr>
            <a:spLocks noGrp="1"/>
          </p:cNvSpPr>
          <p:nvPr>
            <p:ph type="title"/>
          </p:nvPr>
        </p:nvSpPr>
        <p:spPr>
          <a:xfrm>
            <a:off x="535020" y="685800"/>
            <a:ext cx="2780271" cy="5105400"/>
          </a:xfrm>
        </p:spPr>
        <p:txBody>
          <a:bodyPr>
            <a:normAutofit/>
          </a:bodyPr>
          <a:lstStyle/>
          <a:p>
            <a:r>
              <a:rPr lang="en-US" b="1" dirty="0">
                <a:solidFill>
                  <a:srgbClr val="FFFFFF"/>
                </a:solidFill>
              </a:rPr>
              <a:t>Singing as We Go</a:t>
            </a:r>
            <a:br>
              <a:rPr lang="en-US" b="1" dirty="0">
                <a:solidFill>
                  <a:srgbClr val="FFFFFF"/>
                </a:solidFill>
              </a:rPr>
            </a:br>
            <a:r>
              <a:rPr lang="zh-CN" altLang="en-US" b="1" dirty="0">
                <a:solidFill>
                  <a:srgbClr val="FFFFFF"/>
                </a:solidFill>
              </a:rPr>
              <a:t>在得胜诗歌中出发</a:t>
            </a:r>
            <a:endParaRPr lang="en-US" b="1" dirty="0">
              <a:solidFill>
                <a:srgbClr val="FFFFFF"/>
              </a:solidFill>
            </a:endParaRPr>
          </a:p>
        </p:txBody>
      </p:sp>
      <p:graphicFrame>
        <p:nvGraphicFramePr>
          <p:cNvPr id="5" name="Content Placeholder 2">
            <a:extLst>
              <a:ext uri="{FF2B5EF4-FFF2-40B4-BE49-F238E27FC236}">
                <a16:creationId xmlns:a16="http://schemas.microsoft.com/office/drawing/2014/main" id="{BA19909C-DF3F-4479-8501-6C6A47BA02DF}"/>
              </a:ext>
            </a:extLst>
          </p:cNvPr>
          <p:cNvGraphicFramePr>
            <a:graphicFrameLocks noGrp="1"/>
          </p:cNvGraphicFramePr>
          <p:nvPr>
            <p:ph idx="1"/>
            <p:extLst>
              <p:ext uri="{D42A27DB-BD31-4B8C-83A1-F6EECF244321}">
                <p14:modId xmlns:p14="http://schemas.microsoft.com/office/powerpoint/2010/main" val="144487786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7506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B7EFC-19C4-4FCB-BEAC-D721DC3B93B4}"/>
              </a:ext>
            </a:extLst>
          </p:cNvPr>
          <p:cNvSpPr>
            <a:spLocks noGrp="1"/>
          </p:cNvSpPr>
          <p:nvPr>
            <p:ph type="title"/>
          </p:nvPr>
        </p:nvSpPr>
        <p:spPr>
          <a:xfrm>
            <a:off x="4965430" y="629268"/>
            <a:ext cx="6586491" cy="1286160"/>
          </a:xfrm>
        </p:spPr>
        <p:txBody>
          <a:bodyPr anchor="b">
            <a:normAutofit/>
          </a:bodyPr>
          <a:lstStyle/>
          <a:p>
            <a:r>
              <a:rPr lang="en-US" b="1" dirty="0"/>
              <a:t>Taiwan </a:t>
            </a:r>
            <a:r>
              <a:rPr lang="zh-CN" altLang="en-US" b="1" dirty="0"/>
              <a:t>文化</a:t>
            </a:r>
            <a:endParaRPr lang="en-US" b="1" dirty="0"/>
          </a:p>
        </p:txBody>
      </p:sp>
      <p:pic>
        <p:nvPicPr>
          <p:cNvPr id="5" name="Content Placeholder 4" descr="A picture containing building, indoor, wall&#10;&#10;Description automatically generated">
            <a:extLst>
              <a:ext uri="{FF2B5EF4-FFF2-40B4-BE49-F238E27FC236}">
                <a16:creationId xmlns:a16="http://schemas.microsoft.com/office/drawing/2014/main" id="{A13ACDF7-5744-428F-8055-921BD36BFAF1}"/>
              </a:ext>
            </a:extLst>
          </p:cNvPr>
          <p:cNvPicPr>
            <a:picLocks noChangeAspect="1"/>
          </p:cNvPicPr>
          <p:nvPr/>
        </p:nvPicPr>
        <p:blipFill rotWithShape="1">
          <a:blip r:embed="rId2">
            <a:extLst>
              <a:ext uri="{28A0092B-C50C-407E-A947-70E740481C1C}">
                <a14:useLocalDpi xmlns:a14="http://schemas.microsoft.com/office/drawing/2010/main" val="0"/>
              </a:ext>
            </a:extLst>
          </a:blip>
          <a:srcRect t="9875"/>
          <a:stretch/>
        </p:blipFill>
        <p:spPr>
          <a:xfrm rot="5400000">
            <a:off x="-1111204" y="1111204"/>
            <a:ext cx="6858000" cy="4635591"/>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1A543"/>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B39EF40B-7AF6-45F6-A18C-75E699E47DF5}"/>
              </a:ext>
            </a:extLst>
          </p:cNvPr>
          <p:cNvSpPr>
            <a:spLocks noGrp="1"/>
          </p:cNvSpPr>
          <p:nvPr>
            <p:ph idx="1"/>
          </p:nvPr>
        </p:nvSpPr>
        <p:spPr>
          <a:xfrm>
            <a:off x="4965431" y="2438400"/>
            <a:ext cx="6586489" cy="3785419"/>
          </a:xfrm>
        </p:spPr>
        <p:txBody>
          <a:bodyPr>
            <a:normAutofit/>
          </a:bodyPr>
          <a:lstStyle/>
          <a:p>
            <a:pPr marL="0" indent="0">
              <a:buNone/>
            </a:pPr>
            <a:r>
              <a:rPr lang="en-US" sz="3600" b="1" dirty="0"/>
              <a:t>Still very traditional</a:t>
            </a:r>
          </a:p>
          <a:p>
            <a:pPr marL="0" indent="0">
              <a:buNone/>
            </a:pPr>
            <a:r>
              <a:rPr lang="en-US" sz="3600" b="1" dirty="0"/>
              <a:t>Preserving the Chinese culture</a:t>
            </a:r>
          </a:p>
          <a:p>
            <a:pPr marL="0" indent="0">
              <a:buNone/>
            </a:pPr>
            <a:r>
              <a:rPr lang="en-US" altLang="zh-CN" sz="3600" b="1" dirty="0"/>
              <a:t>Religion – Folk religion</a:t>
            </a:r>
          </a:p>
          <a:p>
            <a:pPr marL="0" indent="0">
              <a:buNone/>
            </a:pPr>
            <a:r>
              <a:rPr lang="en-US" sz="3600" b="1" dirty="0"/>
              <a:t>                   Buddhism</a:t>
            </a:r>
          </a:p>
          <a:p>
            <a:pPr marL="0" indent="0">
              <a:buNone/>
            </a:pPr>
            <a:r>
              <a:rPr lang="en-US" sz="3600" b="1" dirty="0"/>
              <a:t>                   </a:t>
            </a:r>
            <a:r>
              <a:rPr lang="en-US" altLang="zh-CN" sz="3600" b="1" dirty="0"/>
              <a:t>Daoism</a:t>
            </a:r>
            <a:endParaRPr lang="en-US" sz="3600" b="1" dirty="0"/>
          </a:p>
        </p:txBody>
      </p:sp>
    </p:spTree>
    <p:extLst>
      <p:ext uri="{BB962C8B-B14F-4D97-AF65-F5344CB8AC3E}">
        <p14:creationId xmlns:p14="http://schemas.microsoft.com/office/powerpoint/2010/main" val="4103457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FBE0C-EAD2-43D6-BEC8-F12CEB11BAD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Daily Ministry – Opening Assembly</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group of people standing in front of a building&#10;&#10;Description automatically generated">
            <a:extLst>
              <a:ext uri="{FF2B5EF4-FFF2-40B4-BE49-F238E27FC236}">
                <a16:creationId xmlns:a16="http://schemas.microsoft.com/office/drawing/2014/main" id="{567D19B2-586A-4D57-B2B7-FFA9916FB4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434" y="2426818"/>
            <a:ext cx="5330182" cy="3997637"/>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group of people standing in front of a crowd&#10;&#10;Description automatically generated">
            <a:extLst>
              <a:ext uri="{FF2B5EF4-FFF2-40B4-BE49-F238E27FC236}">
                <a16:creationId xmlns:a16="http://schemas.microsoft.com/office/drawing/2014/main" id="{EAD96380-1275-49B9-A4E0-9682080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986166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arge crowd of people in a room&#10;&#10;Description automatically generated">
            <a:extLst>
              <a:ext uri="{FF2B5EF4-FFF2-40B4-BE49-F238E27FC236}">
                <a16:creationId xmlns:a16="http://schemas.microsoft.com/office/drawing/2014/main" id="{A816A769-4042-44E7-8003-76632C4EA1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Tree>
    <p:extLst>
      <p:ext uri="{BB962C8B-B14F-4D97-AF65-F5344CB8AC3E}">
        <p14:creationId xmlns:p14="http://schemas.microsoft.com/office/powerpoint/2010/main" val="411930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piece of paper&#10;&#10;Description automatically generated">
            <a:extLst>
              <a:ext uri="{FF2B5EF4-FFF2-40B4-BE49-F238E27FC236}">
                <a16:creationId xmlns:a16="http://schemas.microsoft.com/office/drawing/2014/main" id="{89E2F6A8-A22B-4835-8DBE-826B863337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2825" r="-1" b="667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1CA25-71B1-4072-8EEF-3C312510A1E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zh-CN" altLang="en-US" sz="4000" b="1" dirty="0">
                <a:solidFill>
                  <a:schemeClr val="tx1">
                    <a:lumMod val="85000"/>
                    <a:lumOff val="15000"/>
                  </a:schemeClr>
                </a:solidFill>
              </a:rPr>
              <a:t>课程 </a:t>
            </a:r>
            <a:r>
              <a:rPr lang="en-US" sz="4000" b="1" dirty="0">
                <a:solidFill>
                  <a:schemeClr val="tx1">
                    <a:lumMod val="85000"/>
                    <a:lumOff val="15000"/>
                  </a:schemeClr>
                </a:solidFill>
              </a:rPr>
              <a:t>Curriculum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480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clipart&#10;&#10;Description automatically generated">
            <a:extLst>
              <a:ext uri="{FF2B5EF4-FFF2-40B4-BE49-F238E27FC236}">
                <a16:creationId xmlns:a16="http://schemas.microsoft.com/office/drawing/2014/main" id="{538B4DC2-A909-4496-BA10-E695EBE59F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109" r="1122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4060D-09BA-4CEA-8ACC-916204381A4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dirty="0">
                <a:solidFill>
                  <a:schemeClr val="tx1">
                    <a:lumMod val="85000"/>
                    <a:lumOff val="15000"/>
                  </a:schemeClr>
                </a:solidFill>
              </a:rPr>
              <a:t>Student Curriculum </a:t>
            </a:r>
            <a:r>
              <a:rPr lang="zh-CN" altLang="en-US" sz="4000" b="1" dirty="0">
                <a:solidFill>
                  <a:schemeClr val="tx1">
                    <a:lumMod val="85000"/>
                    <a:lumOff val="15000"/>
                  </a:schemeClr>
                </a:solidFill>
              </a:rPr>
              <a:t>学生课本</a:t>
            </a:r>
            <a:endParaRPr lang="en-US" sz="4000" b="1"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957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oy standing in front of a blackboard&#10;&#10;Description automatically generated">
            <a:extLst>
              <a:ext uri="{FF2B5EF4-FFF2-40B4-BE49-F238E27FC236}">
                <a16:creationId xmlns:a16="http://schemas.microsoft.com/office/drawing/2014/main" id="{4AAF05CB-17AD-4577-BA62-1C8201928549}"/>
              </a:ext>
            </a:extLst>
          </p:cNvPr>
          <p:cNvPicPr>
            <a:picLocks noChangeAspect="1"/>
          </p:cNvPicPr>
          <p:nvPr/>
        </p:nvPicPr>
        <p:blipFill rotWithShape="1">
          <a:blip r:embed="rId2">
            <a:extLst>
              <a:ext uri="{28A0092B-C50C-407E-A947-70E740481C1C}">
                <a14:useLocalDpi xmlns:a14="http://schemas.microsoft.com/office/drawing/2010/main" val="0"/>
              </a:ext>
            </a:extLst>
          </a:blip>
          <a:srcRect t="24654" b="346"/>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45073944-E86F-4849-ACB1-63A8EF86BF5B}"/>
              </a:ext>
            </a:extLst>
          </p:cNvPr>
          <p:cNvSpPr>
            <a:spLocks noGrp="1"/>
          </p:cNvSpPr>
          <p:nvPr>
            <p:ph idx="1"/>
          </p:nvPr>
        </p:nvSpPr>
        <p:spPr>
          <a:xfrm>
            <a:off x="520242" y="1774372"/>
            <a:ext cx="4062642" cy="2754086"/>
          </a:xfrm>
        </p:spPr>
        <p:txBody>
          <a:bodyPr anchor="t">
            <a:normAutofit fontScale="92500" lnSpcReduction="10000"/>
          </a:bodyPr>
          <a:lstStyle/>
          <a:p>
            <a:pPr marL="0" indent="0" algn="ctr">
              <a:buNone/>
            </a:pPr>
            <a:r>
              <a:rPr lang="en-US" sz="4000" b="1" dirty="0"/>
              <a:t>Classroom Teaching </a:t>
            </a:r>
          </a:p>
          <a:p>
            <a:pPr marL="0" indent="0" algn="ctr">
              <a:buNone/>
            </a:pPr>
            <a:r>
              <a:rPr lang="en-US" sz="4000" b="1" dirty="0"/>
              <a:t>- American Holidays</a:t>
            </a:r>
          </a:p>
          <a:p>
            <a:pPr marL="0" indent="0" algn="ctr">
              <a:buNone/>
            </a:pPr>
            <a:endParaRPr lang="en-US" sz="4000" b="1" dirty="0"/>
          </a:p>
          <a:p>
            <a:pPr marL="0" indent="0" algn="ctr">
              <a:buNone/>
            </a:pPr>
            <a:r>
              <a:rPr lang="en-US" sz="4000" b="1" dirty="0"/>
              <a:t>Valentine</a:t>
            </a:r>
          </a:p>
        </p:txBody>
      </p:sp>
    </p:spTree>
    <p:extLst>
      <p:ext uri="{BB962C8B-B14F-4D97-AF65-F5344CB8AC3E}">
        <p14:creationId xmlns:p14="http://schemas.microsoft.com/office/powerpoint/2010/main" val="286605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24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C433A1-5656-4920-A009-EE2E7733986A}"/>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Pre-Mission Training</a:t>
            </a:r>
            <a:br>
              <a:rPr lang="en-US" dirty="0">
                <a:solidFill>
                  <a:srgbClr val="FFFFFF"/>
                </a:solidFill>
              </a:rPr>
            </a:br>
            <a:r>
              <a:rPr lang="en-US" dirty="0">
                <a:solidFill>
                  <a:srgbClr val="FFFFFF"/>
                </a:solidFill>
              </a:rPr>
              <a:t>- Preparing Ourselves</a:t>
            </a:r>
          </a:p>
        </p:txBody>
      </p:sp>
      <p:pic>
        <p:nvPicPr>
          <p:cNvPr id="5" name="Picture 4" descr="A close up of a person&#10;&#10;Description automatically generated">
            <a:extLst>
              <a:ext uri="{FF2B5EF4-FFF2-40B4-BE49-F238E27FC236}">
                <a16:creationId xmlns:a16="http://schemas.microsoft.com/office/drawing/2014/main" id="{B281A663-A8E4-4FDB-A49D-F5FC150F5BB3}"/>
              </a:ext>
            </a:extLst>
          </p:cNvPr>
          <p:cNvPicPr>
            <a:picLocks noChangeAspect="1"/>
          </p:cNvPicPr>
          <p:nvPr/>
        </p:nvPicPr>
        <p:blipFill rotWithShape="1">
          <a:blip r:embed="rId2">
            <a:extLst>
              <a:ext uri="{28A0092B-C50C-407E-A947-70E740481C1C}">
                <a14:useLocalDpi xmlns:a14="http://schemas.microsoft.com/office/drawing/2010/main" val="0"/>
              </a:ext>
            </a:extLst>
          </a:blip>
          <a:srcRect l="10487"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5D74F5-6284-435B-BB4C-87F440242F81}"/>
              </a:ext>
            </a:extLst>
          </p:cNvPr>
          <p:cNvSpPr>
            <a:spLocks noGrp="1"/>
          </p:cNvSpPr>
          <p:nvPr>
            <p:ph idx="1"/>
          </p:nvPr>
        </p:nvSpPr>
        <p:spPr>
          <a:xfrm>
            <a:off x="7801337" y="567159"/>
            <a:ext cx="3866407" cy="5613722"/>
          </a:xfrm>
        </p:spPr>
        <p:txBody>
          <a:bodyPr anchor="ctr">
            <a:normAutofit/>
          </a:bodyPr>
          <a:lstStyle/>
          <a:p>
            <a:pPr marL="0" indent="0">
              <a:buNone/>
            </a:pPr>
            <a:r>
              <a:rPr lang="en-US" sz="3200" dirty="0">
                <a:solidFill>
                  <a:srgbClr val="FFFFFF"/>
                </a:solidFill>
              </a:rPr>
              <a:t>Pastoral Encouragements:</a:t>
            </a:r>
          </a:p>
          <a:p>
            <a:pPr marL="0" indent="0">
              <a:buNone/>
            </a:pPr>
            <a:r>
              <a:rPr lang="en-US" altLang="zh-CN" sz="3200" dirty="0">
                <a:solidFill>
                  <a:srgbClr val="FFFFFF"/>
                </a:solidFill>
              </a:rPr>
              <a:t>Pastor</a:t>
            </a:r>
            <a:r>
              <a:rPr lang="zh-CN" altLang="en-US" sz="3200" dirty="0">
                <a:solidFill>
                  <a:srgbClr val="FFFFFF"/>
                </a:solidFill>
              </a:rPr>
              <a:t> </a:t>
            </a:r>
            <a:r>
              <a:rPr lang="en-US" altLang="zh-CN" sz="3200" dirty="0">
                <a:solidFill>
                  <a:srgbClr val="FFFFFF"/>
                </a:solidFill>
              </a:rPr>
              <a:t>Frederic</a:t>
            </a:r>
            <a:r>
              <a:rPr lang="zh-CN" altLang="en-US" sz="3200" dirty="0">
                <a:solidFill>
                  <a:srgbClr val="FFFFFF"/>
                </a:solidFill>
              </a:rPr>
              <a:t> </a:t>
            </a:r>
            <a:r>
              <a:rPr lang="en-US" altLang="zh-CN" sz="3200" dirty="0">
                <a:solidFill>
                  <a:srgbClr val="FFFFFF"/>
                </a:solidFill>
              </a:rPr>
              <a:t>Chen</a:t>
            </a:r>
          </a:p>
          <a:p>
            <a:pPr marL="0" indent="0">
              <a:buNone/>
            </a:pPr>
            <a:r>
              <a:rPr lang="zh-CN" altLang="en-US" sz="3200" dirty="0">
                <a:solidFill>
                  <a:srgbClr val="FFFFFF"/>
                </a:solidFill>
              </a:rPr>
              <a:t>陳腓利牧師</a:t>
            </a:r>
            <a:endParaRPr lang="en-US" altLang="zh-CN" sz="3200" dirty="0">
              <a:solidFill>
                <a:srgbClr val="FFFFFF"/>
              </a:solidFill>
            </a:endParaRPr>
          </a:p>
          <a:p>
            <a:pPr marL="0" indent="0">
              <a:buNone/>
            </a:pPr>
            <a:r>
              <a:rPr lang="en-US" altLang="zh-CN" sz="3200" dirty="0">
                <a:solidFill>
                  <a:srgbClr val="FFFFFF"/>
                </a:solidFill>
              </a:rPr>
              <a:t> 1. Confess your  </a:t>
            </a:r>
          </a:p>
          <a:p>
            <a:pPr marL="0" indent="0">
              <a:buNone/>
            </a:pPr>
            <a:r>
              <a:rPr lang="en-US" altLang="zh-CN" sz="3200" dirty="0">
                <a:solidFill>
                  <a:srgbClr val="FFFFFF"/>
                </a:solidFill>
              </a:rPr>
              <a:t>      hidden sins       </a:t>
            </a:r>
          </a:p>
          <a:p>
            <a:pPr marL="0" indent="0">
              <a:buNone/>
            </a:pPr>
            <a:r>
              <a:rPr lang="en-US" altLang="zh-CN" sz="3200" dirty="0">
                <a:solidFill>
                  <a:srgbClr val="FFFFFF"/>
                </a:solidFill>
              </a:rPr>
              <a:t> 2. Present yourself as </a:t>
            </a:r>
          </a:p>
          <a:p>
            <a:pPr marL="0" indent="0">
              <a:buNone/>
            </a:pPr>
            <a:r>
              <a:rPr lang="en-US" altLang="zh-CN" sz="3200" dirty="0">
                <a:solidFill>
                  <a:srgbClr val="FFFFFF"/>
                </a:solidFill>
              </a:rPr>
              <a:t>     a living sacrifice</a:t>
            </a:r>
          </a:p>
          <a:p>
            <a:pPr marL="0" indent="0">
              <a:buNone/>
            </a:pPr>
            <a:r>
              <a:rPr lang="en-US" altLang="zh-CN" sz="3200" dirty="0">
                <a:solidFill>
                  <a:srgbClr val="FFFFFF"/>
                </a:solidFill>
              </a:rPr>
              <a:t> 3. Be filled with the </a:t>
            </a:r>
          </a:p>
          <a:p>
            <a:pPr marL="0" indent="0">
              <a:buNone/>
            </a:pPr>
            <a:r>
              <a:rPr lang="en-US" altLang="zh-CN" sz="3200" dirty="0">
                <a:solidFill>
                  <a:srgbClr val="FFFFFF"/>
                </a:solidFill>
              </a:rPr>
              <a:t>     Holy Spirit</a:t>
            </a:r>
          </a:p>
        </p:txBody>
      </p:sp>
    </p:spTree>
    <p:extLst>
      <p:ext uri="{BB962C8B-B14F-4D97-AF65-F5344CB8AC3E}">
        <p14:creationId xmlns:p14="http://schemas.microsoft.com/office/powerpoint/2010/main" val="2369402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blackboard&#10;&#10;Description automatically generated">
            <a:extLst>
              <a:ext uri="{FF2B5EF4-FFF2-40B4-BE49-F238E27FC236}">
                <a16:creationId xmlns:a16="http://schemas.microsoft.com/office/drawing/2014/main" id="{9DC61481-90C7-4D68-8B7C-992D1F711EA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67"/>
          <a:stretch/>
        </p:blipFill>
        <p:spPr>
          <a:xfrm>
            <a:off x="20" y="10"/>
            <a:ext cx="12191980" cy="6857990"/>
          </a:xfrm>
          <a:prstGeom prst="rect">
            <a:avLst/>
          </a:prstGeom>
        </p:spPr>
      </p:pic>
    </p:spTree>
    <p:extLst>
      <p:ext uri="{BB962C8B-B14F-4D97-AF65-F5344CB8AC3E}">
        <p14:creationId xmlns:p14="http://schemas.microsoft.com/office/powerpoint/2010/main" val="1423372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table, indoor, sitting&#10;&#10;Description automatically generated">
            <a:extLst>
              <a:ext uri="{FF2B5EF4-FFF2-40B4-BE49-F238E27FC236}">
                <a16:creationId xmlns:a16="http://schemas.microsoft.com/office/drawing/2014/main" id="{62A8DCD0-9546-4289-B3DA-DBDCE252F7D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189" r="13561"/>
          <a:stretch/>
        </p:blipFill>
        <p:spPr>
          <a:xfrm rot="5400000">
            <a:off x="2667000" y="-2667000"/>
            <a:ext cx="6858000" cy="1219200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8D14F-1A4D-4D81-B055-CA55FBE7107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Making Valentine Craft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627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BF062-BD50-4E9A-8B69-2E8B63D34691}"/>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5400" dirty="0">
                <a:solidFill>
                  <a:srgbClr val="FFFFFF"/>
                </a:solidFill>
              </a:rPr>
              <a:t>Classroom Teaching - American Holidays</a:t>
            </a:r>
          </a:p>
        </p:txBody>
      </p:sp>
      <p:cxnSp>
        <p:nvCxnSpPr>
          <p:cNvPr id="19"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standing in front of a crowd&#10;&#10;Description automatically generated">
            <a:extLst>
              <a:ext uri="{FF2B5EF4-FFF2-40B4-BE49-F238E27FC236}">
                <a16:creationId xmlns:a16="http://schemas.microsoft.com/office/drawing/2014/main" id="{C5C0F651-D9A0-489C-B852-956A56AC6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34" y="2426818"/>
            <a:ext cx="5330182" cy="3997637"/>
          </a:xfrm>
          <a:prstGeom prst="rect">
            <a:avLst/>
          </a:prstGeom>
        </p:spPr>
      </p:pic>
      <p:cxnSp>
        <p:nvCxnSpPr>
          <p:cNvPr id="20"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in a room&#10;&#10;Description automatically generated">
            <a:extLst>
              <a:ext uri="{FF2B5EF4-FFF2-40B4-BE49-F238E27FC236}">
                <a16:creationId xmlns:a16="http://schemas.microsoft.com/office/drawing/2014/main" id="{4CF45DCD-9B9A-44C1-B9D7-B5DB48BBA7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1443923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D1452F-CDFA-4760-9E50-8F358ABBE74D}"/>
              </a:ext>
            </a:extLst>
          </p:cNvPr>
          <p:cNvSpPr>
            <a:spLocks noGrp="1"/>
          </p:cNvSpPr>
          <p:nvPr>
            <p:ph type="title"/>
          </p:nvPr>
        </p:nvSpPr>
        <p:spPr>
          <a:xfrm>
            <a:off x="546351" y="433545"/>
            <a:ext cx="11139854" cy="1180766"/>
          </a:xfrm>
        </p:spPr>
        <p:txBody>
          <a:bodyPr vert="horz" lIns="91440" tIns="45720" rIns="91440" bIns="45720" rtlCol="0" anchor="b">
            <a:normAutofit fontScale="90000"/>
          </a:bodyPr>
          <a:lstStyle/>
          <a:p>
            <a:pPr algn="ctr"/>
            <a:r>
              <a:rPr lang="en-US" sz="5400" dirty="0">
                <a:solidFill>
                  <a:srgbClr val="FFFFFF"/>
                </a:solidFill>
              </a:rPr>
              <a:t>Teaching Easter </a:t>
            </a:r>
            <a:r>
              <a:rPr lang="en-US" altLang="zh-CN" sz="5400" dirty="0">
                <a:solidFill>
                  <a:srgbClr val="FFFFFF"/>
                </a:solidFill>
              </a:rPr>
              <a:t>and </a:t>
            </a:r>
            <a:br>
              <a:rPr lang="en-US" altLang="zh-CN" sz="5400" dirty="0">
                <a:solidFill>
                  <a:srgbClr val="FFFFFF"/>
                </a:solidFill>
              </a:rPr>
            </a:br>
            <a:r>
              <a:rPr lang="en-US" altLang="zh-CN" sz="5400" dirty="0">
                <a:solidFill>
                  <a:srgbClr val="FFFFFF"/>
                </a:solidFill>
              </a:rPr>
              <a:t>sharing personal testimony</a:t>
            </a:r>
            <a:endParaRPr lang="en-US" sz="5400" dirty="0">
              <a:solidFill>
                <a:srgbClr val="FFFFFF"/>
              </a:solidFill>
            </a:endParaRP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4" descr="A person standing in front of a blackboard&#10;&#10;Description automatically generated">
            <a:extLst>
              <a:ext uri="{FF2B5EF4-FFF2-40B4-BE49-F238E27FC236}">
                <a16:creationId xmlns:a16="http://schemas.microsoft.com/office/drawing/2014/main" id="{87FAAAD9-A8DF-468A-9830-8DA6926DBFE3}"/>
              </a:ext>
            </a:extLst>
          </p:cNvPr>
          <p:cNvPicPr>
            <a:picLocks noChangeAspect="1"/>
          </p:cNvPicPr>
          <p:nvPr/>
        </p:nvPicPr>
        <p:blipFill rotWithShape="1">
          <a:blip r:embed="rId2">
            <a:extLst>
              <a:ext uri="{28A0092B-C50C-407E-A947-70E740481C1C}">
                <a14:useLocalDpi xmlns:a14="http://schemas.microsoft.com/office/drawing/2010/main" val="0"/>
              </a:ext>
            </a:extLst>
          </a:blip>
          <a:srcRect b="30229"/>
          <a:stretch/>
        </p:blipFill>
        <p:spPr>
          <a:xfrm>
            <a:off x="331567" y="2522313"/>
            <a:ext cx="5455917" cy="3806646"/>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sitting at a table in a room&#10;&#10;Description automatically generated">
            <a:extLst>
              <a:ext uri="{FF2B5EF4-FFF2-40B4-BE49-F238E27FC236}">
                <a16:creationId xmlns:a16="http://schemas.microsoft.com/office/drawing/2014/main" id="{32C4716E-70EA-47E6-8976-5E2269987E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3286938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1735-F1F2-47D7-8164-AA541DF62BCC}"/>
              </a:ext>
            </a:extLst>
          </p:cNvPr>
          <p:cNvSpPr>
            <a:spLocks noGrp="1"/>
          </p:cNvSpPr>
          <p:nvPr>
            <p:ph type="title"/>
          </p:nvPr>
        </p:nvSpPr>
        <p:spPr>
          <a:xfrm>
            <a:off x="358815" y="5089012"/>
            <a:ext cx="11435787" cy="1264588"/>
          </a:xfrm>
        </p:spPr>
        <p:txBody>
          <a:bodyPr vert="horz" lIns="91440" tIns="45720" rIns="91440" bIns="45720" rtlCol="0" anchor="ctr">
            <a:normAutofit fontScale="90000"/>
          </a:bodyPr>
          <a:lstStyle/>
          <a:p>
            <a:pPr algn="ctr"/>
            <a:r>
              <a:rPr lang="en-US" sz="6000" dirty="0"/>
              <a:t>Explain the Gospel Bracelet and </a:t>
            </a:r>
            <a:br>
              <a:rPr lang="en-US" sz="6000" dirty="0"/>
            </a:br>
            <a:r>
              <a:rPr lang="en-US" sz="6000" dirty="0"/>
              <a:t>Make Altar Call </a:t>
            </a:r>
            <a:r>
              <a:rPr lang="zh-CN" altLang="en-US" sz="6000" dirty="0"/>
              <a:t>解释福音手环并呼召</a:t>
            </a:r>
            <a:endParaRPr lang="en-US" sz="6000" dirty="0"/>
          </a:p>
        </p:txBody>
      </p:sp>
      <p:pic>
        <p:nvPicPr>
          <p:cNvPr id="5" name="Content Placeholder 4" descr="A picture containing indoor, table, sitting, wall&#10;&#10;Description automatically generated">
            <a:extLst>
              <a:ext uri="{FF2B5EF4-FFF2-40B4-BE49-F238E27FC236}">
                <a16:creationId xmlns:a16="http://schemas.microsoft.com/office/drawing/2014/main" id="{3F97A630-F29B-435B-9446-EB4E3CE944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113" b="11358"/>
          <a:stretch/>
        </p:blipFill>
        <p:spPr>
          <a:xfrm>
            <a:off x="-3983" y="10"/>
            <a:ext cx="12192000" cy="4571990"/>
          </a:xfrm>
          <a:prstGeom prst="rect">
            <a:avLst/>
          </a:prstGeom>
        </p:spPr>
      </p:pic>
      <p:cxnSp>
        <p:nvCxnSpPr>
          <p:cNvPr id="10" name="Straight Connector 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13068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2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DCD08F-96E3-4AD9-BC1E-B04194D44CED}"/>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Spending Time with the Students</a:t>
            </a:r>
          </a:p>
        </p:txBody>
      </p:sp>
      <p:cxnSp>
        <p:nvCxnSpPr>
          <p:cNvPr id="56" name="Straight Connector 2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person, sport, man, group&#10;&#10;Description automatically generated">
            <a:extLst>
              <a:ext uri="{FF2B5EF4-FFF2-40B4-BE49-F238E27FC236}">
                <a16:creationId xmlns:a16="http://schemas.microsoft.com/office/drawing/2014/main" id="{DA977439-3B6D-477C-A890-7EDBB3C3406E}"/>
              </a:ext>
            </a:extLst>
          </p:cNvPr>
          <p:cNvPicPr>
            <a:picLocks noChangeAspect="1"/>
          </p:cNvPicPr>
          <p:nvPr/>
        </p:nvPicPr>
        <p:blipFill rotWithShape="1">
          <a:blip r:embed="rId2">
            <a:extLst>
              <a:ext uri="{28A0092B-C50C-407E-A947-70E740481C1C}">
                <a14:useLocalDpi xmlns:a14="http://schemas.microsoft.com/office/drawing/2010/main" val="0"/>
              </a:ext>
            </a:extLst>
          </a:blip>
          <a:srcRect t="11961" b="35720"/>
          <a:stretch/>
        </p:blipFill>
        <p:spPr>
          <a:xfrm>
            <a:off x="331567" y="2522648"/>
            <a:ext cx="5455917" cy="3805976"/>
          </a:xfrm>
          <a:prstGeom prst="rect">
            <a:avLst/>
          </a:prstGeom>
        </p:spPr>
      </p:pic>
      <p:cxnSp>
        <p:nvCxnSpPr>
          <p:cNvPr id="57" name="Straight Connector 3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Content Placeholder 9" descr="A group of people standing in a room&#10;&#10;Description automatically generated">
            <a:extLst>
              <a:ext uri="{FF2B5EF4-FFF2-40B4-BE49-F238E27FC236}">
                <a16:creationId xmlns:a16="http://schemas.microsoft.com/office/drawing/2014/main" id="{C2F61B85-FD5A-44FC-9A7A-2BFF921AEB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98516" y="2277801"/>
            <a:ext cx="4440450" cy="4440450"/>
          </a:xfrm>
          <a:prstGeom prst="rect">
            <a:avLst/>
          </a:prstGeom>
        </p:spPr>
      </p:pic>
    </p:spTree>
    <p:extLst>
      <p:ext uri="{BB962C8B-B14F-4D97-AF65-F5344CB8AC3E}">
        <p14:creationId xmlns:p14="http://schemas.microsoft.com/office/powerpoint/2010/main" val="2165062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at a table&#10;&#10;Description automatically generated">
            <a:extLst>
              <a:ext uri="{FF2B5EF4-FFF2-40B4-BE49-F238E27FC236}">
                <a16:creationId xmlns:a16="http://schemas.microsoft.com/office/drawing/2014/main" id="{6E178F85-18D3-418B-8869-650E0A069E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318" b="27495"/>
          <a:stretch/>
        </p:blipFill>
        <p:spPr>
          <a:xfrm>
            <a:off x="20" y="10"/>
            <a:ext cx="12191980" cy="6857990"/>
          </a:xfrm>
          <a:prstGeom prst="rect">
            <a:avLst/>
          </a:prstGeom>
        </p:spPr>
      </p:pic>
    </p:spTree>
    <p:extLst>
      <p:ext uri="{BB962C8B-B14F-4D97-AF65-F5344CB8AC3E}">
        <p14:creationId xmlns:p14="http://schemas.microsoft.com/office/powerpoint/2010/main" val="1940950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30AA2-33D5-4425-8B87-658CBBED80A6}"/>
              </a:ext>
            </a:extLst>
          </p:cNvPr>
          <p:cNvSpPr>
            <a:spLocks noGrp="1"/>
          </p:cNvSpPr>
          <p:nvPr>
            <p:ph type="title"/>
          </p:nvPr>
        </p:nvSpPr>
        <p:spPr>
          <a:xfrm>
            <a:off x="6735339" y="2416137"/>
            <a:ext cx="4645250" cy="2889114"/>
          </a:xfrm>
        </p:spPr>
        <p:txBody>
          <a:bodyPr vert="horz" lIns="91440" tIns="45720" rIns="91440" bIns="45720" rtlCol="0" anchor="b">
            <a:normAutofit fontScale="90000"/>
          </a:bodyPr>
          <a:lstStyle/>
          <a:p>
            <a:r>
              <a:rPr lang="en-US" sz="6000" b="1" dirty="0"/>
              <a:t>A Special Young Man</a:t>
            </a:r>
            <a:br>
              <a:rPr lang="en-US" sz="6000" b="1" dirty="0"/>
            </a:br>
            <a:r>
              <a:rPr lang="en-US" altLang="zh-CN" sz="6000" b="1" dirty="0"/>
              <a:t>- </a:t>
            </a:r>
            <a:r>
              <a:rPr lang="zh-CN" altLang="en-US" sz="6000" b="1" dirty="0"/>
              <a:t>精彩故事（一）</a:t>
            </a:r>
            <a:br>
              <a:rPr lang="en-US" sz="6000" dirty="0"/>
            </a:br>
            <a:endParaRPr lang="en-US" sz="6000" dirty="0"/>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in a room&#10;&#10;Description automatically generated">
            <a:extLst>
              <a:ext uri="{FF2B5EF4-FFF2-40B4-BE49-F238E27FC236}">
                <a16:creationId xmlns:a16="http://schemas.microsoft.com/office/drawing/2014/main" id="{FD946FED-9A79-4BC6-965C-671904EC3E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956" r="-2" b="366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8613842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in front of a crowd&#10;&#10;Description automatically generated">
            <a:extLst>
              <a:ext uri="{FF2B5EF4-FFF2-40B4-BE49-F238E27FC236}">
                <a16:creationId xmlns:a16="http://schemas.microsoft.com/office/drawing/2014/main" id="{9D3D903D-C81E-4090-B41E-FE57973917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017" b="2098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831A4E-F80F-4A7E-BC26-2082F649FAA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dirty="0" err="1">
                <a:solidFill>
                  <a:schemeClr val="tx1">
                    <a:lumMod val="85000"/>
                    <a:lumOff val="15000"/>
                  </a:schemeClr>
                </a:solidFill>
              </a:rPr>
              <a:t>Mazu’s</a:t>
            </a:r>
            <a:r>
              <a:rPr lang="en-US" sz="4000" b="1" dirty="0">
                <a:solidFill>
                  <a:schemeClr val="tx1">
                    <a:lumMod val="85000"/>
                    <a:lumOff val="15000"/>
                  </a:schemeClr>
                </a:solidFill>
              </a:rPr>
              <a:t> children –  wearing temple clothing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33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posing for the camera&#10;&#10;Description automatically generated">
            <a:extLst>
              <a:ext uri="{FF2B5EF4-FFF2-40B4-BE49-F238E27FC236}">
                <a16:creationId xmlns:a16="http://schemas.microsoft.com/office/drawing/2014/main" id="{38BD4DFE-050E-4CE2-A755-E42276BA2B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731" b="326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D67413-9F69-4F80-B3B9-0F261712D18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dirty="0">
                <a:solidFill>
                  <a:schemeClr val="tx1">
                    <a:lumMod val="85000"/>
                    <a:lumOff val="15000"/>
                  </a:schemeClr>
                </a:solidFill>
              </a:rPr>
              <a:t>A Happy Bunch – Co-worker/Artist </a:t>
            </a:r>
            <a:r>
              <a:rPr lang="zh-CN" altLang="en-US" sz="4000" b="1" dirty="0">
                <a:solidFill>
                  <a:schemeClr val="tx1">
                    <a:lumMod val="85000"/>
                    <a:lumOff val="15000"/>
                  </a:schemeClr>
                </a:solidFill>
              </a:rPr>
              <a:t>精彩故事 （二）</a:t>
            </a:r>
            <a:endParaRPr lang="en-US" sz="4000" b="1"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99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36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C433A1-5656-4920-A009-EE2E7733986A}"/>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Pre-Mission Training</a:t>
            </a:r>
            <a:br>
              <a:rPr lang="en-US" dirty="0">
                <a:solidFill>
                  <a:srgbClr val="FFFFFF"/>
                </a:solidFill>
              </a:rPr>
            </a:br>
            <a:r>
              <a:rPr lang="en-US" dirty="0">
                <a:solidFill>
                  <a:srgbClr val="FFFFFF"/>
                </a:solidFill>
              </a:rPr>
              <a:t>- Preparing for the Work</a:t>
            </a:r>
          </a:p>
        </p:txBody>
      </p:sp>
      <p:pic>
        <p:nvPicPr>
          <p:cNvPr id="5" name="Picture 4" descr="A person sitting at a desk in front of a curtain&#10;&#10;Description automatically generated">
            <a:extLst>
              <a:ext uri="{FF2B5EF4-FFF2-40B4-BE49-F238E27FC236}">
                <a16:creationId xmlns:a16="http://schemas.microsoft.com/office/drawing/2014/main" id="{FC14E71A-A28B-4117-9207-E7C9E41F11AD}"/>
              </a:ext>
            </a:extLst>
          </p:cNvPr>
          <p:cNvPicPr>
            <a:picLocks noChangeAspect="1"/>
          </p:cNvPicPr>
          <p:nvPr/>
        </p:nvPicPr>
        <p:blipFill rotWithShape="1">
          <a:blip r:embed="rId2">
            <a:extLst>
              <a:ext uri="{28A0092B-C50C-407E-A947-70E740481C1C}">
                <a14:useLocalDpi xmlns:a14="http://schemas.microsoft.com/office/drawing/2010/main" val="0"/>
              </a:ext>
            </a:extLst>
          </a:blip>
          <a:srcRect t="6276" r="2" b="6278"/>
          <a:stretch/>
        </p:blipFill>
        <p:spPr>
          <a:xfrm>
            <a:off x="327547" y="321733"/>
            <a:ext cx="7058306" cy="4107392"/>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5D74F5-6284-435B-BB4C-87F440242F81}"/>
              </a:ext>
            </a:extLst>
          </p:cNvPr>
          <p:cNvSpPr>
            <a:spLocks noGrp="1"/>
          </p:cNvSpPr>
          <p:nvPr>
            <p:ph idx="1"/>
          </p:nvPr>
        </p:nvSpPr>
        <p:spPr>
          <a:xfrm>
            <a:off x="7766613" y="917724"/>
            <a:ext cx="3901131" cy="5321029"/>
          </a:xfrm>
        </p:spPr>
        <p:txBody>
          <a:bodyPr anchor="ctr">
            <a:normAutofit lnSpcReduction="10000"/>
          </a:bodyPr>
          <a:lstStyle/>
          <a:p>
            <a:pPr marL="0" indent="0">
              <a:buNone/>
            </a:pPr>
            <a:r>
              <a:rPr lang="en-US" dirty="0">
                <a:solidFill>
                  <a:srgbClr val="FFFFFF"/>
                </a:solidFill>
              </a:rPr>
              <a:t>Pastor Joseph Cheng </a:t>
            </a:r>
          </a:p>
          <a:p>
            <a:pPr marL="0" indent="0">
              <a:buNone/>
            </a:pPr>
            <a:r>
              <a:rPr lang="zh-CN" altLang="en-US" dirty="0">
                <a:solidFill>
                  <a:srgbClr val="FFFFFF"/>
                </a:solidFill>
              </a:rPr>
              <a:t>鄭秀全牧師</a:t>
            </a:r>
            <a:endParaRPr lang="en-US" altLang="zh-CN" dirty="0">
              <a:solidFill>
                <a:srgbClr val="FFFFFF"/>
              </a:solidFill>
            </a:endParaRPr>
          </a:p>
          <a:p>
            <a:pPr marL="0" indent="0">
              <a:buNone/>
            </a:pPr>
            <a:r>
              <a:rPr lang="en-US" dirty="0">
                <a:solidFill>
                  <a:srgbClr val="FFFFFF"/>
                </a:solidFill>
              </a:rPr>
              <a:t>– Spiritual Warfare </a:t>
            </a:r>
          </a:p>
          <a:p>
            <a:pPr marL="0" indent="0">
              <a:buNone/>
            </a:pPr>
            <a:r>
              <a:rPr lang="en-US" dirty="0">
                <a:solidFill>
                  <a:srgbClr val="FFFFFF"/>
                </a:solidFill>
              </a:rPr>
              <a:t>(Eph. 6:10-18)</a:t>
            </a:r>
          </a:p>
          <a:p>
            <a:pPr marL="0" indent="0">
              <a:buNone/>
            </a:pPr>
            <a:r>
              <a:rPr lang="en-US" dirty="0">
                <a:solidFill>
                  <a:srgbClr val="FFFFFF"/>
                </a:solidFill>
              </a:rPr>
              <a:t>1.  Two opposing </a:t>
            </a:r>
          </a:p>
          <a:p>
            <a:pPr marL="0" indent="0">
              <a:buNone/>
            </a:pPr>
            <a:r>
              <a:rPr lang="en-US" dirty="0">
                <a:solidFill>
                  <a:srgbClr val="FFFFFF"/>
                </a:solidFill>
              </a:rPr>
              <a:t>     kingdoms – God/Satan</a:t>
            </a:r>
          </a:p>
          <a:p>
            <a:pPr marL="0" indent="0">
              <a:buNone/>
            </a:pPr>
            <a:r>
              <a:rPr lang="en-US" dirty="0">
                <a:solidFill>
                  <a:srgbClr val="FFFFFF"/>
                </a:solidFill>
              </a:rPr>
              <a:t>2. The weapons and the  </a:t>
            </a:r>
          </a:p>
          <a:p>
            <a:pPr marL="0" indent="0">
              <a:buNone/>
            </a:pPr>
            <a:r>
              <a:rPr lang="en-US" dirty="0">
                <a:solidFill>
                  <a:srgbClr val="FFFFFF"/>
                </a:solidFill>
              </a:rPr>
              <a:t>     battleground</a:t>
            </a:r>
          </a:p>
          <a:p>
            <a:pPr marL="0" indent="0">
              <a:buNone/>
            </a:pPr>
            <a:r>
              <a:rPr lang="en-US" altLang="zh-CN" dirty="0">
                <a:solidFill>
                  <a:srgbClr val="FFFFFF"/>
                </a:solidFill>
              </a:rPr>
              <a:t>3. The basis of our victory</a:t>
            </a:r>
          </a:p>
          <a:p>
            <a:pPr marL="0" indent="0">
              <a:buNone/>
            </a:pPr>
            <a:r>
              <a:rPr lang="en-US" dirty="0">
                <a:solidFill>
                  <a:srgbClr val="FFFFFF"/>
                </a:solidFill>
              </a:rPr>
              <a:t>4. The full armor of God</a:t>
            </a:r>
          </a:p>
          <a:p>
            <a:pPr marL="0" indent="0">
              <a:buNone/>
            </a:pPr>
            <a:r>
              <a:rPr lang="en-US" dirty="0">
                <a:solidFill>
                  <a:srgbClr val="FFFFFF"/>
                </a:solidFill>
              </a:rPr>
              <a:t>5. Weapons of Attack</a:t>
            </a:r>
          </a:p>
          <a:p>
            <a:pPr marL="0" indent="0">
              <a:buNone/>
            </a:pPr>
            <a:endParaRPr lang="en-US" sz="2000" dirty="0">
              <a:solidFill>
                <a:srgbClr val="FFFFFF"/>
              </a:solidFill>
            </a:endParaRPr>
          </a:p>
        </p:txBody>
      </p:sp>
    </p:spTree>
    <p:extLst>
      <p:ext uri="{BB962C8B-B14F-4D97-AF65-F5344CB8AC3E}">
        <p14:creationId xmlns:p14="http://schemas.microsoft.com/office/powerpoint/2010/main" val="2931337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8092-D00A-4969-8F6B-88BD3214610C}"/>
              </a:ext>
            </a:extLst>
          </p:cNvPr>
          <p:cNvSpPr>
            <a:spLocks noGrp="1"/>
          </p:cNvSpPr>
          <p:nvPr>
            <p:ph type="title"/>
          </p:nvPr>
        </p:nvSpPr>
        <p:spPr/>
        <p:txBody>
          <a:bodyPr/>
          <a:lstStyle/>
          <a:p>
            <a:pPr algn="ctr"/>
            <a:r>
              <a:rPr lang="en-US" b="1" dirty="0"/>
              <a:t>Craft Making and Showcase Preparation</a:t>
            </a:r>
          </a:p>
        </p:txBody>
      </p:sp>
      <p:pic>
        <p:nvPicPr>
          <p:cNvPr id="5" name="Content Placeholder 4" descr="A group of people standing in a room&#10;&#10;Description automatically generated">
            <a:extLst>
              <a:ext uri="{FF2B5EF4-FFF2-40B4-BE49-F238E27FC236}">
                <a16:creationId xmlns:a16="http://schemas.microsoft.com/office/drawing/2014/main" id="{8CF98896-13E3-421C-A6FA-0A18F59041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9918" y="2170447"/>
            <a:ext cx="5548199" cy="4161149"/>
          </a:xfrm>
        </p:spPr>
      </p:pic>
      <p:pic>
        <p:nvPicPr>
          <p:cNvPr id="7" name="Picture 6" descr="A group of people in a room&#10;&#10;Description automatically generated">
            <a:extLst>
              <a:ext uri="{FF2B5EF4-FFF2-40B4-BE49-F238E27FC236}">
                <a16:creationId xmlns:a16="http://schemas.microsoft.com/office/drawing/2014/main" id="{EB08621F-E9A1-4B19-8A32-0605D3EA3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23" y="2009171"/>
            <a:ext cx="5978271" cy="4483703"/>
          </a:xfrm>
          <a:prstGeom prst="rect">
            <a:avLst/>
          </a:prstGeom>
        </p:spPr>
      </p:pic>
    </p:spTree>
    <p:extLst>
      <p:ext uri="{BB962C8B-B14F-4D97-AF65-F5344CB8AC3E}">
        <p14:creationId xmlns:p14="http://schemas.microsoft.com/office/powerpoint/2010/main" val="3780416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in a room&#10;&#10;Description automatically generated">
            <a:extLst>
              <a:ext uri="{FF2B5EF4-FFF2-40B4-BE49-F238E27FC236}">
                <a16:creationId xmlns:a16="http://schemas.microsoft.com/office/drawing/2014/main" id="{2412CC9D-DA1D-4FA1-A16F-B342CEFFF5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41" b="2395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5BF6713D-1D96-48BA-83FB-4CAD9ADF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52975"/>
            <a:ext cx="4610100" cy="132397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4AAC5-C33A-4270-9117-8F99390E37A6}"/>
              </a:ext>
            </a:extLst>
          </p:cNvPr>
          <p:cNvSpPr>
            <a:spLocks noGrp="1"/>
          </p:cNvSpPr>
          <p:nvPr>
            <p:ph type="title"/>
          </p:nvPr>
        </p:nvSpPr>
        <p:spPr>
          <a:xfrm>
            <a:off x="783336" y="4857750"/>
            <a:ext cx="3721989" cy="1066800"/>
          </a:xfrm>
          <a:prstGeom prst="rect">
            <a:avLst/>
          </a:prstGeom>
          <a:noFill/>
          <a:ln w="174625" cap="sq" cmpd="thinThick">
            <a:noFill/>
            <a:miter lim="800000"/>
          </a:ln>
        </p:spPr>
        <p:txBody>
          <a:bodyPr vert="horz" lIns="91440" tIns="45720" rIns="91440" bIns="45720" rtlCol="0" anchor="ctr">
            <a:normAutofit/>
          </a:bodyPr>
          <a:lstStyle/>
          <a:p>
            <a:pPr algn="r"/>
            <a:r>
              <a:rPr lang="en-US" sz="3200" b="1" dirty="0">
                <a:solidFill>
                  <a:srgbClr val="FFFFFF"/>
                </a:solidFill>
              </a:rPr>
              <a:t>Showcase Practice </a:t>
            </a:r>
            <a:br>
              <a:rPr lang="en-US" sz="2800" dirty="0">
                <a:solidFill>
                  <a:srgbClr val="FFFFFF"/>
                </a:solidFill>
              </a:rPr>
            </a:br>
            <a:endParaRPr lang="en-US" sz="2800" dirty="0">
              <a:solidFill>
                <a:srgbClr val="FFFFFF"/>
              </a:solidFill>
            </a:endParaRPr>
          </a:p>
        </p:txBody>
      </p:sp>
    </p:spTree>
    <p:extLst>
      <p:ext uri="{BB962C8B-B14F-4D97-AF65-F5344CB8AC3E}">
        <p14:creationId xmlns:p14="http://schemas.microsoft.com/office/powerpoint/2010/main" val="1839437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in a room&#10;&#10;Description automatically generated">
            <a:extLst>
              <a:ext uri="{FF2B5EF4-FFF2-40B4-BE49-F238E27FC236}">
                <a16:creationId xmlns:a16="http://schemas.microsoft.com/office/drawing/2014/main" id="{E2554AF9-49BF-4486-A831-D4490A8EA0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410" b="1259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2B169-E270-44AB-92B5-D864B249676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Practicing for the Showcase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325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7DC5E7-A253-4F78-A4E6-6764ED5E417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dirty="0">
                <a:solidFill>
                  <a:srgbClr val="FFFFFF"/>
                </a:solidFill>
              </a:rPr>
              <a:t>Two Classes</a:t>
            </a:r>
          </a:p>
        </p:txBody>
      </p:sp>
      <p:cxnSp>
        <p:nvCxnSpPr>
          <p:cNvPr id="31" name="Straight Connector 2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standing in front of a crowd posing for the camera&#10;&#10;Description automatically generated">
            <a:extLst>
              <a:ext uri="{FF2B5EF4-FFF2-40B4-BE49-F238E27FC236}">
                <a16:creationId xmlns:a16="http://schemas.microsoft.com/office/drawing/2014/main" id="{FAB05C24-681A-46E9-B9A2-231BC2AB9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34" y="2426818"/>
            <a:ext cx="5330182" cy="3997637"/>
          </a:xfrm>
          <a:prstGeom prst="rect">
            <a:avLst/>
          </a:prstGeom>
        </p:spPr>
      </p:pic>
      <p:cxnSp>
        <p:nvCxnSpPr>
          <p:cNvPr id="29" name="Straight Connector 2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 group of people in a room&#10;&#10;Description automatically generated">
            <a:extLst>
              <a:ext uri="{FF2B5EF4-FFF2-40B4-BE49-F238E27FC236}">
                <a16:creationId xmlns:a16="http://schemas.microsoft.com/office/drawing/2014/main" id="{66D538D8-2869-4752-9AAA-F916AEB66C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2838259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ox filled with different types of food&#10;&#10;Description automatically generated">
            <a:extLst>
              <a:ext uri="{FF2B5EF4-FFF2-40B4-BE49-F238E27FC236}">
                <a16:creationId xmlns:a16="http://schemas.microsoft.com/office/drawing/2014/main" id="{DEEF5A6B-9B02-401C-B4B3-B46FD9BA925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339" b="1366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6788FF-7AAC-4F5B-859D-653D84392B6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altLang="zh-CN" sz="3600" b="1" dirty="0">
                <a:solidFill>
                  <a:schemeClr val="tx1">
                    <a:lumMod val="85000"/>
                    <a:lumOff val="15000"/>
                  </a:schemeClr>
                </a:solidFill>
              </a:rPr>
              <a:t>Lunch Time</a:t>
            </a:r>
            <a:endParaRPr lang="en-US" sz="3600" b="1"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285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itting on a table&#10;&#10;Description automatically generated">
            <a:extLst>
              <a:ext uri="{FF2B5EF4-FFF2-40B4-BE49-F238E27FC236}">
                <a16:creationId xmlns:a16="http://schemas.microsoft.com/office/drawing/2014/main" id="{3CA3F1A4-A939-4316-B9BF-C551EBDC0C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47" b="2395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9BE378-D95B-44C0-BA25-8F01CC6A0B1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A brief Lunchtime Break</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802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room&#10;&#10;Description automatically generated">
            <a:extLst>
              <a:ext uri="{FF2B5EF4-FFF2-40B4-BE49-F238E27FC236}">
                <a16:creationId xmlns:a16="http://schemas.microsoft.com/office/drawing/2014/main" id="{BD0FE4BE-C553-46E5-89FE-4383117C3E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358" b="642"/>
          <a:stretch/>
        </p:blipFill>
        <p:spPr>
          <a:xfrm>
            <a:off x="23169" y="-34724"/>
            <a:ext cx="12191980" cy="6857990"/>
          </a:xfrm>
          <a:prstGeom prst="rect">
            <a:avLst/>
          </a:prstGeom>
        </p:spPr>
      </p:pic>
      <p:sp>
        <p:nvSpPr>
          <p:cNvPr id="4" name="TextBox 3">
            <a:extLst>
              <a:ext uri="{FF2B5EF4-FFF2-40B4-BE49-F238E27FC236}">
                <a16:creationId xmlns:a16="http://schemas.microsoft.com/office/drawing/2014/main" id="{5EBB1500-38BF-45EC-9940-0DB8DAD7064C}"/>
              </a:ext>
            </a:extLst>
          </p:cNvPr>
          <p:cNvSpPr txBox="1"/>
          <p:nvPr/>
        </p:nvSpPr>
        <p:spPr>
          <a:xfrm>
            <a:off x="1368955" y="528292"/>
            <a:ext cx="5182315" cy="523220"/>
          </a:xfrm>
          <a:prstGeom prst="rect">
            <a:avLst/>
          </a:prstGeom>
          <a:noFill/>
        </p:spPr>
        <p:txBody>
          <a:bodyPr wrap="square" rtlCol="0">
            <a:spAutoFit/>
          </a:bodyPr>
          <a:lstStyle/>
          <a:p>
            <a:r>
              <a:rPr lang="en-US" sz="2800" b="1" dirty="0">
                <a:solidFill>
                  <a:schemeClr val="bg1"/>
                </a:solidFill>
              </a:rPr>
              <a:t>Dinner back at the camp</a:t>
            </a:r>
          </a:p>
        </p:txBody>
      </p:sp>
    </p:spTree>
    <p:extLst>
      <p:ext uri="{BB962C8B-B14F-4D97-AF65-F5344CB8AC3E}">
        <p14:creationId xmlns:p14="http://schemas.microsoft.com/office/powerpoint/2010/main" val="3692981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3FFF-C876-4409-90FD-4CF9EBF67670}"/>
              </a:ext>
            </a:extLst>
          </p:cNvPr>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b="1" dirty="0"/>
              <a:t>Night Briefing </a:t>
            </a:r>
            <a:r>
              <a:rPr lang="zh-CN" altLang="en-US" b="1" dirty="0"/>
              <a:t>晚间简报</a:t>
            </a:r>
            <a:endParaRPr lang="en-US" b="1" dirty="0"/>
          </a:p>
        </p:txBody>
      </p:sp>
      <p:pic>
        <p:nvPicPr>
          <p:cNvPr id="7" name="Picture 6" descr="A group of people sitting in a room&#10;&#10;Description automatically generated">
            <a:extLst>
              <a:ext uri="{FF2B5EF4-FFF2-40B4-BE49-F238E27FC236}">
                <a16:creationId xmlns:a16="http://schemas.microsoft.com/office/drawing/2014/main" id="{2D78A114-264D-4CAB-9791-8A8A4E4A1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 y="122238"/>
            <a:ext cx="7002463" cy="5230813"/>
          </a:xfrm>
          <a:prstGeom prst="rect">
            <a:avLst/>
          </a:prstGeom>
        </p:spPr>
      </p:pic>
      <p:pic>
        <p:nvPicPr>
          <p:cNvPr id="6" name="Content Placeholder 4" descr="A group of people sitting in chairs&#10;&#10;Description automatically generated">
            <a:extLst>
              <a:ext uri="{FF2B5EF4-FFF2-40B4-BE49-F238E27FC236}">
                <a16:creationId xmlns:a16="http://schemas.microsoft.com/office/drawing/2014/main" id="{D1961B40-8E83-4B64-B8FE-05D54C67B7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86675" y="122238"/>
            <a:ext cx="3902075" cy="5230813"/>
          </a:xfrm>
        </p:spPr>
      </p:pic>
    </p:spTree>
    <p:extLst>
      <p:ext uri="{BB962C8B-B14F-4D97-AF65-F5344CB8AC3E}">
        <p14:creationId xmlns:p14="http://schemas.microsoft.com/office/powerpoint/2010/main" val="840844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picture containing wall, indoor, person, object&#10;&#10;Description automatically generated">
            <a:extLst>
              <a:ext uri="{FF2B5EF4-FFF2-40B4-BE49-F238E27FC236}">
                <a16:creationId xmlns:a16="http://schemas.microsoft.com/office/drawing/2014/main" id="{738A85A3-5FED-4EAE-95FE-A3AE0BEDD721}"/>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r="19921" b="-1"/>
          <a:stretch/>
        </p:blipFill>
        <p:spPr>
          <a:xfrm rot="5400000">
            <a:off x="-217779" y="217473"/>
            <a:ext cx="6858001" cy="6423053"/>
          </a:xfrm>
          <a:prstGeom prst="rect">
            <a:avLst/>
          </a:prstGeom>
        </p:spPr>
      </p:pic>
      <p:pic>
        <p:nvPicPr>
          <p:cNvPr id="16" name="Picture 15">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8C65F7-E420-46EA-9883-16D1220396C0}"/>
              </a:ext>
            </a:extLst>
          </p:cNvPr>
          <p:cNvSpPr>
            <a:spLocks noGrp="1"/>
          </p:cNvSpPr>
          <p:nvPr>
            <p:ph type="title"/>
          </p:nvPr>
        </p:nvSpPr>
        <p:spPr>
          <a:xfrm>
            <a:off x="6748272" y="3992591"/>
            <a:ext cx="4800261" cy="1644592"/>
          </a:xfrm>
        </p:spPr>
        <p:txBody>
          <a:bodyPr vert="horz" lIns="91440" tIns="45720" rIns="91440" bIns="45720" rtlCol="0" anchor="t">
            <a:normAutofit/>
          </a:bodyPr>
          <a:lstStyle/>
          <a:p>
            <a:r>
              <a:rPr lang="en-US" b="1" dirty="0">
                <a:solidFill>
                  <a:srgbClr val="000000"/>
                </a:solidFill>
              </a:rPr>
              <a:t>Teachers Practice for the Showcase</a:t>
            </a:r>
          </a:p>
        </p:txBody>
      </p:sp>
    </p:spTree>
    <p:extLst>
      <p:ext uri="{BB962C8B-B14F-4D97-AF65-F5344CB8AC3E}">
        <p14:creationId xmlns:p14="http://schemas.microsoft.com/office/powerpoint/2010/main" val="1403385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tanding on a tennis court&#10;&#10;Description automatically generated">
            <a:extLst>
              <a:ext uri="{FF2B5EF4-FFF2-40B4-BE49-F238E27FC236}">
                <a16:creationId xmlns:a16="http://schemas.microsoft.com/office/drawing/2014/main" id="{944AC391-110B-4D4D-AE18-D8A45CEE91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866" b="1113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D10E5D-B74A-493D-AE17-14642D39D56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Teachers Practice for the Showcase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050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55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F1E2F8-7219-4ED4-A263-21E22C207E02}"/>
              </a:ext>
            </a:extLst>
          </p:cNvPr>
          <p:cNvSpPr>
            <a:spLocks noGrp="1"/>
          </p:cNvSpPr>
          <p:nvPr>
            <p:ph type="title"/>
          </p:nvPr>
        </p:nvSpPr>
        <p:spPr>
          <a:xfrm>
            <a:off x="524256" y="4767072"/>
            <a:ext cx="6594189" cy="1625210"/>
          </a:xfrm>
        </p:spPr>
        <p:txBody>
          <a:bodyPr>
            <a:normAutofit fontScale="90000"/>
          </a:bodyPr>
          <a:lstStyle/>
          <a:p>
            <a:pPr algn="r"/>
            <a:r>
              <a:rPr lang="en-US" dirty="0">
                <a:solidFill>
                  <a:srgbClr val="FFFFFF"/>
                </a:solidFill>
              </a:rPr>
              <a:t>Pre-mission Training</a:t>
            </a:r>
            <a:br>
              <a:rPr lang="en-US" dirty="0">
                <a:solidFill>
                  <a:srgbClr val="FFFFFF"/>
                </a:solidFill>
              </a:rPr>
            </a:br>
            <a:r>
              <a:rPr lang="en-US" dirty="0">
                <a:solidFill>
                  <a:srgbClr val="FFFFFF"/>
                </a:solidFill>
              </a:rPr>
              <a:t>- </a:t>
            </a:r>
            <a:r>
              <a:rPr lang="en-US" sz="4000" dirty="0">
                <a:solidFill>
                  <a:srgbClr val="FFFFFF"/>
                </a:solidFill>
              </a:rPr>
              <a:t>Serving from God’s Perspective</a:t>
            </a:r>
            <a:endParaRPr lang="en-US" dirty="0">
              <a:solidFill>
                <a:srgbClr val="FFFFFF"/>
              </a:solidFill>
            </a:endParaRPr>
          </a:p>
        </p:txBody>
      </p:sp>
      <p:pic>
        <p:nvPicPr>
          <p:cNvPr id="5" name="Picture 4" descr="A person holding a microphone&#10;&#10;Description automatically generated">
            <a:extLst>
              <a:ext uri="{FF2B5EF4-FFF2-40B4-BE49-F238E27FC236}">
                <a16:creationId xmlns:a16="http://schemas.microsoft.com/office/drawing/2014/main" id="{62E78338-913A-4186-A47B-FC60EE5340F1}"/>
              </a:ext>
            </a:extLst>
          </p:cNvPr>
          <p:cNvPicPr>
            <a:picLocks noChangeAspect="1"/>
          </p:cNvPicPr>
          <p:nvPr/>
        </p:nvPicPr>
        <p:blipFill rotWithShape="1">
          <a:blip r:embed="rId2">
            <a:extLst>
              <a:ext uri="{28A0092B-C50C-407E-A947-70E740481C1C}">
                <a14:useLocalDpi xmlns:a14="http://schemas.microsoft.com/office/drawing/2010/main" val="0"/>
              </a:ext>
            </a:extLst>
          </a:blip>
          <a:srcRect t="5606" r="1" b="1740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2DE9A6-857D-4C0D-9E4A-CF974D931B0F}"/>
              </a:ext>
            </a:extLst>
          </p:cNvPr>
          <p:cNvSpPr>
            <a:spLocks noGrp="1"/>
          </p:cNvSpPr>
          <p:nvPr>
            <p:ph idx="1"/>
          </p:nvPr>
        </p:nvSpPr>
        <p:spPr>
          <a:xfrm>
            <a:off x="7847635" y="601884"/>
            <a:ext cx="3820109" cy="5671594"/>
          </a:xfrm>
        </p:spPr>
        <p:txBody>
          <a:bodyPr anchor="ctr">
            <a:normAutofit/>
          </a:bodyPr>
          <a:lstStyle/>
          <a:p>
            <a:pPr marL="0" indent="0">
              <a:buNone/>
            </a:pPr>
            <a:r>
              <a:rPr lang="en-US" sz="4000" dirty="0">
                <a:solidFill>
                  <a:srgbClr val="FFFFFF"/>
                </a:solidFill>
              </a:rPr>
              <a:t>Pastor David Yang </a:t>
            </a:r>
            <a:r>
              <a:rPr lang="zh-CN" altLang="en-US" sz="4000" dirty="0">
                <a:solidFill>
                  <a:srgbClr val="FFFFFF"/>
                </a:solidFill>
              </a:rPr>
              <a:t>楊寧亞牧師</a:t>
            </a:r>
            <a:endParaRPr lang="en-US" sz="4000" dirty="0">
              <a:solidFill>
                <a:srgbClr val="FFFFFF"/>
              </a:solidFill>
            </a:endParaRPr>
          </a:p>
          <a:p>
            <a:pPr marL="0" indent="0">
              <a:buNone/>
            </a:pPr>
            <a:r>
              <a:rPr lang="en-US" sz="4000" dirty="0">
                <a:solidFill>
                  <a:srgbClr val="FFFFFF"/>
                </a:solidFill>
              </a:rPr>
              <a:t>- Love and teach with God’s unconditional love</a:t>
            </a:r>
          </a:p>
          <a:p>
            <a:pPr>
              <a:buFontTx/>
              <a:buChar char="-"/>
            </a:pPr>
            <a:r>
              <a:rPr lang="en-US" sz="2400" dirty="0">
                <a:solidFill>
                  <a:srgbClr val="FFFFFF"/>
                </a:solidFill>
              </a:rPr>
              <a:t>His personal resolution: </a:t>
            </a:r>
          </a:p>
          <a:p>
            <a:pPr marL="0" indent="0">
              <a:buNone/>
            </a:pPr>
            <a:r>
              <a:rPr lang="en-US" sz="2400" dirty="0">
                <a:solidFill>
                  <a:srgbClr val="FFFFFF"/>
                </a:solidFill>
              </a:rPr>
              <a:t>Ask God to fill him with the Holy Spirit every morning</a:t>
            </a:r>
          </a:p>
          <a:p>
            <a:pPr marL="0" indent="0">
              <a:buNone/>
            </a:pPr>
            <a:r>
              <a:rPr lang="en-US" sz="2400" dirty="0">
                <a:solidFill>
                  <a:srgbClr val="FFFFFF"/>
                </a:solidFill>
              </a:rPr>
              <a:t> Love and serve someone everyday</a:t>
            </a:r>
          </a:p>
        </p:txBody>
      </p:sp>
    </p:spTree>
    <p:extLst>
      <p:ext uri="{BB962C8B-B14F-4D97-AF65-F5344CB8AC3E}">
        <p14:creationId xmlns:p14="http://schemas.microsoft.com/office/powerpoint/2010/main" val="1412189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on a court&#10;&#10;Description automatically generated">
            <a:extLst>
              <a:ext uri="{FF2B5EF4-FFF2-40B4-BE49-F238E27FC236}">
                <a16:creationId xmlns:a16="http://schemas.microsoft.com/office/drawing/2014/main" id="{60C87B0C-E844-4DC2-AAFC-5FF67B18F5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585" b="1412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585A8-6292-4E70-BC50-FBE48B37F10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Showcase Day </a:t>
            </a:r>
            <a:r>
              <a:rPr lang="zh-CN" altLang="en-US" sz="3600" b="1" dirty="0">
                <a:solidFill>
                  <a:schemeClr val="tx1">
                    <a:lumMod val="85000"/>
                    <a:lumOff val="15000"/>
                  </a:schemeClr>
                </a:solidFill>
              </a:rPr>
              <a:t>成果表演</a:t>
            </a:r>
            <a:r>
              <a:rPr lang="en-US" sz="3600" b="1" dirty="0">
                <a:solidFill>
                  <a:schemeClr val="tx1">
                    <a:lumMod val="85000"/>
                    <a:lumOff val="15000"/>
                  </a:schemeClr>
                </a:solidFill>
              </a:rPr>
              <a:t>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387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F7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9E74A-4E5E-4228-8594-E09369AD7A5B}"/>
              </a:ext>
            </a:extLst>
          </p:cNvPr>
          <p:cNvSpPr>
            <a:spLocks noGrp="1"/>
          </p:cNvSpPr>
          <p:nvPr>
            <p:ph type="title"/>
          </p:nvPr>
        </p:nvSpPr>
        <p:spPr>
          <a:xfrm>
            <a:off x="259643" y="1636889"/>
            <a:ext cx="3431823" cy="3146749"/>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zh-CN" altLang="en-US" sz="3200" b="1" kern="1200" dirty="0">
                <a:solidFill>
                  <a:srgbClr val="FFFFFF"/>
                </a:solidFill>
                <a:latin typeface="+mj-lt"/>
                <a:ea typeface="+mj-ea"/>
                <a:cs typeface="+mj-cs"/>
              </a:rPr>
              <a:t>道别 </a:t>
            </a:r>
            <a:r>
              <a:rPr lang="en-US" sz="3200" b="1" kern="1200" dirty="0">
                <a:solidFill>
                  <a:srgbClr val="FFFFFF"/>
                </a:solidFill>
                <a:latin typeface="+mj-lt"/>
                <a:ea typeface="+mj-ea"/>
                <a:cs typeface="+mj-cs"/>
              </a:rPr>
              <a:t>Last Day - Personal Card for the Student</a:t>
            </a:r>
          </a:p>
        </p:txBody>
      </p:sp>
      <p:pic>
        <p:nvPicPr>
          <p:cNvPr id="5" name="Content Placeholder 4" descr="A close up of text on a white background&#10;&#10;Description automatically generated">
            <a:extLst>
              <a:ext uri="{FF2B5EF4-FFF2-40B4-BE49-F238E27FC236}">
                <a16:creationId xmlns:a16="http://schemas.microsoft.com/office/drawing/2014/main" id="{8E374CFA-08B6-4AE1-AC80-292F9777C7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1864" y="769901"/>
            <a:ext cx="7477761" cy="5608321"/>
          </a:xfrm>
          <a:prstGeom prst="rect">
            <a:avLst/>
          </a:prstGeom>
        </p:spPr>
      </p:pic>
    </p:spTree>
    <p:extLst>
      <p:ext uri="{BB962C8B-B14F-4D97-AF65-F5344CB8AC3E}">
        <p14:creationId xmlns:p14="http://schemas.microsoft.com/office/powerpoint/2010/main" val="1331443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table, sitting, boy&#10;&#10;Description automatically generated">
            <a:extLst>
              <a:ext uri="{FF2B5EF4-FFF2-40B4-BE49-F238E27FC236}">
                <a16:creationId xmlns:a16="http://schemas.microsoft.com/office/drawing/2014/main" id="{BE0AE7AA-8DE6-4C75-A21C-6037E04B315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4614" b="2319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4AD51-AD39-47F6-814B-EE58F1497D2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Students write thank-you cards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245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receipt&#10;&#10;Description automatically generated">
            <a:extLst>
              <a:ext uri="{FF2B5EF4-FFF2-40B4-BE49-F238E27FC236}">
                <a16:creationId xmlns:a16="http://schemas.microsoft.com/office/drawing/2014/main" id="{439D729A-9174-4303-A38A-179A217F587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7323" b="30502"/>
          <a:stretch/>
        </p:blipFill>
        <p:spPr>
          <a:xfrm>
            <a:off x="-1" y="-28"/>
            <a:ext cx="12192000" cy="6855958"/>
          </a:xfrm>
          <a:prstGeom prst="rect">
            <a:avLst/>
          </a:prstGeom>
        </p:spPr>
      </p:pic>
      <p:sp>
        <p:nvSpPr>
          <p:cNvPr id="2" name="Title 1">
            <a:extLst>
              <a:ext uri="{FF2B5EF4-FFF2-40B4-BE49-F238E27FC236}">
                <a16:creationId xmlns:a16="http://schemas.microsoft.com/office/drawing/2014/main" id="{3825407B-14E0-4DDF-8364-F3B5B8273246}"/>
              </a:ext>
            </a:extLst>
          </p:cNvPr>
          <p:cNvSpPr>
            <a:spLocks noGrp="1"/>
          </p:cNvSpPr>
          <p:nvPr>
            <p:ph type="title"/>
          </p:nvPr>
        </p:nvSpPr>
        <p:spPr>
          <a:xfrm>
            <a:off x="643468" y="3320859"/>
            <a:ext cx="4666470" cy="2076333"/>
          </a:xfrm>
        </p:spPr>
        <p:txBody>
          <a:bodyPr vert="horz" lIns="91440" tIns="45720" rIns="91440" bIns="45720" rtlCol="0" anchor="t">
            <a:normAutofit/>
          </a:bodyPr>
          <a:lstStyle/>
          <a:p>
            <a:r>
              <a:rPr lang="en-US" sz="4800" b="1" kern="1200" dirty="0">
                <a:solidFill>
                  <a:schemeClr val="tx1"/>
                </a:solidFill>
                <a:latin typeface="+mj-lt"/>
                <a:ea typeface="+mj-ea"/>
                <a:cs typeface="+mj-cs"/>
              </a:rPr>
              <a:t>Student Feedback</a:t>
            </a:r>
          </a:p>
        </p:txBody>
      </p:sp>
      <p:sp>
        <p:nvSpPr>
          <p:cNvPr id="19" name="Freeform: Shape 1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receipt&#10;&#10;Description automatically generated">
            <a:extLst>
              <a:ext uri="{FF2B5EF4-FFF2-40B4-BE49-F238E27FC236}">
                <a16:creationId xmlns:a16="http://schemas.microsoft.com/office/drawing/2014/main" id="{809453E5-0B30-4760-82A3-328F2A91D57E}"/>
              </a:ext>
            </a:extLst>
          </p:cNvPr>
          <p:cNvPicPr>
            <a:picLocks noChangeAspect="1"/>
          </p:cNvPicPr>
          <p:nvPr/>
        </p:nvPicPr>
        <p:blipFill rotWithShape="1">
          <a:blip r:embed="rId3">
            <a:extLst>
              <a:ext uri="{28A0092B-C50C-407E-A947-70E740481C1C}">
                <a14:useLocalDpi xmlns:a14="http://schemas.microsoft.com/office/drawing/2010/main" val="0"/>
              </a:ext>
            </a:extLst>
          </a:blip>
          <a:srcRect t="12133" r="1" b="11138"/>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598838144"/>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0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8C637-5FC5-49E8-979E-9AB2919119E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Souvenir</a:t>
            </a:r>
          </a:p>
        </p:txBody>
      </p:sp>
      <p:pic>
        <p:nvPicPr>
          <p:cNvPr id="5" name="Content Placeholder 4" descr="A picture containing clothing&#10;&#10;Description automatically generated">
            <a:extLst>
              <a:ext uri="{FF2B5EF4-FFF2-40B4-BE49-F238E27FC236}">
                <a16:creationId xmlns:a16="http://schemas.microsoft.com/office/drawing/2014/main" id="{17C1EE59-C6E2-483A-9415-FB27E107B6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884704" y="1050193"/>
            <a:ext cx="6301644" cy="4726233"/>
          </a:xfrm>
          <a:prstGeom prst="rect">
            <a:avLst/>
          </a:prstGeom>
        </p:spPr>
      </p:pic>
    </p:spTree>
    <p:extLst>
      <p:ext uri="{BB962C8B-B14F-4D97-AF65-F5344CB8AC3E}">
        <p14:creationId xmlns:p14="http://schemas.microsoft.com/office/powerpoint/2010/main" val="2203683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earing a costume&#10;&#10;Description automatically generated">
            <a:extLst>
              <a:ext uri="{FF2B5EF4-FFF2-40B4-BE49-F238E27FC236}">
                <a16:creationId xmlns:a16="http://schemas.microsoft.com/office/drawing/2014/main" id="{BAD20FD0-1936-4469-99C1-4AFFF312AA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7739" b="20074"/>
          <a:stretch/>
        </p:blipFill>
        <p:spPr>
          <a:xfrm>
            <a:off x="20" y="10"/>
            <a:ext cx="12191980" cy="6857990"/>
          </a:xfrm>
          <a:prstGeom prst="rect">
            <a:avLst/>
          </a:prstGeom>
        </p:spPr>
      </p:pic>
    </p:spTree>
    <p:extLst>
      <p:ext uri="{BB962C8B-B14F-4D97-AF65-F5344CB8AC3E}">
        <p14:creationId xmlns:p14="http://schemas.microsoft.com/office/powerpoint/2010/main" val="3974510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B12A0-7577-4C9A-8117-908E663EF58F}"/>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dirty="0"/>
              <a:t>Last Day after Showcase</a:t>
            </a:r>
          </a:p>
        </p:txBody>
      </p:sp>
      <p:pic>
        <p:nvPicPr>
          <p:cNvPr id="7" name="Picture 6" descr="A group of people posing for the camera&#10;&#10;Description automatically generated">
            <a:extLst>
              <a:ext uri="{FF2B5EF4-FFF2-40B4-BE49-F238E27FC236}">
                <a16:creationId xmlns:a16="http://schemas.microsoft.com/office/drawing/2014/main" id="{53EE03FA-3358-4C18-8013-A9A290BA3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67" y="321733"/>
            <a:ext cx="5312349" cy="3984262"/>
          </a:xfrm>
          <a:prstGeom prst="rect">
            <a:avLst/>
          </a:prstGeom>
        </p:spPr>
      </p:pic>
      <p:cxnSp>
        <p:nvCxnSpPr>
          <p:cNvPr id="12" name="Straight Connector 11">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person, child, ground, young&#10;&#10;Description automatically generated">
            <a:extLst>
              <a:ext uri="{FF2B5EF4-FFF2-40B4-BE49-F238E27FC236}">
                <a16:creationId xmlns:a16="http://schemas.microsoft.com/office/drawing/2014/main" id="{9F55D85C-B85C-43BE-95B2-618C1D3199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84684" y="321735"/>
            <a:ext cx="5312345" cy="3984259"/>
          </a:xfrm>
          <a:prstGeom prst="rect">
            <a:avLst/>
          </a:prstGeom>
        </p:spPr>
      </p:pic>
    </p:spTree>
    <p:extLst>
      <p:ext uri="{BB962C8B-B14F-4D97-AF65-F5344CB8AC3E}">
        <p14:creationId xmlns:p14="http://schemas.microsoft.com/office/powerpoint/2010/main" val="1482787211"/>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Content Placeholder 4" descr="A group of people posing for the camera&#10;&#10;Description automatically generated">
            <a:extLst>
              <a:ext uri="{FF2B5EF4-FFF2-40B4-BE49-F238E27FC236}">
                <a16:creationId xmlns:a16="http://schemas.microsoft.com/office/drawing/2014/main" id="{EA7F623B-CE9A-4C5C-94D9-93A03785983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503" r="1" b="15767"/>
          <a:stretch/>
        </p:blipFill>
        <p:spPr>
          <a:xfrm rot="21480000">
            <a:off x="1137837" y="1003258"/>
            <a:ext cx="9916327" cy="4764396"/>
          </a:xfrm>
          <a:prstGeom prst="rect">
            <a:avLst/>
          </a:prstGeom>
        </p:spPr>
      </p:pic>
    </p:spTree>
    <p:extLst>
      <p:ext uri="{BB962C8B-B14F-4D97-AF65-F5344CB8AC3E}">
        <p14:creationId xmlns:p14="http://schemas.microsoft.com/office/powerpoint/2010/main" val="2696079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1D9AA6-49AA-43C2-948F-69F7B6197D33}"/>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dirty="0">
                <a:solidFill>
                  <a:srgbClr val="FFFFFF"/>
                </a:solidFill>
              </a:rPr>
              <a:t>Co-Workers</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posing for the camera&#10;&#10;Description automatically generated">
            <a:extLst>
              <a:ext uri="{FF2B5EF4-FFF2-40B4-BE49-F238E27FC236}">
                <a16:creationId xmlns:a16="http://schemas.microsoft.com/office/drawing/2014/main" id="{2435FC07-4DFB-4D9D-9908-90012F39D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073" y="2809321"/>
            <a:ext cx="5455917" cy="3232630"/>
          </a:xfrm>
          <a:prstGeom prst="rect">
            <a:avLst/>
          </a:prstGeom>
        </p:spPr>
      </p:pic>
      <p:pic>
        <p:nvPicPr>
          <p:cNvPr id="11" name="Content Placeholder 10" descr="A group of people posing for the camera&#10;&#10;Description automatically generated">
            <a:extLst>
              <a:ext uri="{FF2B5EF4-FFF2-40B4-BE49-F238E27FC236}">
                <a16:creationId xmlns:a16="http://schemas.microsoft.com/office/drawing/2014/main" id="{6B852E0E-D639-4903-B0A3-A326615A61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882" y="2226288"/>
            <a:ext cx="5801784" cy="4351338"/>
          </a:xfrm>
        </p:spPr>
      </p:pic>
    </p:spTree>
    <p:extLst>
      <p:ext uri="{BB962C8B-B14F-4D97-AF65-F5344CB8AC3E}">
        <p14:creationId xmlns:p14="http://schemas.microsoft.com/office/powerpoint/2010/main" val="1932895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7D51FE-C560-4B63-B9AA-129629218227}"/>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altLang="zh-CN" sz="5400" b="1" kern="1200">
                <a:solidFill>
                  <a:srgbClr val="FFFFFF"/>
                </a:solidFill>
                <a:latin typeface="+mj-lt"/>
                <a:ea typeface="+mj-ea"/>
                <a:cs typeface="+mj-cs"/>
              </a:rPr>
              <a:t>Mission Extension </a:t>
            </a:r>
            <a:r>
              <a:rPr lang="zh-CN" altLang="en-US" sz="5400" b="1" kern="1200">
                <a:solidFill>
                  <a:srgbClr val="FFFFFF"/>
                </a:solidFill>
                <a:latin typeface="+mj-lt"/>
                <a:ea typeface="+mj-ea"/>
                <a:cs typeface="+mj-cs"/>
              </a:rPr>
              <a:t>宣教延伸</a:t>
            </a:r>
            <a:endParaRPr lang="en-US" sz="5400" b="1" kern="120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clipart&#10;&#10;Description automatically generated">
            <a:extLst>
              <a:ext uri="{FF2B5EF4-FFF2-40B4-BE49-F238E27FC236}">
                <a16:creationId xmlns:a16="http://schemas.microsoft.com/office/drawing/2014/main" id="{34431E7A-31C8-47DC-8B92-C3787A78CB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 y="2602444"/>
            <a:ext cx="11496821" cy="3812570"/>
          </a:xfrm>
          <a:prstGeom prst="rect">
            <a:avLst/>
          </a:prstGeom>
        </p:spPr>
      </p:pic>
    </p:spTree>
    <p:extLst>
      <p:ext uri="{BB962C8B-B14F-4D97-AF65-F5344CB8AC3E}">
        <p14:creationId xmlns:p14="http://schemas.microsoft.com/office/powerpoint/2010/main" val="2171130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C847E7-A069-466D-BC1E-7014CA893475}"/>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Practice Teaching </a:t>
            </a:r>
            <a:br>
              <a:rPr lang="en-US" sz="3600" dirty="0">
                <a:solidFill>
                  <a:srgbClr val="FFFFFF"/>
                </a:solidFill>
              </a:rPr>
            </a:br>
            <a:r>
              <a:rPr lang="en-US" sz="3600" dirty="0">
                <a:solidFill>
                  <a:srgbClr val="FFFFFF"/>
                </a:solidFill>
              </a:rPr>
              <a:t>in the afternoon</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in a room&#10;&#10;Description automatically generated">
            <a:extLst>
              <a:ext uri="{FF2B5EF4-FFF2-40B4-BE49-F238E27FC236}">
                <a16:creationId xmlns:a16="http://schemas.microsoft.com/office/drawing/2014/main" id="{A2655F10-B963-4762-8261-D2DE90D587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64"/>
          <a:stretch/>
        </p:blipFill>
        <p:spPr>
          <a:xfrm>
            <a:off x="976251" y="942538"/>
            <a:ext cx="7163222" cy="4808332"/>
          </a:xfrm>
          <a:prstGeom prst="rect">
            <a:avLst/>
          </a:prstGeom>
          <a:effectLst/>
        </p:spPr>
      </p:pic>
    </p:spTree>
    <p:extLst>
      <p:ext uri="{BB962C8B-B14F-4D97-AF65-F5344CB8AC3E}">
        <p14:creationId xmlns:p14="http://schemas.microsoft.com/office/powerpoint/2010/main" val="535798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FB72-65E1-4B59-BAF3-D26412318DF0}"/>
              </a:ext>
            </a:extLst>
          </p:cNvPr>
          <p:cNvSpPr>
            <a:spLocks noGrp="1"/>
          </p:cNvSpPr>
          <p:nvPr>
            <p:ph type="title"/>
          </p:nvPr>
        </p:nvSpPr>
        <p:spPr>
          <a:xfrm>
            <a:off x="634175" y="4801755"/>
            <a:ext cx="10923638" cy="1317643"/>
          </a:xfrm>
        </p:spPr>
        <p:txBody>
          <a:bodyPr vert="horz" lIns="91440" tIns="45720" rIns="91440" bIns="45720" rtlCol="0" anchor="b">
            <a:normAutofit fontScale="90000"/>
          </a:bodyPr>
          <a:lstStyle/>
          <a:p>
            <a:pPr algn="ctr"/>
            <a:r>
              <a:rPr lang="en-US" sz="6000" b="1" kern="1200" dirty="0">
                <a:solidFill>
                  <a:schemeClr val="tx1"/>
                </a:solidFill>
                <a:latin typeface="+mj-lt"/>
                <a:ea typeface="+mj-ea"/>
                <a:cs typeface="+mj-cs"/>
              </a:rPr>
              <a:t>Scriptures on the stairs in schools</a:t>
            </a:r>
            <a:br>
              <a:rPr lang="en-US" sz="6000" b="1" kern="1200" dirty="0">
                <a:solidFill>
                  <a:schemeClr val="tx1"/>
                </a:solidFill>
                <a:latin typeface="+mj-lt"/>
                <a:ea typeface="+mj-ea"/>
                <a:cs typeface="+mj-cs"/>
              </a:rPr>
            </a:br>
            <a:r>
              <a:rPr lang="zh-CN" altLang="en-US" sz="6000" b="1" kern="1200" dirty="0">
                <a:solidFill>
                  <a:schemeClr val="tx1"/>
                </a:solidFill>
                <a:latin typeface="+mj-lt"/>
                <a:ea typeface="+mj-ea"/>
                <a:cs typeface="+mj-cs"/>
              </a:rPr>
              <a:t>圣经经文贴纸</a:t>
            </a:r>
            <a:endParaRPr lang="en-US" sz="6000" b="1" kern="1200" dirty="0">
              <a:solidFill>
                <a:schemeClr val="tx1"/>
              </a:solidFill>
              <a:latin typeface="+mj-lt"/>
              <a:ea typeface="+mj-ea"/>
              <a:cs typeface="+mj-cs"/>
            </a:endParaRPr>
          </a:p>
        </p:txBody>
      </p:sp>
      <p:pic>
        <p:nvPicPr>
          <p:cNvPr id="6" name="Picture 5" descr="A close up of a book shelf&#10;&#10;Description automatically generated">
            <a:extLst>
              <a:ext uri="{FF2B5EF4-FFF2-40B4-BE49-F238E27FC236}">
                <a16:creationId xmlns:a16="http://schemas.microsoft.com/office/drawing/2014/main" id="{5B39F261-F3A4-4AC6-AA1B-4A2CC48732C0}"/>
              </a:ext>
            </a:extLst>
          </p:cNvPr>
          <p:cNvPicPr>
            <a:picLocks noChangeAspect="1"/>
          </p:cNvPicPr>
          <p:nvPr/>
        </p:nvPicPr>
        <p:blipFill rotWithShape="1">
          <a:blip r:embed="rId2">
            <a:extLst>
              <a:ext uri="{28A0092B-C50C-407E-A947-70E740481C1C}">
                <a14:useLocalDpi xmlns:a14="http://schemas.microsoft.com/office/drawing/2010/main" val="0"/>
              </a:ext>
            </a:extLst>
          </a:blip>
          <a:srcRect l="10480" r="37201"/>
          <a:stretch/>
        </p:blipFill>
        <p:spPr>
          <a:xfrm rot="5400000">
            <a:off x="921729" y="-942524"/>
            <a:ext cx="4252532" cy="6095994"/>
          </a:xfrm>
          <a:prstGeom prst="rect">
            <a:avLst/>
          </a:prstGeom>
        </p:spPr>
      </p:pic>
      <p:pic>
        <p:nvPicPr>
          <p:cNvPr id="5" name="Content Placeholder 4" descr="A picture containing indoor, book, wall&#10;&#10;Description automatically generated">
            <a:extLst>
              <a:ext uri="{FF2B5EF4-FFF2-40B4-BE49-F238E27FC236}">
                <a16:creationId xmlns:a16="http://schemas.microsoft.com/office/drawing/2014/main" id="{468FDCD3-6E40-4F77-8FAB-9AAC94F097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738" r="39934"/>
          <a:stretch/>
        </p:blipFill>
        <p:spPr>
          <a:xfrm rot="5400000">
            <a:off x="7017392" y="-922074"/>
            <a:ext cx="4253215" cy="6096001"/>
          </a:xfrm>
          <a:prstGeom prst="rect">
            <a:avLst/>
          </a:prstGeom>
        </p:spPr>
      </p:pic>
      <p:cxnSp>
        <p:nvCxnSpPr>
          <p:cNvPr id="11" name="Straight Connector 1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413682"/>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F570C7-902F-4563-9588-F83FC38ED17D}"/>
              </a:ext>
            </a:extLst>
          </p:cNvPr>
          <p:cNvSpPr>
            <a:spLocks noGrp="1"/>
          </p:cNvSpPr>
          <p:nvPr>
            <p:ph type="title"/>
          </p:nvPr>
        </p:nvSpPr>
        <p:spPr>
          <a:xfrm>
            <a:off x="742950" y="742951"/>
            <a:ext cx="3690154" cy="4962524"/>
          </a:xfrm>
        </p:spPr>
        <p:txBody>
          <a:bodyPr vert="horz" lIns="91440" tIns="45720" rIns="91440" bIns="45720" rtlCol="0" anchor="ctr">
            <a:normAutofit/>
          </a:bodyPr>
          <a:lstStyle/>
          <a:p>
            <a:pPr algn="ctr"/>
            <a:r>
              <a:rPr lang="en-US" b="1" kern="1200">
                <a:solidFill>
                  <a:srgbClr val="FFFFFF"/>
                </a:solidFill>
                <a:latin typeface="+mj-lt"/>
                <a:ea typeface="+mj-ea"/>
                <a:cs typeface="+mj-cs"/>
              </a:rPr>
              <a:t>Children watching Christian videos at gospel centers</a:t>
            </a:r>
            <a:br>
              <a:rPr lang="en-US" b="1" kern="1200">
                <a:solidFill>
                  <a:srgbClr val="FFFFFF"/>
                </a:solidFill>
                <a:latin typeface="+mj-lt"/>
                <a:ea typeface="+mj-ea"/>
                <a:cs typeface="+mj-cs"/>
              </a:rPr>
            </a:br>
            <a:r>
              <a:rPr lang="zh-CN" altLang="en-US" b="1" kern="1200">
                <a:solidFill>
                  <a:srgbClr val="FFFFFF"/>
                </a:solidFill>
                <a:latin typeface="+mj-lt"/>
                <a:ea typeface="+mj-ea"/>
                <a:cs typeface="+mj-cs"/>
              </a:rPr>
              <a:t>社区关怀中心</a:t>
            </a:r>
            <a:endParaRPr lang="en-US" b="1" kern="1200">
              <a:solidFill>
                <a:srgbClr val="FFFFFF"/>
              </a:solidFill>
              <a:latin typeface="+mj-lt"/>
              <a:ea typeface="+mj-ea"/>
              <a:cs typeface="+mj-cs"/>
            </a:endParaRPr>
          </a:p>
        </p:txBody>
      </p:sp>
      <p:pic>
        <p:nvPicPr>
          <p:cNvPr id="5" name="Content Placeholder 4" descr="A group of people in a room&#10;&#10;Description automatically generated">
            <a:extLst>
              <a:ext uri="{FF2B5EF4-FFF2-40B4-BE49-F238E27FC236}">
                <a16:creationId xmlns:a16="http://schemas.microsoft.com/office/drawing/2014/main" id="{24FD08FD-C132-4394-A870-5D996305A2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299" b="7701"/>
          <a:stretch/>
        </p:blipFill>
        <p:spPr>
          <a:xfrm>
            <a:off x="5153822" y="1589786"/>
            <a:ext cx="6553545" cy="3686369"/>
          </a:xfrm>
          <a:prstGeom prst="rect">
            <a:avLst/>
          </a:prstGeom>
        </p:spPr>
      </p:pic>
    </p:spTree>
    <p:extLst>
      <p:ext uri="{BB962C8B-B14F-4D97-AF65-F5344CB8AC3E}">
        <p14:creationId xmlns:p14="http://schemas.microsoft.com/office/powerpoint/2010/main" val="373996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B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4F8727-AE33-4E4E-A447-E64EAAD5B547}"/>
              </a:ext>
            </a:extLst>
          </p:cNvPr>
          <p:cNvSpPr>
            <a:spLocks noGrp="1"/>
          </p:cNvSpPr>
          <p:nvPr>
            <p:ph type="title"/>
          </p:nvPr>
        </p:nvSpPr>
        <p:spPr>
          <a:xfrm>
            <a:off x="8854633" y="618681"/>
            <a:ext cx="3136739" cy="5590095"/>
          </a:xfrm>
        </p:spPr>
        <p:txBody>
          <a:bodyPr vert="horz" lIns="91440" tIns="45720" rIns="91440" bIns="45720" rtlCol="0" anchor="ctr">
            <a:normAutofit/>
          </a:bodyPr>
          <a:lstStyle/>
          <a:p>
            <a:r>
              <a:rPr lang="en-US" sz="3600" b="1" dirty="0">
                <a:solidFill>
                  <a:srgbClr val="FFFFFF"/>
                </a:solidFill>
              </a:rPr>
              <a:t>Giving awards to underprivileged students at community gospel centers</a:t>
            </a:r>
            <a:br>
              <a:rPr lang="en-US" sz="3600" b="1" dirty="0">
                <a:solidFill>
                  <a:srgbClr val="FFFFFF"/>
                </a:solidFill>
              </a:rPr>
            </a:br>
            <a:r>
              <a:rPr lang="zh-CN" altLang="en-US" sz="3600" b="1" dirty="0">
                <a:solidFill>
                  <a:srgbClr val="FFFFFF"/>
                </a:solidFill>
              </a:rPr>
              <a:t>颁发贫寒儿童上进奖金</a:t>
            </a:r>
            <a:endParaRPr lang="en-US" sz="3600" b="1"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in a room&#10;&#10;Description automatically generated">
            <a:extLst>
              <a:ext uri="{FF2B5EF4-FFF2-40B4-BE49-F238E27FC236}">
                <a16:creationId xmlns:a16="http://schemas.microsoft.com/office/drawing/2014/main" id="{9575C78C-B7BE-4C12-A0A3-965CC4CD6A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578" b="1922"/>
          <a:stretch/>
        </p:blipFill>
        <p:spPr>
          <a:xfrm>
            <a:off x="976251" y="942538"/>
            <a:ext cx="7163222" cy="4808332"/>
          </a:xfrm>
          <a:prstGeom prst="rect">
            <a:avLst/>
          </a:prstGeom>
          <a:effectLst/>
        </p:spPr>
      </p:pic>
    </p:spTree>
    <p:extLst>
      <p:ext uri="{BB962C8B-B14F-4D97-AF65-F5344CB8AC3E}">
        <p14:creationId xmlns:p14="http://schemas.microsoft.com/office/powerpoint/2010/main" val="3799947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84829-B19E-4515-9DF7-6A6B7F67C0EF}"/>
              </a:ext>
            </a:extLst>
          </p:cNvPr>
          <p:cNvSpPr>
            <a:spLocks noGrp="1"/>
          </p:cNvSpPr>
          <p:nvPr>
            <p:ph type="title"/>
          </p:nvPr>
        </p:nvSpPr>
        <p:spPr>
          <a:xfrm>
            <a:off x="674237" y="914399"/>
            <a:ext cx="3874614" cy="4386805"/>
          </a:xfrm>
        </p:spPr>
        <p:txBody>
          <a:bodyPr vert="horz" lIns="91440" tIns="45720" rIns="91440" bIns="45720" rtlCol="0" anchor="b">
            <a:normAutofit/>
          </a:bodyPr>
          <a:lstStyle/>
          <a:p>
            <a:pPr algn="ctr"/>
            <a:r>
              <a:rPr lang="en-US" sz="4800" b="1" kern="1200" dirty="0">
                <a:solidFill>
                  <a:srgbClr val="FFFFFF"/>
                </a:solidFill>
                <a:latin typeface="+mj-lt"/>
                <a:ea typeface="+mj-ea"/>
                <a:cs typeface="+mj-cs"/>
              </a:rPr>
              <a:t>Visit Blessing Church </a:t>
            </a:r>
            <a:br>
              <a:rPr lang="en-US" sz="4800" b="1" kern="1200" dirty="0">
                <a:solidFill>
                  <a:srgbClr val="FFFFFF"/>
                </a:solidFill>
                <a:latin typeface="+mj-lt"/>
                <a:ea typeface="+mj-ea"/>
                <a:cs typeface="+mj-cs"/>
              </a:rPr>
            </a:br>
            <a:r>
              <a:rPr lang="zh-CN" altLang="en-US" sz="4800" b="1" kern="1200" dirty="0">
                <a:solidFill>
                  <a:srgbClr val="FFFFFF"/>
                </a:solidFill>
                <a:latin typeface="+mj-lt"/>
                <a:ea typeface="+mj-ea"/>
                <a:cs typeface="+mj-cs"/>
              </a:rPr>
              <a:t>造访</a:t>
            </a:r>
            <a:r>
              <a:rPr lang="zh-CN" altLang="en-US" sz="4800" b="1" dirty="0">
                <a:solidFill>
                  <a:srgbClr val="FFFFFF"/>
                </a:solidFill>
              </a:rPr>
              <a:t>福氣教會</a:t>
            </a:r>
            <a:br>
              <a:rPr lang="en-US" altLang="zh-CN" sz="4800" b="1" dirty="0">
                <a:solidFill>
                  <a:srgbClr val="FFFFFF"/>
                </a:solidFill>
              </a:rPr>
            </a:br>
            <a:r>
              <a:rPr lang="zh-CN" altLang="en-US" sz="4800" b="1" dirty="0">
                <a:solidFill>
                  <a:srgbClr val="FFFFFF"/>
                </a:solidFill>
              </a:rPr>
              <a:t>与地方教会</a:t>
            </a:r>
            <a:br>
              <a:rPr lang="en-US" altLang="zh-CN" sz="4800" b="1" dirty="0">
                <a:solidFill>
                  <a:srgbClr val="FFFFFF"/>
                </a:solidFill>
              </a:rPr>
            </a:br>
            <a:r>
              <a:rPr lang="zh-CN" altLang="en-US" sz="4800" b="1" dirty="0">
                <a:solidFill>
                  <a:srgbClr val="FFFFFF"/>
                </a:solidFill>
              </a:rPr>
              <a:t>连结</a:t>
            </a:r>
            <a:r>
              <a:rPr lang="en-US" sz="4800" b="1" kern="1200" dirty="0">
                <a:solidFill>
                  <a:srgbClr val="FFFFFF"/>
                </a:solidFill>
                <a:latin typeface="+mj-lt"/>
                <a:ea typeface="+mj-ea"/>
                <a:cs typeface="+mj-cs"/>
              </a:rPr>
              <a:t> </a:t>
            </a:r>
          </a:p>
        </p:txBody>
      </p:sp>
      <p:cxnSp>
        <p:nvCxnSpPr>
          <p:cNvPr id="21"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wall, tree, orange&#10;&#10;Description automatically generated">
            <a:extLst>
              <a:ext uri="{FF2B5EF4-FFF2-40B4-BE49-F238E27FC236}">
                <a16:creationId xmlns:a16="http://schemas.microsoft.com/office/drawing/2014/main" id="{CDAD9EE0-7847-46F6-806D-65C9134A4C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030859" y="1133649"/>
            <a:ext cx="6499768" cy="4874826"/>
          </a:xfrm>
          <a:prstGeom prst="rect">
            <a:avLst/>
          </a:prstGeom>
        </p:spPr>
      </p:pic>
    </p:spTree>
    <p:extLst>
      <p:ext uri="{BB962C8B-B14F-4D97-AF65-F5344CB8AC3E}">
        <p14:creationId xmlns:p14="http://schemas.microsoft.com/office/powerpoint/2010/main" val="279769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16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CED8FA8E-64F3-4D8B-BA3C-C5821E017F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6181" y="1349066"/>
            <a:ext cx="5462546" cy="4203599"/>
          </a:xfrm>
          <a:prstGeom prst="rect">
            <a:avLst/>
          </a:prstGeom>
        </p:spPr>
      </p:pic>
    </p:spTree>
    <p:extLst>
      <p:ext uri="{BB962C8B-B14F-4D97-AF65-F5344CB8AC3E}">
        <p14:creationId xmlns:p14="http://schemas.microsoft.com/office/powerpoint/2010/main" val="2348170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F54749-DA03-45FE-A796-AB9D88A97532}"/>
              </a:ext>
            </a:extLst>
          </p:cNvPr>
          <p:cNvSpPr>
            <a:spLocks noGrp="1"/>
          </p:cNvSpPr>
          <p:nvPr>
            <p:ph type="title"/>
          </p:nvPr>
        </p:nvSpPr>
        <p:spPr>
          <a:xfrm>
            <a:off x="838200" y="672747"/>
            <a:ext cx="10515600" cy="715556"/>
          </a:xfrm>
        </p:spPr>
        <p:txBody>
          <a:bodyPr>
            <a:normAutofit/>
          </a:bodyPr>
          <a:lstStyle/>
          <a:p>
            <a:pPr algn="ctr"/>
            <a:r>
              <a:rPr lang="zh-CN" altLang="en-US" sz="3600" b="1" dirty="0">
                <a:solidFill>
                  <a:schemeClr val="bg1"/>
                </a:solidFill>
              </a:rPr>
              <a:t>出发 </a:t>
            </a:r>
            <a:r>
              <a:rPr lang="en-US" sz="3600" b="1" dirty="0">
                <a:solidFill>
                  <a:schemeClr val="bg1"/>
                </a:solidFill>
              </a:rPr>
              <a:t>Departure </a:t>
            </a:r>
            <a:r>
              <a:rPr lang="en-US" altLang="zh-CN" sz="3600" b="1" dirty="0">
                <a:solidFill>
                  <a:schemeClr val="bg1"/>
                </a:solidFill>
              </a:rPr>
              <a:t>– Pray Together</a:t>
            </a:r>
            <a:endParaRPr lang="en-US" sz="3600" b="1" dirty="0">
              <a:solidFill>
                <a:schemeClr val="bg1"/>
              </a:solidFill>
            </a:endParaRPr>
          </a:p>
        </p:txBody>
      </p:sp>
      <p:pic>
        <p:nvPicPr>
          <p:cNvPr id="7" name="Content Placeholder 6" descr="A group of people standing in a room&#10;&#10;Description automatically generated">
            <a:extLst>
              <a:ext uri="{FF2B5EF4-FFF2-40B4-BE49-F238E27FC236}">
                <a16:creationId xmlns:a16="http://schemas.microsoft.com/office/drawing/2014/main" id="{78508805-F0E2-4585-9B4D-44B5A8E6E4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910" y="1882775"/>
            <a:ext cx="5647268" cy="4235450"/>
          </a:xfrm>
        </p:spPr>
      </p:pic>
      <p:pic>
        <p:nvPicPr>
          <p:cNvPr id="5" name="Content Placeholder 4" descr="A group of people posing for the camera&#10;&#10;Description automatically generated">
            <a:extLst>
              <a:ext uri="{FF2B5EF4-FFF2-40B4-BE49-F238E27FC236}">
                <a16:creationId xmlns:a16="http://schemas.microsoft.com/office/drawing/2014/main" id="{6FA83337-DB68-4C4E-BAB0-7A9596638743}"/>
              </a:ext>
            </a:extLst>
          </p:cNvPr>
          <p:cNvPicPr>
            <a:picLocks noChangeAspect="1"/>
          </p:cNvPicPr>
          <p:nvPr/>
        </p:nvPicPr>
        <p:blipFill rotWithShape="1">
          <a:blip r:embed="rId3">
            <a:extLst>
              <a:ext uri="{28A0092B-C50C-407E-A947-70E740481C1C}">
                <a14:useLocalDpi xmlns:a14="http://schemas.microsoft.com/office/drawing/2010/main" val="0"/>
              </a:ext>
            </a:extLst>
          </a:blip>
          <a:srcRect l="7404" r="9996"/>
          <a:stretch/>
        </p:blipFill>
        <p:spPr>
          <a:xfrm>
            <a:off x="6641813" y="1882775"/>
            <a:ext cx="4664649" cy="4235450"/>
          </a:xfrm>
          <a:prstGeom prst="rect">
            <a:avLst/>
          </a:prstGeom>
        </p:spPr>
      </p:pic>
    </p:spTree>
    <p:extLst>
      <p:ext uri="{BB962C8B-B14F-4D97-AF65-F5344CB8AC3E}">
        <p14:creationId xmlns:p14="http://schemas.microsoft.com/office/powerpoint/2010/main" val="1194769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 parked in front of a house&#10;&#10;Description automatically generated">
            <a:extLst>
              <a:ext uri="{FF2B5EF4-FFF2-40B4-BE49-F238E27FC236}">
                <a16:creationId xmlns:a16="http://schemas.microsoft.com/office/drawing/2014/main" id="{8F37C116-792E-403D-A796-A1DDD21B3F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86" b="2451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859AF9-CFAC-43E3-BDB0-BFF1A833528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Leaving for Ontario, CA</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96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94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E3CC0B-BD70-4294-A49A-A30E46207082}"/>
              </a:ext>
            </a:extLst>
          </p:cNvPr>
          <p:cNvSpPr txBox="1"/>
          <p:nvPr/>
        </p:nvSpPr>
        <p:spPr>
          <a:xfrm>
            <a:off x="269690" y="1738697"/>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lnSpcReduction="10000"/>
          </a:bodyPr>
          <a:lstStyle/>
          <a:p>
            <a:pPr algn="ctr">
              <a:lnSpc>
                <a:spcPct val="90000"/>
              </a:lnSpc>
              <a:spcBef>
                <a:spcPct val="0"/>
              </a:spcBef>
              <a:spcAft>
                <a:spcPts val="600"/>
              </a:spcAft>
            </a:pPr>
            <a:r>
              <a:rPr lang="en-US" sz="3200" b="1" kern="1200" dirty="0">
                <a:solidFill>
                  <a:srgbClr val="FFFFFF"/>
                </a:solidFill>
                <a:latin typeface="+mj-lt"/>
                <a:ea typeface="+mj-ea"/>
                <a:cs typeface="+mj-cs"/>
              </a:rPr>
              <a:t>Gathering at Ontario Airport</a:t>
            </a:r>
          </a:p>
          <a:p>
            <a:pPr algn="ctr">
              <a:lnSpc>
                <a:spcPct val="90000"/>
              </a:lnSpc>
              <a:spcBef>
                <a:spcPct val="0"/>
              </a:spcBef>
              <a:spcAft>
                <a:spcPts val="600"/>
              </a:spcAft>
            </a:pPr>
            <a:r>
              <a:rPr lang="en-US" altLang="zh-CN" sz="3200" b="1" dirty="0">
                <a:solidFill>
                  <a:srgbClr val="FFFFFF"/>
                </a:solidFill>
                <a:latin typeface="+mj-lt"/>
                <a:ea typeface="+mj-ea"/>
                <a:cs typeface="+mj-cs"/>
              </a:rPr>
              <a:t>And pray</a:t>
            </a:r>
            <a:endParaRPr lang="en-US" sz="3200" b="1" kern="1200" dirty="0">
              <a:solidFill>
                <a:srgbClr val="FFFFFF"/>
              </a:solidFill>
              <a:latin typeface="+mj-lt"/>
              <a:ea typeface="+mj-ea"/>
              <a:cs typeface="+mj-cs"/>
            </a:endParaRPr>
          </a:p>
        </p:txBody>
      </p:sp>
      <p:pic>
        <p:nvPicPr>
          <p:cNvPr id="5" name="Content Placeholder 4" descr="A group of people standing in front of a crowd posing for the camera&#10;&#10;Description automatically generated">
            <a:extLst>
              <a:ext uri="{FF2B5EF4-FFF2-40B4-BE49-F238E27FC236}">
                <a16:creationId xmlns:a16="http://schemas.microsoft.com/office/drawing/2014/main" id="{F4F35B33-B849-4057-8358-56820B39BC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136" b="5864"/>
          <a:stretch/>
        </p:blipFill>
        <p:spPr>
          <a:xfrm>
            <a:off x="3165315" y="1041723"/>
            <a:ext cx="8848202" cy="4977112"/>
          </a:xfrm>
          <a:prstGeom prst="rect">
            <a:avLst/>
          </a:prstGeom>
        </p:spPr>
      </p:pic>
    </p:spTree>
    <p:extLst>
      <p:ext uri="{BB962C8B-B14F-4D97-AF65-F5344CB8AC3E}">
        <p14:creationId xmlns:p14="http://schemas.microsoft.com/office/powerpoint/2010/main" val="2896431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447</Words>
  <Application>Microsoft Office PowerPoint</Application>
  <PresentationFormat>Widescreen</PresentationFormat>
  <Paragraphs>100</Paragraphs>
  <Slides>64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Calibri Light</vt:lpstr>
      <vt:lpstr>Helvetica</vt:lpstr>
      <vt:lpstr>Impact</vt:lpstr>
      <vt:lpstr>Office Theme</vt:lpstr>
      <vt:lpstr>2019 Taiwan STM</vt:lpstr>
      <vt:lpstr>Pre-Mission Training 宣教前期 培训</vt:lpstr>
      <vt:lpstr>Pre-Mission Training - Preparing Ourselves</vt:lpstr>
      <vt:lpstr>Pre-Mission Training - Preparing for the Work</vt:lpstr>
      <vt:lpstr>Pre-mission Training - Serving from God’s Perspective</vt:lpstr>
      <vt:lpstr>Practice Teaching  in the afternoon</vt:lpstr>
      <vt:lpstr>出发 Departure – Pray Together</vt:lpstr>
      <vt:lpstr>Leaving for Ontario, CA</vt:lpstr>
      <vt:lpstr>PowerPoint Presentation</vt:lpstr>
      <vt:lpstr>Arriving at Taoyuan International Airport</vt:lpstr>
      <vt:lpstr>到职培训  Co-Workers Assembly – First Week</vt:lpstr>
      <vt:lpstr>PowerPoint Presentation</vt:lpstr>
      <vt:lpstr>Co-Worker Assembly - Second Week</vt:lpstr>
      <vt:lpstr>Leaders – Spiritual, Administrative, Teaching, School, Camp Supervisors</vt:lpstr>
      <vt:lpstr>Mission Leaders</vt:lpstr>
      <vt:lpstr>看重祈祷 Emphasis on Prayer</vt:lpstr>
      <vt:lpstr>PowerPoint Presentation</vt:lpstr>
      <vt:lpstr>Surprise - Seeing Old Friends</vt:lpstr>
      <vt:lpstr>每日事工 – Begin with Morning Group Devotions</vt:lpstr>
      <vt:lpstr>上阵 - Spiritual Leaders guide us every day</vt:lpstr>
      <vt:lpstr>Put on the armor of God every morning 每早穿戴全副属灵军装</vt:lpstr>
      <vt:lpstr>Put on the full armor every day before we head out</vt:lpstr>
      <vt:lpstr>Singing as We Go 在得胜诗歌中出发</vt:lpstr>
      <vt:lpstr>Taiwan 文化</vt:lpstr>
      <vt:lpstr>Daily Ministry – Opening Assembly</vt:lpstr>
      <vt:lpstr>PowerPoint Presentation</vt:lpstr>
      <vt:lpstr>课程 Curriculum</vt:lpstr>
      <vt:lpstr>Student Curriculum 学生课本</vt:lpstr>
      <vt:lpstr>PowerPoint Presentation</vt:lpstr>
      <vt:lpstr>PowerPoint Presentation</vt:lpstr>
      <vt:lpstr>Making Valentine Craft</vt:lpstr>
      <vt:lpstr>Classroom Teaching - American Holidays</vt:lpstr>
      <vt:lpstr>Teaching Easter and  sharing personal testimony</vt:lpstr>
      <vt:lpstr>Explain the Gospel Bracelet and  Make Altar Call 解释福音手环并呼召</vt:lpstr>
      <vt:lpstr>Spending Time with the Students</vt:lpstr>
      <vt:lpstr>PowerPoint Presentation</vt:lpstr>
      <vt:lpstr>A Special Young Man - 精彩故事（一） </vt:lpstr>
      <vt:lpstr>Mazu’s children –  wearing temple clothing</vt:lpstr>
      <vt:lpstr>A Happy Bunch – Co-worker/Artist 精彩故事 （二）</vt:lpstr>
      <vt:lpstr>Craft Making and Showcase Preparation</vt:lpstr>
      <vt:lpstr>Showcase Practice  </vt:lpstr>
      <vt:lpstr>Practicing for the Showcase</vt:lpstr>
      <vt:lpstr>Two Classes</vt:lpstr>
      <vt:lpstr>Lunch Time</vt:lpstr>
      <vt:lpstr>A brief Lunchtime Break</vt:lpstr>
      <vt:lpstr>PowerPoint Presentation</vt:lpstr>
      <vt:lpstr>Night Briefing 晚间简报</vt:lpstr>
      <vt:lpstr>Teachers Practice for the Showcase</vt:lpstr>
      <vt:lpstr>Teachers Practice for the Showcase</vt:lpstr>
      <vt:lpstr>Showcase Day 成果表演 </vt:lpstr>
      <vt:lpstr>道别 Last Day - Personal Card for the Student</vt:lpstr>
      <vt:lpstr>Students write thank-you cards</vt:lpstr>
      <vt:lpstr>Student Feedback</vt:lpstr>
      <vt:lpstr>Souvenir</vt:lpstr>
      <vt:lpstr>PowerPoint Presentation</vt:lpstr>
      <vt:lpstr>Last Day after Showcase</vt:lpstr>
      <vt:lpstr>PowerPoint Presentation</vt:lpstr>
      <vt:lpstr>Co-Workers</vt:lpstr>
      <vt:lpstr>Mission Extension 宣教延伸</vt:lpstr>
      <vt:lpstr>Scriptures on the stairs in schools 圣经经文贴纸</vt:lpstr>
      <vt:lpstr>Children watching Christian videos at gospel centers 社区关怀中心</vt:lpstr>
      <vt:lpstr>Giving awards to underprivileged students at community gospel centers 颁发贫寒儿童上进奖金</vt:lpstr>
      <vt:lpstr>Visit Blessing Church  造访福氣教會 与地方教会 连结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Taiwan STM</dc:title>
  <dc:creator>Annie Petzholt</dc:creator>
  <cp:lastModifiedBy>Annie Petzholt</cp:lastModifiedBy>
  <cp:revision>9</cp:revision>
  <dcterms:created xsi:type="dcterms:W3CDTF">2019-08-22T15:32:24Z</dcterms:created>
  <dcterms:modified xsi:type="dcterms:W3CDTF">2019-08-23T15:35:27Z</dcterms:modified>
</cp:coreProperties>
</file>