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2" r:id="rId4"/>
    <p:sldId id="288" r:id="rId5"/>
    <p:sldId id="279" r:id="rId6"/>
    <p:sldId id="294" r:id="rId7"/>
    <p:sldId id="290" r:id="rId8"/>
    <p:sldId id="292" r:id="rId9"/>
    <p:sldId id="291" r:id="rId10"/>
    <p:sldId id="293" r:id="rId11"/>
    <p:sldId id="29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2A71A-AA47-441B-B0B1-50B9CBD6F756}" v="213" dt="2019-07-24T17:36:34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5128396C-A64D-4547-9790-8C5F4A648A51}"/>
    <pc:docChg chg="undo custSel addSld delSld modSld">
      <pc:chgData name="Jinchang Chen" userId="bdf08ddc82ea3892" providerId="LiveId" clId="{5128396C-A64D-4547-9790-8C5F4A648A51}" dt="2019-07-24T03:40:17.748" v="886" actId="20577"/>
      <pc:docMkLst>
        <pc:docMk/>
      </pc:docMkLst>
      <pc:sldChg chg="delSp modSp">
        <pc:chgData name="Jinchang Chen" userId="bdf08ddc82ea3892" providerId="LiveId" clId="{5128396C-A64D-4547-9790-8C5F4A648A51}" dt="2019-07-24T03:18:12.061" v="186" actId="20577"/>
        <pc:sldMkLst>
          <pc:docMk/>
          <pc:sldMk cId="2808723239" sldId="256"/>
        </pc:sldMkLst>
        <pc:spChg chg="mod">
          <ac:chgData name="Jinchang Chen" userId="bdf08ddc82ea3892" providerId="LiveId" clId="{5128396C-A64D-4547-9790-8C5F4A648A51}" dt="2019-07-24T03:17:21.177" v="118" actId="20577"/>
          <ac:spMkLst>
            <pc:docMk/>
            <pc:sldMk cId="2808723239" sldId="256"/>
            <ac:spMk id="3" creationId="{CEBBAEF9-3667-4B34-B2D0-2F2C6BAA3424}"/>
          </ac:spMkLst>
        </pc:spChg>
        <pc:spChg chg="mod">
          <ac:chgData name="Jinchang Chen" userId="bdf08ddc82ea3892" providerId="LiveId" clId="{5128396C-A64D-4547-9790-8C5F4A648A51}" dt="2019-07-24T03:18:12.061" v="186" actId="20577"/>
          <ac:spMkLst>
            <pc:docMk/>
            <pc:sldMk cId="2808723239" sldId="256"/>
            <ac:spMk id="4" creationId="{B537C469-08CB-4291-B381-02BEA46875BB}"/>
          </ac:spMkLst>
        </pc:spChg>
        <pc:picChg chg="del">
          <ac:chgData name="Jinchang Chen" userId="bdf08ddc82ea3892" providerId="LiveId" clId="{5128396C-A64D-4547-9790-8C5F4A648A51}" dt="2019-07-24T03:14:25.869" v="0"/>
          <ac:picMkLst>
            <pc:docMk/>
            <pc:sldMk cId="2808723239" sldId="256"/>
            <ac:picMk id="20" creationId="{0BFB5A6D-8AC8-4C33-B0B0-57DD3CF7BEB9}"/>
          </ac:picMkLst>
        </pc:picChg>
      </pc:sldChg>
      <pc:sldChg chg="modSp">
        <pc:chgData name="Jinchang Chen" userId="bdf08ddc82ea3892" providerId="LiveId" clId="{5128396C-A64D-4547-9790-8C5F4A648A51}" dt="2019-07-24T03:16:51.766" v="113" actId="20577"/>
        <pc:sldMkLst>
          <pc:docMk/>
          <pc:sldMk cId="2800135123" sldId="269"/>
        </pc:sldMkLst>
        <pc:spChg chg="mod">
          <ac:chgData name="Jinchang Chen" userId="bdf08ddc82ea3892" providerId="LiveId" clId="{5128396C-A64D-4547-9790-8C5F4A648A51}" dt="2019-07-24T03:16:51.766" v="113" actId="20577"/>
          <ac:spMkLst>
            <pc:docMk/>
            <pc:sldMk cId="2800135123" sldId="269"/>
            <ac:spMk id="2" creationId="{41997B5E-F3FB-4F56-BE19-3E6E1FF7819F}"/>
          </ac:spMkLst>
        </pc:spChg>
      </pc:sldChg>
      <pc:sldChg chg="delSp del">
        <pc:chgData name="Jinchang Chen" userId="bdf08ddc82ea3892" providerId="LiveId" clId="{5128396C-A64D-4547-9790-8C5F4A648A51}" dt="2019-07-24T03:20:06.759" v="190" actId="2696"/>
        <pc:sldMkLst>
          <pc:docMk/>
          <pc:sldMk cId="3400407972" sldId="280"/>
        </pc:sldMkLst>
        <pc:picChg chg="del">
          <ac:chgData name="Jinchang Chen" userId="bdf08ddc82ea3892" providerId="LiveId" clId="{5128396C-A64D-4547-9790-8C5F4A648A51}" dt="2019-07-24T03:14:28.760" v="1"/>
          <ac:picMkLst>
            <pc:docMk/>
            <pc:sldMk cId="3400407972" sldId="280"/>
            <ac:picMk id="1026" creationId="{9780B315-DACC-4D38-8CD2-44E293C7A900}"/>
          </ac:picMkLst>
        </pc:picChg>
      </pc:sldChg>
      <pc:sldChg chg="delSp del">
        <pc:chgData name="Jinchang Chen" userId="bdf08ddc82ea3892" providerId="LiveId" clId="{5128396C-A64D-4547-9790-8C5F4A648A51}" dt="2019-07-24T03:20:08.869" v="192" actId="2696"/>
        <pc:sldMkLst>
          <pc:docMk/>
          <pc:sldMk cId="85727806" sldId="281"/>
        </pc:sldMkLst>
        <pc:picChg chg="del">
          <ac:chgData name="Jinchang Chen" userId="bdf08ddc82ea3892" providerId="LiveId" clId="{5128396C-A64D-4547-9790-8C5F4A648A51}" dt="2019-07-24T03:14:34.792" v="3"/>
          <ac:picMkLst>
            <pc:docMk/>
            <pc:sldMk cId="85727806" sldId="281"/>
            <ac:picMk id="3074" creationId="{EDB7C6C0-A604-4CFB-8348-5C22899075DB}"/>
          </ac:picMkLst>
        </pc:picChg>
      </pc:sldChg>
      <pc:sldChg chg="add">
        <pc:chgData name="Jinchang Chen" userId="bdf08ddc82ea3892" providerId="LiveId" clId="{5128396C-A64D-4547-9790-8C5F4A648A51}" dt="2019-07-24T03:19:09.187" v="188"/>
        <pc:sldMkLst>
          <pc:docMk/>
          <pc:sldMk cId="2563435587" sldId="282"/>
        </pc:sldMkLst>
      </pc:sldChg>
      <pc:sldChg chg="delSp del">
        <pc:chgData name="Jinchang Chen" userId="bdf08ddc82ea3892" providerId="LiveId" clId="{5128396C-A64D-4547-9790-8C5F4A648A51}" dt="2019-07-24T03:20:08.103" v="191" actId="2696"/>
        <pc:sldMkLst>
          <pc:docMk/>
          <pc:sldMk cId="1214578440" sldId="283"/>
        </pc:sldMkLst>
        <pc:picChg chg="del">
          <ac:chgData name="Jinchang Chen" userId="bdf08ddc82ea3892" providerId="LiveId" clId="{5128396C-A64D-4547-9790-8C5F4A648A51}" dt="2019-07-24T03:14:31.869" v="2"/>
          <ac:picMkLst>
            <pc:docMk/>
            <pc:sldMk cId="1214578440" sldId="283"/>
            <ac:picMk id="2054" creationId="{023BF767-CC88-41EE-A387-F5AF63A10C39}"/>
          </ac:picMkLst>
        </pc:picChg>
      </pc:sldChg>
      <pc:sldChg chg="delSp del">
        <pc:chgData name="Jinchang Chen" userId="bdf08ddc82ea3892" providerId="LiveId" clId="{5128396C-A64D-4547-9790-8C5F4A648A51}" dt="2019-07-24T03:20:11.948" v="193" actId="2696"/>
        <pc:sldMkLst>
          <pc:docMk/>
          <pc:sldMk cId="1578844828" sldId="286"/>
        </pc:sldMkLst>
        <pc:picChg chg="del">
          <ac:chgData name="Jinchang Chen" userId="bdf08ddc82ea3892" providerId="LiveId" clId="{5128396C-A64D-4547-9790-8C5F4A648A51}" dt="2019-07-24T03:14:38.808" v="4"/>
          <ac:picMkLst>
            <pc:docMk/>
            <pc:sldMk cId="1578844828" sldId="286"/>
            <ac:picMk id="6146" creationId="{A549DAFD-EC74-499D-9F68-BF74CF0D4654}"/>
          </ac:picMkLst>
        </pc:picChg>
      </pc:sldChg>
      <pc:sldChg chg="del">
        <pc:chgData name="Jinchang Chen" userId="bdf08ddc82ea3892" providerId="LiveId" clId="{5128396C-A64D-4547-9790-8C5F4A648A51}" dt="2019-07-24T03:14:42.043" v="5" actId="2696"/>
        <pc:sldMkLst>
          <pc:docMk/>
          <pc:sldMk cId="2108802341" sldId="287"/>
        </pc:sldMkLst>
      </pc:sldChg>
      <pc:sldChg chg="addSp delSp modSp">
        <pc:chgData name="Jinchang Chen" userId="bdf08ddc82ea3892" providerId="LiveId" clId="{5128396C-A64D-4547-9790-8C5F4A648A51}" dt="2019-07-24T03:37:49.834" v="748" actId="20577"/>
        <pc:sldMkLst>
          <pc:docMk/>
          <pc:sldMk cId="3596379223" sldId="288"/>
        </pc:sldMkLst>
        <pc:spChg chg="mod">
          <ac:chgData name="Jinchang Chen" userId="bdf08ddc82ea3892" providerId="LiveId" clId="{5128396C-A64D-4547-9790-8C5F4A648A51}" dt="2019-07-24T03:37:49.834" v="748" actId="20577"/>
          <ac:spMkLst>
            <pc:docMk/>
            <pc:sldMk cId="3596379223" sldId="288"/>
            <ac:spMk id="2" creationId="{AD8CC4DE-55D9-4D65-A01D-EB95D0AA95FF}"/>
          </ac:spMkLst>
        </pc:spChg>
        <pc:spChg chg="mod">
          <ac:chgData name="Jinchang Chen" userId="bdf08ddc82ea3892" providerId="LiveId" clId="{5128396C-A64D-4547-9790-8C5F4A648A51}" dt="2019-07-24T03:27:54.121" v="467" actId="20577"/>
          <ac:spMkLst>
            <pc:docMk/>
            <pc:sldMk cId="3596379223" sldId="288"/>
            <ac:spMk id="3" creationId="{C06852AF-9180-4ED7-BC49-6CBDDED8FCA1}"/>
          </ac:spMkLst>
        </pc:spChg>
        <pc:spChg chg="add">
          <ac:chgData name="Jinchang Chen" userId="bdf08ddc82ea3892" providerId="LiveId" clId="{5128396C-A64D-4547-9790-8C5F4A648A51}" dt="2019-07-24T03:34:56.471" v="703"/>
          <ac:spMkLst>
            <pc:docMk/>
            <pc:sldMk cId="3596379223" sldId="288"/>
            <ac:spMk id="4" creationId="{64E55B21-18A5-4F95-850C-B990398E8BFD}"/>
          </ac:spMkLst>
        </pc:spChg>
        <pc:picChg chg="del">
          <ac:chgData name="Jinchang Chen" userId="bdf08ddc82ea3892" providerId="LiveId" clId="{5128396C-A64D-4547-9790-8C5F4A648A51}" dt="2019-07-24T03:14:45.168" v="6"/>
          <ac:picMkLst>
            <pc:docMk/>
            <pc:sldMk cId="3596379223" sldId="288"/>
            <ac:picMk id="5122" creationId="{028884C3-0C4A-4091-8C54-43B486F31232}"/>
          </ac:picMkLst>
        </pc:picChg>
      </pc:sldChg>
      <pc:sldChg chg="modSp add">
        <pc:chgData name="Jinchang Chen" userId="bdf08ddc82ea3892" providerId="LiveId" clId="{5128396C-A64D-4547-9790-8C5F4A648A51}" dt="2019-07-24T03:19:28.269" v="189" actId="255"/>
        <pc:sldMkLst>
          <pc:docMk/>
          <pc:sldMk cId="2767471498" sldId="289"/>
        </pc:sldMkLst>
        <pc:spChg chg="mod">
          <ac:chgData name="Jinchang Chen" userId="bdf08ddc82ea3892" providerId="LiveId" clId="{5128396C-A64D-4547-9790-8C5F4A648A51}" dt="2019-07-24T03:19:28.269" v="189" actId="255"/>
          <ac:spMkLst>
            <pc:docMk/>
            <pc:sldMk cId="2767471498" sldId="289"/>
            <ac:spMk id="6" creationId="{B804AB80-5336-42DF-8003-1A8BE3B69D7C}"/>
          </ac:spMkLst>
        </pc:spChg>
      </pc:sldChg>
      <pc:sldChg chg="addSp delSp modSp add setBg delDesignElem">
        <pc:chgData name="Jinchang Chen" userId="bdf08ddc82ea3892" providerId="LiveId" clId="{5128396C-A64D-4547-9790-8C5F4A648A51}" dt="2019-07-24T03:35:16.615" v="705"/>
        <pc:sldMkLst>
          <pc:docMk/>
          <pc:sldMk cId="2247456453" sldId="290"/>
        </pc:sldMkLst>
        <pc:spChg chg="mod">
          <ac:chgData name="Jinchang Chen" userId="bdf08ddc82ea3892" providerId="LiveId" clId="{5128396C-A64D-4547-9790-8C5F4A648A51}" dt="2019-07-24T03:29:18.056" v="505" actId="20577"/>
          <ac:spMkLst>
            <pc:docMk/>
            <pc:sldMk cId="2247456453" sldId="290"/>
            <ac:spMk id="2" creationId="{AD8CC4DE-55D9-4D65-A01D-EB95D0AA95FF}"/>
          </ac:spMkLst>
        </pc:spChg>
        <pc:spChg chg="mod">
          <ac:chgData name="Jinchang Chen" userId="bdf08ddc82ea3892" providerId="LiveId" clId="{5128396C-A64D-4547-9790-8C5F4A648A51}" dt="2019-07-24T03:34:40.265" v="702" actId="313"/>
          <ac:spMkLst>
            <pc:docMk/>
            <pc:sldMk cId="2247456453" sldId="290"/>
            <ac:spMk id="3" creationId="{C06852AF-9180-4ED7-BC49-6CBDDED8FCA1}"/>
          </ac:spMkLst>
        </pc:spChg>
        <pc:spChg chg="add del">
          <ac:chgData name="Jinchang Chen" userId="bdf08ddc82ea3892" providerId="LiveId" clId="{5128396C-A64D-4547-9790-8C5F4A648A51}" dt="2019-07-24T03:35:16.615" v="705"/>
          <ac:spMkLst>
            <pc:docMk/>
            <pc:sldMk cId="2247456453" sldId="290"/>
            <ac:spMk id="4" creationId="{1690A335-D6F6-493A-8CB4-EE757C709141}"/>
          </ac:spMkLst>
        </pc:spChg>
        <pc:picChg chg="del">
          <ac:chgData name="Jinchang Chen" userId="bdf08ddc82ea3892" providerId="LiveId" clId="{5128396C-A64D-4547-9790-8C5F4A648A51}" dt="2019-07-24T03:28:26.330" v="469"/>
          <ac:picMkLst>
            <pc:docMk/>
            <pc:sldMk cId="2247456453" sldId="290"/>
            <ac:picMk id="135" creationId="{54DDEBDD-D8BD-41A6-8A0D-B00E3768B0F9}"/>
          </ac:picMkLst>
        </pc:picChg>
      </pc:sldChg>
      <pc:sldChg chg="modSp add">
        <pc:chgData name="Jinchang Chen" userId="bdf08ddc82ea3892" providerId="LiveId" clId="{5128396C-A64D-4547-9790-8C5F4A648A51}" dt="2019-07-24T03:40:17.748" v="886" actId="20577"/>
        <pc:sldMkLst>
          <pc:docMk/>
          <pc:sldMk cId="2116987795" sldId="291"/>
        </pc:sldMkLst>
        <pc:spChg chg="mod">
          <ac:chgData name="Jinchang Chen" userId="bdf08ddc82ea3892" providerId="LiveId" clId="{5128396C-A64D-4547-9790-8C5F4A648A51}" dt="2019-07-24T03:35:56.848" v="728" actId="20577"/>
          <ac:spMkLst>
            <pc:docMk/>
            <pc:sldMk cId="2116987795" sldId="291"/>
            <ac:spMk id="2" creationId="{AD8CC4DE-55D9-4D65-A01D-EB95D0AA95FF}"/>
          </ac:spMkLst>
        </pc:spChg>
        <pc:spChg chg="mod">
          <ac:chgData name="Jinchang Chen" userId="bdf08ddc82ea3892" providerId="LiveId" clId="{5128396C-A64D-4547-9790-8C5F4A648A51}" dt="2019-07-24T03:40:17.748" v="886" actId="20577"/>
          <ac:spMkLst>
            <pc:docMk/>
            <pc:sldMk cId="2116987795" sldId="291"/>
            <ac:spMk id="3" creationId="{C06852AF-9180-4ED7-BC49-6CBDDED8FCA1}"/>
          </ac:spMkLst>
        </pc:spChg>
      </pc:sldChg>
    </pc:docChg>
  </pc:docChgLst>
  <pc:docChgLst>
    <pc:chgData name="Jinchang Chen" userId="bdf08ddc82ea3892" providerId="LiveId" clId="{D662A71A-AA47-441B-B0B1-50B9CBD6F756}"/>
    <pc:docChg chg="undo custSel mod addSld delSld modSld">
      <pc:chgData name="Jinchang Chen" userId="bdf08ddc82ea3892" providerId="LiveId" clId="{D662A71A-AA47-441B-B0B1-50B9CBD6F756}" dt="2019-07-24T23:27:31.253" v="1000" actId="2711"/>
      <pc:docMkLst>
        <pc:docMk/>
      </pc:docMkLst>
      <pc:sldChg chg="addSp delSp modSp">
        <pc:chgData name="Jinchang Chen" userId="bdf08ddc82ea3892" providerId="LiveId" clId="{D662A71A-AA47-441B-B0B1-50B9CBD6F756}" dt="2019-07-24T04:32:06.633" v="838" actId="255"/>
        <pc:sldMkLst>
          <pc:docMk/>
          <pc:sldMk cId="2808723239" sldId="256"/>
        </pc:sldMkLst>
        <pc:spChg chg="mod">
          <ac:chgData name="Jinchang Chen" userId="bdf08ddc82ea3892" providerId="LiveId" clId="{D662A71A-AA47-441B-B0B1-50B9CBD6F756}" dt="2019-07-24T04:32:06.633" v="838" actId="255"/>
          <ac:spMkLst>
            <pc:docMk/>
            <pc:sldMk cId="2808723239" sldId="256"/>
            <ac:spMk id="3" creationId="{CEBBAEF9-3667-4B34-B2D0-2F2C6BAA3424}"/>
          </ac:spMkLst>
        </pc:spChg>
        <pc:spChg chg="mod">
          <ac:chgData name="Jinchang Chen" userId="bdf08ddc82ea3892" providerId="LiveId" clId="{D662A71A-AA47-441B-B0B1-50B9CBD6F756}" dt="2019-07-24T04:31:59.866" v="837" actId="255"/>
          <ac:spMkLst>
            <pc:docMk/>
            <pc:sldMk cId="2808723239" sldId="256"/>
            <ac:spMk id="4" creationId="{B537C469-08CB-4291-B381-02BEA46875BB}"/>
          </ac:spMkLst>
        </pc:spChg>
        <pc:spChg chg="del">
          <ac:chgData name="Jinchang Chen" userId="bdf08ddc82ea3892" providerId="LiveId" clId="{D662A71A-AA47-441B-B0B1-50B9CBD6F756}" dt="2019-07-24T04:31:36.972" v="836" actId="26606"/>
          <ac:spMkLst>
            <pc:docMk/>
            <pc:sldMk cId="2808723239" sldId="256"/>
            <ac:spMk id="126" creationId="{823AC064-BC96-4F32-8AE1-B2FD38754823}"/>
          </ac:spMkLst>
        </pc:spChg>
        <pc:spChg chg="add">
          <ac:chgData name="Jinchang Chen" userId="bdf08ddc82ea3892" providerId="LiveId" clId="{D662A71A-AA47-441B-B0B1-50B9CBD6F756}" dt="2019-07-24T04:31:36.972" v="836" actId="26606"/>
          <ac:spMkLst>
            <pc:docMk/>
            <pc:sldMk cId="2808723239" sldId="256"/>
            <ac:spMk id="199" creationId="{ACBE1851-2230-47A9-B000-CE9046EA61B9}"/>
          </ac:spMkLst>
        </pc:spChg>
        <pc:picChg chg="add mod">
          <ac:chgData name="Jinchang Chen" userId="bdf08ddc82ea3892" providerId="LiveId" clId="{D662A71A-AA47-441B-B0B1-50B9CBD6F756}" dt="2019-07-24T04:31:36.972" v="836" actId="26606"/>
          <ac:picMkLst>
            <pc:docMk/>
            <pc:sldMk cId="2808723239" sldId="256"/>
            <ac:picMk id="1026" creationId="{F13852B4-0999-46B0-9A88-116370BBE00E}"/>
          </ac:picMkLst>
        </pc:picChg>
        <pc:cxnChg chg="del">
          <ac:chgData name="Jinchang Chen" userId="bdf08ddc82ea3892" providerId="LiveId" clId="{D662A71A-AA47-441B-B0B1-50B9CBD6F756}" dt="2019-07-24T04:31:36.972" v="836" actId="26606"/>
          <ac:cxnSpMkLst>
            <pc:docMk/>
            <pc:sldMk cId="2808723239" sldId="256"/>
            <ac:cxnSpMk id="128" creationId="{7E7C77BC-7138-40B1-A15B-20F57A494629}"/>
          </ac:cxnSpMkLst>
        </pc:cxnChg>
        <pc:cxnChg chg="add">
          <ac:chgData name="Jinchang Chen" userId="bdf08ddc82ea3892" providerId="LiveId" clId="{D662A71A-AA47-441B-B0B1-50B9CBD6F756}" dt="2019-07-24T04:31:36.972" v="836" actId="26606"/>
          <ac:cxnSpMkLst>
            <pc:docMk/>
            <pc:sldMk cId="2808723239" sldId="256"/>
            <ac:cxnSpMk id="201" creationId="{23B93832-6514-44F4-849B-5EE2C8A2337D}"/>
          </ac:cxnSpMkLst>
        </pc:cxnChg>
      </pc:sldChg>
      <pc:sldChg chg="modSp">
        <pc:chgData name="Jinchang Chen" userId="bdf08ddc82ea3892" providerId="LiveId" clId="{D662A71A-AA47-441B-B0B1-50B9CBD6F756}" dt="2019-07-24T04:56:21.811" v="940" actId="1076"/>
        <pc:sldMkLst>
          <pc:docMk/>
          <pc:sldMk cId="2800135123" sldId="269"/>
        </pc:sldMkLst>
        <pc:spChg chg="mod">
          <ac:chgData name="Jinchang Chen" userId="bdf08ddc82ea3892" providerId="LiveId" clId="{D662A71A-AA47-441B-B0B1-50B9CBD6F756}" dt="2019-07-24T04:56:21.811" v="940" actId="1076"/>
          <ac:spMkLst>
            <pc:docMk/>
            <pc:sldMk cId="2800135123" sldId="269"/>
            <ac:spMk id="2" creationId="{41997B5E-F3FB-4F56-BE19-3E6E1FF7819F}"/>
          </ac:spMkLst>
        </pc:spChg>
      </pc:sldChg>
      <pc:sldChg chg="addSp delSp modSp add setBg">
        <pc:chgData name="Jinchang Chen" userId="bdf08ddc82ea3892" providerId="LiveId" clId="{D662A71A-AA47-441B-B0B1-50B9CBD6F756}" dt="2019-07-24T04:51:57.609" v="927"/>
        <pc:sldMkLst>
          <pc:docMk/>
          <pc:sldMk cId="3885300874" sldId="279"/>
        </pc:sldMkLst>
        <pc:spChg chg="del mod">
          <ac:chgData name="Jinchang Chen" userId="bdf08ddc82ea3892" providerId="LiveId" clId="{D662A71A-AA47-441B-B0B1-50B9CBD6F756}" dt="2019-07-24T03:51:27.482" v="93"/>
          <ac:spMkLst>
            <pc:docMk/>
            <pc:sldMk cId="3885300874" sldId="279"/>
            <ac:spMk id="2" creationId="{AD8CC4DE-55D9-4D65-A01D-EB95D0AA95FF}"/>
          </ac:spMkLst>
        </pc:spChg>
        <pc:spChg chg="add del mod">
          <ac:chgData name="Jinchang Chen" userId="bdf08ddc82ea3892" providerId="LiveId" clId="{D662A71A-AA47-441B-B0B1-50B9CBD6F756}" dt="2019-07-24T03:51:32.092" v="94"/>
          <ac:spMkLst>
            <pc:docMk/>
            <pc:sldMk cId="3885300874" sldId="279"/>
            <ac:spMk id="3" creationId="{778171C2-0AA1-4969-BCEC-31B5E90125CB}"/>
          </ac:spMkLst>
        </pc:spChg>
        <pc:graphicFrameChg chg="mod modGraphic">
          <ac:chgData name="Jinchang Chen" userId="bdf08ddc82ea3892" providerId="LiveId" clId="{D662A71A-AA47-441B-B0B1-50B9CBD6F756}" dt="2019-07-24T04:51:56.734" v="926" actId="1076"/>
          <ac:graphicFrameMkLst>
            <pc:docMk/>
            <pc:sldMk cId="3885300874" sldId="279"/>
            <ac:graphicFrameMk id="6" creationId="{5D87C466-CC32-4A5F-8AF8-935B6F933F90}"/>
          </ac:graphicFrameMkLst>
        </pc:graphicFrameChg>
        <pc:picChg chg="add del">
          <ac:chgData name="Jinchang Chen" userId="bdf08ddc82ea3892" providerId="LiveId" clId="{D662A71A-AA47-441B-B0B1-50B9CBD6F756}" dt="2019-07-24T04:36:51.732" v="847"/>
          <ac:picMkLst>
            <pc:docMk/>
            <pc:sldMk cId="3885300874" sldId="279"/>
            <ac:picMk id="4" creationId="{F69C20C4-D985-485E-BDBB-0CAE57CCF73D}"/>
          </ac:picMkLst>
        </pc:picChg>
        <pc:picChg chg="del">
          <ac:chgData name="Jinchang Chen" userId="bdf08ddc82ea3892" providerId="LiveId" clId="{D662A71A-AA47-441B-B0B1-50B9CBD6F756}" dt="2019-07-24T03:41:43.725" v="1"/>
          <ac:picMkLst>
            <pc:docMk/>
            <pc:sldMk cId="3885300874" sldId="279"/>
            <ac:picMk id="3074" creationId="{71483B8A-B563-4074-9591-10664775C50A}"/>
          </ac:picMkLst>
        </pc:picChg>
        <pc:picChg chg="add del mod">
          <ac:chgData name="Jinchang Chen" userId="bdf08ddc82ea3892" providerId="LiveId" clId="{D662A71A-AA47-441B-B0B1-50B9CBD6F756}" dt="2019-07-24T04:38:22.518" v="853"/>
          <ac:picMkLst>
            <pc:docMk/>
            <pc:sldMk cId="3885300874" sldId="279"/>
            <ac:picMk id="3076" creationId="{F2F0F062-4651-423F-9EAD-333D78086CFB}"/>
          </ac:picMkLst>
        </pc:picChg>
        <pc:picChg chg="add del mod">
          <ac:chgData name="Jinchang Chen" userId="bdf08ddc82ea3892" providerId="LiveId" clId="{D662A71A-AA47-441B-B0B1-50B9CBD6F756}" dt="2019-07-24T04:39:17.855" v="858"/>
          <ac:picMkLst>
            <pc:docMk/>
            <pc:sldMk cId="3885300874" sldId="279"/>
            <ac:picMk id="3078" creationId="{9D01ECD9-C15E-4B95-A3E8-2FE82C668517}"/>
          </ac:picMkLst>
        </pc:picChg>
        <pc:picChg chg="add del mod">
          <ac:chgData name="Jinchang Chen" userId="bdf08ddc82ea3892" providerId="LiveId" clId="{D662A71A-AA47-441B-B0B1-50B9CBD6F756}" dt="2019-07-24T04:51:57.609" v="927"/>
          <ac:picMkLst>
            <pc:docMk/>
            <pc:sldMk cId="3885300874" sldId="279"/>
            <ac:picMk id="3080" creationId="{65A9C5D5-F7BD-4493-9D9F-2A81E23A4F78}"/>
          </ac:picMkLst>
        </pc:picChg>
      </pc:sldChg>
      <pc:sldChg chg="addSp delSp modSp">
        <pc:chgData name="Jinchang Chen" userId="bdf08ddc82ea3892" providerId="LiveId" clId="{D662A71A-AA47-441B-B0B1-50B9CBD6F756}" dt="2019-07-24T04:34:45.800" v="845" actId="1076"/>
        <pc:sldMkLst>
          <pc:docMk/>
          <pc:sldMk cId="3596379223" sldId="288"/>
        </pc:sldMkLst>
        <pc:spChg chg="mod">
          <ac:chgData name="Jinchang Chen" userId="bdf08ddc82ea3892" providerId="LiveId" clId="{D662A71A-AA47-441B-B0B1-50B9CBD6F756}" dt="2019-07-24T04:34:08.560" v="842" actId="20577"/>
          <ac:spMkLst>
            <pc:docMk/>
            <pc:sldMk cId="3596379223" sldId="288"/>
            <ac:spMk id="3" creationId="{C06852AF-9180-4ED7-BC49-6CBDDED8FCA1}"/>
          </ac:spMkLst>
        </pc:spChg>
        <pc:spChg chg="del">
          <ac:chgData name="Jinchang Chen" userId="bdf08ddc82ea3892" providerId="LiveId" clId="{D662A71A-AA47-441B-B0B1-50B9CBD6F756}" dt="2019-07-24T04:34:39.659" v="844"/>
          <ac:spMkLst>
            <pc:docMk/>
            <pc:sldMk cId="3596379223" sldId="288"/>
            <ac:spMk id="4" creationId="{64E55B21-18A5-4F95-850C-B990398E8BFD}"/>
          </ac:spMkLst>
        </pc:spChg>
        <pc:picChg chg="add mod">
          <ac:chgData name="Jinchang Chen" userId="bdf08ddc82ea3892" providerId="LiveId" clId="{D662A71A-AA47-441B-B0B1-50B9CBD6F756}" dt="2019-07-24T04:34:45.800" v="845" actId="1076"/>
          <ac:picMkLst>
            <pc:docMk/>
            <pc:sldMk cId="3596379223" sldId="288"/>
            <ac:picMk id="2050" creationId="{F403EBB9-3047-480B-9A68-7955C42484A3}"/>
          </ac:picMkLst>
        </pc:picChg>
      </pc:sldChg>
      <pc:sldChg chg="addSp delSp modSp mod setBg">
        <pc:chgData name="Jinchang Chen" userId="bdf08ddc82ea3892" providerId="LiveId" clId="{D662A71A-AA47-441B-B0B1-50B9CBD6F756}" dt="2019-07-24T05:00:57.853" v="960" actId="2711"/>
        <pc:sldMkLst>
          <pc:docMk/>
          <pc:sldMk cId="2247456453" sldId="290"/>
        </pc:sldMkLst>
        <pc:spChg chg="mod">
          <ac:chgData name="Jinchang Chen" userId="bdf08ddc82ea3892" providerId="LiveId" clId="{D662A71A-AA47-441B-B0B1-50B9CBD6F756}" dt="2019-07-24T05:00:19.695" v="951" actId="2711"/>
          <ac:spMkLst>
            <pc:docMk/>
            <pc:sldMk cId="2247456453" sldId="290"/>
            <ac:spMk id="2" creationId="{AD8CC4DE-55D9-4D65-A01D-EB95D0AA95FF}"/>
          </ac:spMkLst>
        </pc:spChg>
        <pc:spChg chg="mod">
          <ac:chgData name="Jinchang Chen" userId="bdf08ddc82ea3892" providerId="LiveId" clId="{D662A71A-AA47-441B-B0B1-50B9CBD6F756}" dt="2019-07-24T05:00:57.853" v="960" actId="2711"/>
          <ac:spMkLst>
            <pc:docMk/>
            <pc:sldMk cId="2247456453" sldId="290"/>
            <ac:spMk id="3" creationId="{C06852AF-9180-4ED7-BC49-6CBDDED8FCA1}"/>
          </ac:spMkLst>
        </pc:spChg>
        <pc:spChg chg="add del">
          <ac:chgData name="Jinchang Chen" userId="bdf08ddc82ea3892" providerId="LiveId" clId="{D662A71A-AA47-441B-B0B1-50B9CBD6F756}" dt="2019-07-24T04:40:44.237" v="867" actId="26606"/>
          <ac:spMkLst>
            <pc:docMk/>
            <pc:sldMk cId="2247456453" sldId="290"/>
            <ac:spMk id="73" creationId="{569C1A01-6FB5-43CE-ADCC-936728ACAC0D}"/>
          </ac:spMkLst>
        </pc:spChg>
        <pc:picChg chg="add mod ord">
          <ac:chgData name="Jinchang Chen" userId="bdf08ddc82ea3892" providerId="LiveId" clId="{D662A71A-AA47-441B-B0B1-50B9CBD6F756}" dt="2019-07-24T04:59:54.390" v="947" actId="26606"/>
          <ac:picMkLst>
            <pc:docMk/>
            <pc:sldMk cId="2247456453" sldId="290"/>
            <ac:picMk id="4" creationId="{A5DBCB29-8914-403F-8211-75EEFB3179B0}"/>
          </ac:picMkLst>
        </pc:picChg>
        <pc:picChg chg="add del">
          <ac:chgData name="Jinchang Chen" userId="bdf08ddc82ea3892" providerId="LiveId" clId="{D662A71A-AA47-441B-B0B1-50B9CBD6F756}" dt="2019-07-24T04:40:44.237" v="867" actId="26606"/>
          <ac:picMkLst>
            <pc:docMk/>
            <pc:sldMk cId="2247456453" sldId="290"/>
            <ac:picMk id="71" creationId="{EE09A529-E47C-4634-BB98-0A9526C372B4}"/>
          </ac:picMkLst>
        </pc:picChg>
        <pc:picChg chg="add">
          <ac:chgData name="Jinchang Chen" userId="bdf08ddc82ea3892" providerId="LiveId" clId="{D662A71A-AA47-441B-B0B1-50B9CBD6F756}" dt="2019-07-24T04:59:54.390" v="947" actId="26606"/>
          <ac:picMkLst>
            <pc:docMk/>
            <pc:sldMk cId="2247456453" sldId="290"/>
            <ac:picMk id="75" creationId="{54DDEBDD-D8BD-41A6-8A0D-B00E3768B0F9}"/>
          </ac:picMkLst>
        </pc:picChg>
        <pc:picChg chg="add del mod ord">
          <ac:chgData name="Jinchang Chen" userId="bdf08ddc82ea3892" providerId="LiveId" clId="{D662A71A-AA47-441B-B0B1-50B9CBD6F756}" dt="2019-07-24T04:59:06.569" v="943"/>
          <ac:picMkLst>
            <pc:docMk/>
            <pc:sldMk cId="2247456453" sldId="290"/>
            <ac:picMk id="4098" creationId="{95159CAB-5DF7-40B1-9853-A2BD8A5B1F09}"/>
          </ac:picMkLst>
        </pc:picChg>
        <pc:picChg chg="add del mod ord">
          <ac:chgData name="Jinchang Chen" userId="bdf08ddc82ea3892" providerId="LiveId" clId="{D662A71A-AA47-441B-B0B1-50B9CBD6F756}" dt="2019-07-24T04:59:20.085" v="945"/>
          <ac:picMkLst>
            <pc:docMk/>
            <pc:sldMk cId="2247456453" sldId="290"/>
            <ac:picMk id="4100" creationId="{58D7F1E8-D08E-4FFF-96DF-D77DDF8D9F92}"/>
          </ac:picMkLst>
        </pc:picChg>
        <pc:picChg chg="add del">
          <ac:chgData name="Jinchang Chen" userId="bdf08ddc82ea3892" providerId="LiveId" clId="{D662A71A-AA47-441B-B0B1-50B9CBD6F756}" dt="2019-07-24T04:59:54.390" v="947" actId="26606"/>
          <ac:picMkLst>
            <pc:docMk/>
            <pc:sldMk cId="2247456453" sldId="290"/>
            <ac:picMk id="4102" creationId="{22901FED-4FC9-4ED5-8123-C98BCD1616BA}"/>
          </ac:picMkLst>
        </pc:picChg>
      </pc:sldChg>
      <pc:sldChg chg="addSp modSp mod setBg">
        <pc:chgData name="Jinchang Chen" userId="bdf08ddc82ea3892" providerId="LiveId" clId="{D662A71A-AA47-441B-B0B1-50B9CBD6F756}" dt="2019-07-24T23:27:31.253" v="1000" actId="2711"/>
        <pc:sldMkLst>
          <pc:docMk/>
          <pc:sldMk cId="2116987795" sldId="291"/>
        </pc:sldMkLst>
        <pc:spChg chg="mod">
          <ac:chgData name="Jinchang Chen" userId="bdf08ddc82ea3892" providerId="LiveId" clId="{D662A71A-AA47-441B-B0B1-50B9CBD6F756}" dt="2019-07-24T23:27:31.253" v="1000" actId="2711"/>
          <ac:spMkLst>
            <pc:docMk/>
            <pc:sldMk cId="2116987795" sldId="291"/>
            <ac:spMk id="2" creationId="{AD8CC4DE-55D9-4D65-A01D-EB95D0AA95FF}"/>
          </ac:spMkLst>
        </pc:spChg>
        <pc:spChg chg="mod">
          <ac:chgData name="Jinchang Chen" userId="bdf08ddc82ea3892" providerId="LiveId" clId="{D662A71A-AA47-441B-B0B1-50B9CBD6F756}" dt="2019-07-24T04:47:53.182" v="911" actId="255"/>
          <ac:spMkLst>
            <pc:docMk/>
            <pc:sldMk cId="2116987795" sldId="291"/>
            <ac:spMk id="3" creationId="{C06852AF-9180-4ED7-BC49-6CBDDED8FCA1}"/>
          </ac:spMkLst>
        </pc:spChg>
        <pc:picChg chg="add mod">
          <ac:chgData name="Jinchang Chen" userId="bdf08ddc82ea3892" providerId="LiveId" clId="{D662A71A-AA47-441B-B0B1-50B9CBD6F756}" dt="2019-07-24T04:46:55.376" v="901" actId="26606"/>
          <ac:picMkLst>
            <pc:docMk/>
            <pc:sldMk cId="2116987795" sldId="291"/>
            <ac:picMk id="6146" creationId="{130A5AD0-BA7E-48F6-B10D-8D74D6E9F7C5}"/>
          </ac:picMkLst>
        </pc:picChg>
      </pc:sldChg>
      <pc:sldChg chg="addSp delSp modSp add">
        <pc:chgData name="Jinchang Chen" userId="bdf08ddc82ea3892" providerId="LiveId" clId="{D662A71A-AA47-441B-B0B1-50B9CBD6F756}" dt="2019-07-24T17:00:06.929" v="978" actId="20577"/>
        <pc:sldMkLst>
          <pc:docMk/>
          <pc:sldMk cId="3879328246" sldId="292"/>
        </pc:sldMkLst>
        <pc:graphicFrameChg chg="mod modGraphic">
          <ac:chgData name="Jinchang Chen" userId="bdf08ddc82ea3892" providerId="LiveId" clId="{D662A71A-AA47-441B-B0B1-50B9CBD6F756}" dt="2019-07-24T17:00:06.929" v="978" actId="20577"/>
          <ac:graphicFrameMkLst>
            <pc:docMk/>
            <pc:sldMk cId="3879328246" sldId="292"/>
            <ac:graphicFrameMk id="6" creationId="{5D87C466-CC32-4A5F-8AF8-935B6F933F90}"/>
          </ac:graphicFrameMkLst>
        </pc:graphicFrameChg>
        <pc:picChg chg="add del mod">
          <ac:chgData name="Jinchang Chen" userId="bdf08ddc82ea3892" providerId="LiveId" clId="{D662A71A-AA47-441B-B0B1-50B9CBD6F756}" dt="2019-07-24T04:51:25.751" v="922"/>
          <ac:picMkLst>
            <pc:docMk/>
            <pc:sldMk cId="3879328246" sldId="292"/>
            <ac:picMk id="5122" creationId="{C0B2442E-9B34-439E-9457-0349BE0C7E53}"/>
          </ac:picMkLst>
        </pc:picChg>
      </pc:sldChg>
      <pc:sldChg chg="add del">
        <pc:chgData name="Jinchang Chen" userId="bdf08ddc82ea3892" providerId="LiveId" clId="{D662A71A-AA47-441B-B0B1-50B9CBD6F756}" dt="2019-07-24T03:55:09.624" v="254"/>
        <pc:sldMkLst>
          <pc:docMk/>
          <pc:sldMk cId="169262261" sldId="293"/>
        </pc:sldMkLst>
      </pc:sldChg>
      <pc:sldChg chg="add del">
        <pc:chgData name="Jinchang Chen" userId="bdf08ddc82ea3892" providerId="LiveId" clId="{D662A71A-AA47-441B-B0B1-50B9CBD6F756}" dt="2019-07-24T04:05:19.487" v="366" actId="2696"/>
        <pc:sldMkLst>
          <pc:docMk/>
          <pc:sldMk cId="1210755203" sldId="293"/>
        </pc:sldMkLst>
      </pc:sldChg>
      <pc:sldChg chg="addSp delSp modSp add">
        <pc:chgData name="Jinchang Chen" userId="bdf08ddc82ea3892" providerId="LiveId" clId="{D662A71A-AA47-441B-B0B1-50B9CBD6F756}" dt="2019-07-24T16:59:04.997" v="968" actId="14734"/>
        <pc:sldMkLst>
          <pc:docMk/>
          <pc:sldMk cId="3468704802" sldId="293"/>
        </pc:sldMkLst>
        <pc:graphicFrameChg chg="mod modGraphic">
          <ac:chgData name="Jinchang Chen" userId="bdf08ddc82ea3892" providerId="LiveId" clId="{D662A71A-AA47-441B-B0B1-50B9CBD6F756}" dt="2019-07-24T16:59:04.997" v="968" actId="14734"/>
          <ac:graphicFrameMkLst>
            <pc:docMk/>
            <pc:sldMk cId="3468704802" sldId="293"/>
            <ac:graphicFrameMk id="6" creationId="{5D87C466-CC32-4A5F-8AF8-935B6F933F90}"/>
          </ac:graphicFrameMkLst>
        </pc:graphicFrameChg>
        <pc:picChg chg="add del mod">
          <ac:chgData name="Jinchang Chen" userId="bdf08ddc82ea3892" providerId="LiveId" clId="{D662A71A-AA47-441B-B0B1-50B9CBD6F756}" dt="2019-07-24T04:51:15.718" v="920"/>
          <ac:picMkLst>
            <pc:docMk/>
            <pc:sldMk cId="3468704802" sldId="293"/>
            <ac:picMk id="7170" creationId="{BFA353D3-6B1E-486C-A79E-BCD0B5DFA31F}"/>
          </ac:picMkLst>
        </pc:picChg>
      </pc:sldChg>
      <pc:sldChg chg="addSp modSp add mod setBg">
        <pc:chgData name="Jinchang Chen" userId="bdf08ddc82ea3892" providerId="LiveId" clId="{D662A71A-AA47-441B-B0B1-50B9CBD6F756}" dt="2019-07-24T17:16:02.479" v="981" actId="26606"/>
        <pc:sldMkLst>
          <pc:docMk/>
          <pc:sldMk cId="2273455461" sldId="294"/>
        </pc:sldMkLst>
        <pc:spChg chg="add">
          <ac:chgData name="Jinchang Chen" userId="bdf08ddc82ea3892" providerId="LiveId" clId="{D662A71A-AA47-441B-B0B1-50B9CBD6F756}" dt="2019-07-24T17:16:02.479" v="981" actId="26606"/>
          <ac:spMkLst>
            <pc:docMk/>
            <pc:sldMk cId="2273455461" sldId="294"/>
            <ac:spMk id="71" creationId="{32BC26D8-82FB-445E-AA49-62A77D7C1EE0}"/>
          </ac:spMkLst>
        </pc:spChg>
        <pc:spChg chg="add">
          <ac:chgData name="Jinchang Chen" userId="bdf08ddc82ea3892" providerId="LiveId" clId="{D662A71A-AA47-441B-B0B1-50B9CBD6F756}" dt="2019-07-24T17:16:02.479" v="981" actId="26606"/>
          <ac:spMkLst>
            <pc:docMk/>
            <pc:sldMk cId="2273455461" sldId="294"/>
            <ac:spMk id="73" creationId="{CB44330D-EA18-4254-AA95-EB49948539B8}"/>
          </ac:spMkLst>
        </pc:spChg>
        <pc:picChg chg="add mod">
          <ac:chgData name="Jinchang Chen" userId="bdf08ddc82ea3892" providerId="LiveId" clId="{D662A71A-AA47-441B-B0B1-50B9CBD6F756}" dt="2019-07-24T17:16:02.479" v="981" actId="26606"/>
          <ac:picMkLst>
            <pc:docMk/>
            <pc:sldMk cId="2273455461" sldId="294"/>
            <ac:picMk id="1026" creationId="{B433C73C-A43C-4A87-8872-BE186A214F3A}"/>
          </ac:picMkLst>
        </pc:picChg>
      </pc:sldChg>
      <pc:sldChg chg="addSp delSp modSp add mod setBg">
        <pc:chgData name="Jinchang Chen" userId="bdf08ddc82ea3892" providerId="LiveId" clId="{D662A71A-AA47-441B-B0B1-50B9CBD6F756}" dt="2019-07-24T17:37:21.769" v="999" actId="26606"/>
        <pc:sldMkLst>
          <pc:docMk/>
          <pc:sldMk cId="1318771476" sldId="295"/>
        </pc:sldMkLst>
        <pc:spChg chg="add del">
          <ac:chgData name="Jinchang Chen" userId="bdf08ddc82ea3892" providerId="LiveId" clId="{D662A71A-AA47-441B-B0B1-50B9CBD6F756}" dt="2019-07-24T17:36:53.624" v="986" actId="26606"/>
          <ac:spMkLst>
            <pc:docMk/>
            <pc:sldMk cId="1318771476" sldId="295"/>
            <ac:spMk id="73" creationId="{5F9CFCE6-877F-4858-B8BD-2C52CA8AFBC4}"/>
          </ac:spMkLst>
        </pc:spChg>
        <pc:spChg chg="add del">
          <ac:chgData name="Jinchang Chen" userId="bdf08ddc82ea3892" providerId="LiveId" clId="{D662A71A-AA47-441B-B0B1-50B9CBD6F756}" dt="2019-07-24T17:36:53.624" v="986" actId="26606"/>
          <ac:spMkLst>
            <pc:docMk/>
            <pc:sldMk cId="1318771476" sldId="295"/>
            <ac:spMk id="75" creationId="{8213F8A0-12AE-4514-8372-0DD766EC28EE}"/>
          </ac:spMkLst>
        </pc:spChg>
        <pc:spChg chg="add del">
          <ac:chgData name="Jinchang Chen" userId="bdf08ddc82ea3892" providerId="LiveId" clId="{D662A71A-AA47-441B-B0B1-50B9CBD6F756}" dt="2019-07-24T17:36:53.624" v="986" actId="26606"/>
          <ac:spMkLst>
            <pc:docMk/>
            <pc:sldMk cId="1318771476" sldId="295"/>
            <ac:spMk id="77" creationId="{9EFF17D4-9A8C-4CE5-B096-D8CCD4400437}"/>
          </ac:spMkLst>
        </pc:spChg>
        <pc:spChg chg="add del">
          <ac:chgData name="Jinchang Chen" userId="bdf08ddc82ea3892" providerId="LiveId" clId="{D662A71A-AA47-441B-B0B1-50B9CBD6F756}" dt="2019-07-24T17:36:59.672" v="990" actId="26606"/>
          <ac:spMkLst>
            <pc:docMk/>
            <pc:sldMk cId="1318771476" sldId="295"/>
            <ac:spMk id="2054" creationId="{5F9CFCE6-877F-4858-B8BD-2C52CA8AFBC4}"/>
          </ac:spMkLst>
        </pc:spChg>
        <pc:spChg chg="add del">
          <ac:chgData name="Jinchang Chen" userId="bdf08ddc82ea3892" providerId="LiveId" clId="{D662A71A-AA47-441B-B0B1-50B9CBD6F756}" dt="2019-07-24T17:36:59.672" v="990" actId="26606"/>
          <ac:spMkLst>
            <pc:docMk/>
            <pc:sldMk cId="1318771476" sldId="295"/>
            <ac:spMk id="2055" creationId="{8213F8A0-12AE-4514-8372-0DD766EC28EE}"/>
          </ac:spMkLst>
        </pc:spChg>
        <pc:spChg chg="add del">
          <ac:chgData name="Jinchang Chen" userId="bdf08ddc82ea3892" providerId="LiveId" clId="{D662A71A-AA47-441B-B0B1-50B9CBD6F756}" dt="2019-07-24T17:36:59.672" v="990" actId="26606"/>
          <ac:spMkLst>
            <pc:docMk/>
            <pc:sldMk cId="1318771476" sldId="295"/>
            <ac:spMk id="2056" creationId="{9EFF17D4-9A8C-4CE5-B096-D8CCD4400437}"/>
          </ac:spMkLst>
        </pc:spChg>
        <pc:spChg chg="add del">
          <ac:chgData name="Jinchang Chen" userId="bdf08ddc82ea3892" providerId="LiveId" clId="{D662A71A-AA47-441B-B0B1-50B9CBD6F756}" dt="2019-07-24T17:37:09.986" v="994" actId="26606"/>
          <ac:spMkLst>
            <pc:docMk/>
            <pc:sldMk cId="1318771476" sldId="295"/>
            <ac:spMk id="2057" creationId="{5F9CFCE6-877F-4858-B8BD-2C52CA8AFBC4}"/>
          </ac:spMkLst>
        </pc:spChg>
        <pc:spChg chg="add del">
          <ac:chgData name="Jinchang Chen" userId="bdf08ddc82ea3892" providerId="LiveId" clId="{D662A71A-AA47-441B-B0B1-50B9CBD6F756}" dt="2019-07-24T17:37:09.986" v="994" actId="26606"/>
          <ac:spMkLst>
            <pc:docMk/>
            <pc:sldMk cId="1318771476" sldId="295"/>
            <ac:spMk id="2058" creationId="{8213F8A0-12AE-4514-8372-0DD766EC28EE}"/>
          </ac:spMkLst>
        </pc:spChg>
        <pc:spChg chg="add del">
          <ac:chgData name="Jinchang Chen" userId="bdf08ddc82ea3892" providerId="LiveId" clId="{D662A71A-AA47-441B-B0B1-50B9CBD6F756}" dt="2019-07-24T17:37:09.986" v="994" actId="26606"/>
          <ac:spMkLst>
            <pc:docMk/>
            <pc:sldMk cId="1318771476" sldId="295"/>
            <ac:spMk id="2059" creationId="{9EFF17D4-9A8C-4CE5-B096-D8CCD4400437}"/>
          </ac:spMkLst>
        </pc:spChg>
        <pc:spChg chg="add del">
          <ac:chgData name="Jinchang Chen" userId="bdf08ddc82ea3892" providerId="LiveId" clId="{D662A71A-AA47-441B-B0B1-50B9CBD6F756}" dt="2019-07-24T17:37:21.753" v="998" actId="26606"/>
          <ac:spMkLst>
            <pc:docMk/>
            <pc:sldMk cId="1318771476" sldId="295"/>
            <ac:spMk id="2060" creationId="{A9F529C3-C941-49FD-8C67-82F134F64BDB}"/>
          </ac:spMkLst>
        </pc:spChg>
        <pc:spChg chg="add del">
          <ac:chgData name="Jinchang Chen" userId="bdf08ddc82ea3892" providerId="LiveId" clId="{D662A71A-AA47-441B-B0B1-50B9CBD6F756}" dt="2019-07-24T17:37:21.753" v="998" actId="26606"/>
          <ac:spMkLst>
            <pc:docMk/>
            <pc:sldMk cId="1318771476" sldId="295"/>
            <ac:spMk id="2061" creationId="{20586029-32A0-47E5-9AEC-AE3ABA6B94D0}"/>
          </ac:spMkLst>
        </pc:spChg>
        <pc:spChg chg="add">
          <ac:chgData name="Jinchang Chen" userId="bdf08ddc82ea3892" providerId="LiveId" clId="{D662A71A-AA47-441B-B0B1-50B9CBD6F756}" dt="2019-07-24T17:37:21.769" v="999" actId="26606"/>
          <ac:spMkLst>
            <pc:docMk/>
            <pc:sldMk cId="1318771476" sldId="295"/>
            <ac:spMk id="2064" creationId="{5F9CFCE6-877F-4858-B8BD-2C52CA8AFBC4}"/>
          </ac:spMkLst>
        </pc:spChg>
        <pc:spChg chg="add">
          <ac:chgData name="Jinchang Chen" userId="bdf08ddc82ea3892" providerId="LiveId" clId="{D662A71A-AA47-441B-B0B1-50B9CBD6F756}" dt="2019-07-24T17:37:21.769" v="999" actId="26606"/>
          <ac:spMkLst>
            <pc:docMk/>
            <pc:sldMk cId="1318771476" sldId="295"/>
            <ac:spMk id="2065" creationId="{8213F8A0-12AE-4514-8372-0DD766EC28EE}"/>
          </ac:spMkLst>
        </pc:spChg>
        <pc:spChg chg="add">
          <ac:chgData name="Jinchang Chen" userId="bdf08ddc82ea3892" providerId="LiveId" clId="{D662A71A-AA47-441B-B0B1-50B9CBD6F756}" dt="2019-07-24T17:37:21.769" v="999" actId="26606"/>
          <ac:spMkLst>
            <pc:docMk/>
            <pc:sldMk cId="1318771476" sldId="295"/>
            <ac:spMk id="2066" creationId="{9EFF17D4-9A8C-4CE5-B096-D8CCD4400437}"/>
          </ac:spMkLst>
        </pc:spChg>
        <pc:picChg chg="add mod ord">
          <ac:chgData name="Jinchang Chen" userId="bdf08ddc82ea3892" providerId="LiveId" clId="{D662A71A-AA47-441B-B0B1-50B9CBD6F756}" dt="2019-07-24T17:37:21.769" v="999" actId="26606"/>
          <ac:picMkLst>
            <pc:docMk/>
            <pc:sldMk cId="1318771476" sldId="295"/>
            <ac:picMk id="2050" creationId="{7538EBD7-D241-4827-8996-EDC2E6709F12}"/>
          </ac:picMkLst>
        </pc:picChg>
        <pc:picChg chg="add mod">
          <ac:chgData name="Jinchang Chen" userId="bdf08ddc82ea3892" providerId="LiveId" clId="{D662A71A-AA47-441B-B0B1-50B9CBD6F756}" dt="2019-07-24T17:37:21.769" v="999" actId="26606"/>
          <ac:picMkLst>
            <pc:docMk/>
            <pc:sldMk cId="1318771476" sldId="295"/>
            <ac:picMk id="2052" creationId="{1DFB226F-6096-489A-9564-668A7BBB8E76}"/>
          </ac:picMkLst>
        </pc:picChg>
        <pc:cxnChg chg="add del">
          <ac:chgData name="Jinchang Chen" userId="bdf08ddc82ea3892" providerId="LiveId" clId="{D662A71A-AA47-441B-B0B1-50B9CBD6F756}" dt="2019-07-24T17:37:21.753" v="998" actId="26606"/>
          <ac:cxnSpMkLst>
            <pc:docMk/>
            <pc:sldMk cId="1318771476" sldId="295"/>
            <ac:cxnSpMk id="2062" creationId="{8C730EAB-A532-4295-A302-FB4B90DB9F5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85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37C469-08CB-4291-B381-02BEA4687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zh-TW" altLang="en-US" sz="54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更像基督</a:t>
            </a:r>
            <a:br>
              <a:rPr lang="en-US" altLang="zh-TW" sz="5400" dirty="0">
                <a:solidFill>
                  <a:srgbClr val="FFFFFF"/>
                </a:solidFill>
              </a:rPr>
            </a:br>
            <a:r>
              <a:rPr lang="en-US" altLang="zh-TW" sz="4800" dirty="0">
                <a:solidFill>
                  <a:srgbClr val="FFFFFF"/>
                </a:solidFill>
                <a:latin typeface="+mn-lt"/>
              </a:rPr>
              <a:t>Become More Like Him</a:t>
            </a:r>
            <a:endParaRPr lang="en-US" sz="4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zh-TW" altLang="en-US" sz="3200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弗</a:t>
            </a:r>
            <a:r>
              <a:rPr lang="en-US" sz="3200" b="1" dirty="0">
                <a:solidFill>
                  <a:srgbClr val="FFFFFF"/>
                </a:solidFill>
                <a:ea typeface="FangSong" panose="02010609060101010101" pitchFamily="49" charset="-122"/>
              </a:rPr>
              <a:t>Eph 5:1-21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fullness of christ">
            <a:extLst>
              <a:ext uri="{FF2B5EF4-FFF2-40B4-BE49-F238E27FC236}">
                <a16:creationId xmlns:a16="http://schemas.microsoft.com/office/drawing/2014/main" id="{F13852B4-0999-46B0-9A88-116370B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6785264" y="640080"/>
            <a:ext cx="4080942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2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87C466-CC32-4A5F-8AF8-935B6F933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80554"/>
              </p:ext>
            </p:extLst>
          </p:nvPr>
        </p:nvGraphicFramePr>
        <p:xfrm>
          <a:off x="1612554" y="1012426"/>
          <a:ext cx="9181226" cy="4626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096">
                  <a:extLst>
                    <a:ext uri="{9D8B030D-6E8A-4147-A177-3AD203B41FA5}">
                      <a16:colId xmlns:a16="http://schemas.microsoft.com/office/drawing/2014/main" val="1142193279"/>
                    </a:ext>
                  </a:extLst>
                </a:gridCol>
                <a:gridCol w="3316033">
                  <a:extLst>
                    <a:ext uri="{9D8B030D-6E8A-4147-A177-3AD203B41FA5}">
                      <a16:colId xmlns:a16="http://schemas.microsoft.com/office/drawing/2014/main" val="3629149080"/>
                    </a:ext>
                  </a:extLst>
                </a:gridCol>
                <a:gridCol w="3949097">
                  <a:extLst>
                    <a:ext uri="{9D8B030D-6E8A-4147-A177-3AD203B41FA5}">
                      <a16:colId xmlns:a16="http://schemas.microsoft.com/office/drawing/2014/main" val="2077450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>
                          <a:solidFill>
                            <a:schemeClr val="lt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+mn-cs"/>
                        </a:rPr>
                        <a:t>禁止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Prohibition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>
                          <a:solidFill>
                            <a:schemeClr val="lt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+mn-cs"/>
                        </a:rPr>
                        <a:t>勉勵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Exhortation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759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命令</a:t>
                      </a:r>
                      <a:endParaRPr lang="en-US" altLang="zh-TW" sz="3600" dirty="0"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algn="ctr"/>
                      <a:r>
                        <a:rPr lang="en-US" sz="3200" dirty="0"/>
                        <a:t>5</a:t>
                      </a:r>
                      <a:r>
                        <a:rPr lang="en-US" sz="3200" baseline="30000" dirty="0"/>
                        <a:t>th</a:t>
                      </a:r>
                      <a:r>
                        <a:rPr lang="en-US" sz="3200" dirty="0"/>
                        <a:t>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Calibri Light" panose="020F0302020204030204" pitchFamily="34" charset="0"/>
                        </a:rPr>
                        <a:t>不要像愚味人</a:t>
                      </a:r>
                      <a:endParaRPr lang="en-US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Don’t be unwise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Times New Roman" panose="02020603050405020304" pitchFamily="18" charset="0"/>
                        </a:rPr>
                        <a:t>當像智慧人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Be</a:t>
                      </a:r>
                      <a:r>
                        <a:rPr lang="zh-TW" alt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 </a:t>
                      </a:r>
                      <a:r>
                        <a:rPr lang="en-US" altLang="zh-TW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wise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1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命令</a:t>
                      </a:r>
                      <a:endParaRPr lang="en-US" altLang="zh-TW" sz="3600" dirty="0"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algn="ctr"/>
                      <a:r>
                        <a:rPr lang="en-US" sz="3200" dirty="0"/>
                        <a:t>6</a:t>
                      </a:r>
                      <a:r>
                        <a:rPr lang="en-US" sz="3200" baseline="30000" dirty="0"/>
                        <a:t>th</a:t>
                      </a:r>
                      <a:r>
                        <a:rPr lang="en-US" sz="3200" dirty="0"/>
                        <a:t>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Calibri Light" panose="020F0302020204030204" pitchFamily="34" charset="0"/>
                        </a:rPr>
                        <a:t>不要作糊塗人</a:t>
                      </a:r>
                      <a:endParaRPr lang="en-US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Don’t be foolish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Calibri Light" panose="020F0302020204030204" pitchFamily="34" charset="0"/>
                        </a:rPr>
                        <a:t>明白神的旨意</a:t>
                      </a:r>
                      <a:endParaRPr lang="en-US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Know God’s will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68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命令</a:t>
                      </a:r>
                      <a:endParaRPr lang="en-US" altLang="zh-TW" sz="3600" dirty="0"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algn="ctr"/>
                      <a:r>
                        <a:rPr lang="en-US" sz="3200" dirty="0"/>
                        <a:t>7</a:t>
                      </a:r>
                      <a:r>
                        <a:rPr lang="en-US" sz="3200" baseline="30000" dirty="0"/>
                        <a:t>th</a:t>
                      </a:r>
                      <a:r>
                        <a:rPr lang="en-US" sz="3200" dirty="0"/>
                        <a:t>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Calibri Light" panose="020F0302020204030204" pitchFamily="34" charset="0"/>
                        </a:rPr>
                        <a:t>不要醉酒</a:t>
                      </a:r>
                      <a:endParaRPr lang="en-US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Don’t get drunk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Calibri Light" panose="020F0302020204030204" pitchFamily="34" charset="0"/>
                        </a:rPr>
                        <a:t>當被聖靈充滿</a:t>
                      </a:r>
                      <a:endParaRPr lang="en-US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Be filled with the Spirit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01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70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7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7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frank laubach">
            <a:extLst>
              <a:ext uri="{FF2B5EF4-FFF2-40B4-BE49-F238E27FC236}">
                <a16:creationId xmlns:a16="http://schemas.microsoft.com/office/drawing/2014/main" id="{1DFB226F-6096-489A-9564-668A7BBB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4801" y="643467"/>
            <a:ext cx="380225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7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frank laubach">
            <a:extLst>
              <a:ext uri="{FF2B5EF4-FFF2-40B4-BE49-F238E27FC236}">
                <a16:creationId xmlns:a16="http://schemas.microsoft.com/office/drawing/2014/main" id="{7538EBD7-D241-4827-8996-EDC2E6709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405" y="643467"/>
            <a:ext cx="474933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7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7B5E-F3FB-4F56-BE19-3E6E1FF7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39" y="2064738"/>
            <a:ext cx="7640322" cy="2728523"/>
          </a:xfr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生命更像基督</a:t>
            </a:r>
            <a:r>
              <a:rPr lang="en-US" altLang="zh-TW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!</a:t>
            </a:r>
            <a:br>
              <a:rPr lang="en-US" altLang="zh-TW" sz="3000" kern="12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800" dirty="0">
                <a:ea typeface="LiSu" panose="02010509060101010101" pitchFamily="49" charset="-122"/>
              </a:rPr>
              <a:t>Grow into the Fullness of Christ!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013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155B1F-83A2-4CE5-A1D4-3DC532749B2F}"/>
              </a:ext>
            </a:extLst>
          </p:cNvPr>
          <p:cNvGraphicFramePr>
            <a:graphicFrameLocks noGrp="1"/>
          </p:cNvGraphicFramePr>
          <p:nvPr/>
        </p:nvGraphicFramePr>
        <p:xfrm>
          <a:off x="1874668" y="1409038"/>
          <a:ext cx="8442662" cy="4981728"/>
        </p:xfrm>
        <a:graphic>
          <a:graphicData uri="http://schemas.openxmlformats.org/drawingml/2006/table">
            <a:tbl>
              <a:tblPr/>
              <a:tblGrid>
                <a:gridCol w="1317467">
                  <a:extLst>
                    <a:ext uri="{9D8B030D-6E8A-4147-A177-3AD203B41FA5}">
                      <a16:colId xmlns:a16="http://schemas.microsoft.com/office/drawing/2014/main" val="3958158571"/>
                    </a:ext>
                  </a:extLst>
                </a:gridCol>
                <a:gridCol w="110832">
                  <a:extLst>
                    <a:ext uri="{9D8B030D-6E8A-4147-A177-3AD203B41FA5}">
                      <a16:colId xmlns:a16="http://schemas.microsoft.com/office/drawing/2014/main" val="747171770"/>
                    </a:ext>
                  </a:extLst>
                </a:gridCol>
                <a:gridCol w="1396516">
                  <a:extLst>
                    <a:ext uri="{9D8B030D-6E8A-4147-A177-3AD203B41FA5}">
                      <a16:colId xmlns:a16="http://schemas.microsoft.com/office/drawing/2014/main" val="2507212965"/>
                    </a:ext>
                  </a:extLst>
                </a:gridCol>
                <a:gridCol w="1396516">
                  <a:extLst>
                    <a:ext uri="{9D8B030D-6E8A-4147-A177-3AD203B41FA5}">
                      <a16:colId xmlns:a16="http://schemas.microsoft.com/office/drawing/2014/main" val="1829513318"/>
                    </a:ext>
                  </a:extLst>
                </a:gridCol>
                <a:gridCol w="1396516">
                  <a:extLst>
                    <a:ext uri="{9D8B030D-6E8A-4147-A177-3AD203B41FA5}">
                      <a16:colId xmlns:a16="http://schemas.microsoft.com/office/drawing/2014/main" val="3803331681"/>
                    </a:ext>
                  </a:extLst>
                </a:gridCol>
                <a:gridCol w="1396516">
                  <a:extLst>
                    <a:ext uri="{9D8B030D-6E8A-4147-A177-3AD203B41FA5}">
                      <a16:colId xmlns:a16="http://schemas.microsoft.com/office/drawing/2014/main" val="550240346"/>
                    </a:ext>
                  </a:extLst>
                </a:gridCol>
                <a:gridCol w="110832">
                  <a:extLst>
                    <a:ext uri="{9D8B030D-6E8A-4147-A177-3AD203B41FA5}">
                      <a16:colId xmlns:a16="http://schemas.microsoft.com/office/drawing/2014/main" val="2097480020"/>
                    </a:ext>
                  </a:extLst>
                </a:gridCol>
                <a:gridCol w="1317467">
                  <a:extLst>
                    <a:ext uri="{9D8B030D-6E8A-4147-A177-3AD203B41FA5}">
                      <a16:colId xmlns:a16="http://schemas.microsoft.com/office/drawing/2014/main" val="1533686624"/>
                    </a:ext>
                  </a:extLst>
                </a:gridCol>
              </a:tblGrid>
              <a:tr h="720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前言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1:1-2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基督裡同歸於一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1:3-6:17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結語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6:18-24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69980"/>
                  </a:ext>
                </a:extLst>
              </a:tr>
              <a:tr h="72059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教義原則</a:t>
                      </a:r>
                      <a:r>
                        <a:rPr lang="zh-TW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1:3-3:21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生活應用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4:1-6:17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101683"/>
                  </a:ext>
                </a:extLst>
              </a:tr>
              <a:tr h="232943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基督豐富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1:3-23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合一基礎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2:1-22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普世福音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3:1-21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66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信徒合一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4:1-16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生活聖潔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4:17-6:9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8000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933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933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933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屬靈裝備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9933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6:10-17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933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93300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95745"/>
                  </a:ext>
                </a:extLst>
              </a:tr>
              <a:tr h="31410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屬靈福氣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教會合一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屬靈奧秘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教會生活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日常生活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屬靈生活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35792"/>
                  </a:ext>
                </a:extLst>
              </a:tr>
              <a:tr h="411078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基督裡的福氣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基督裡的生命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896608"/>
                  </a:ext>
                </a:extLst>
              </a:tr>
              <a:tr h="434265"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PMingLiU" panose="02020500000000000000" pitchFamily="18" charset="-120"/>
                        </a:rPr>
                        <a:t>使天上地下一切所有的﹐都在基督裡面同歸於一 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(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</a:rPr>
                        <a:t>1: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DFKai-SB" panose="03000509000000000000" pitchFamily="65" charset="-120"/>
                          <a:ea typeface="Times New Roman" panose="02020603050405020304" pitchFamily="18" charset="0"/>
                          <a:cs typeface="PMingLiU" panose="02020500000000000000" pitchFamily="18" charset="-120"/>
                        </a:rPr>
                        <a:t>10)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6892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804AB80-5336-42DF-8003-1A8BE3B69D7C}"/>
              </a:ext>
            </a:extLst>
          </p:cNvPr>
          <p:cNvSpPr/>
          <p:nvPr/>
        </p:nvSpPr>
        <p:spPr>
          <a:xfrm>
            <a:off x="1295647" y="518889"/>
            <a:ext cx="9600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800000"/>
                </a:solidFill>
                <a:latin typeface="LiSu" panose="02010509060101010101" pitchFamily="49" charset="-122"/>
                <a:ea typeface="LiSu" panose="02010509060101010101" pitchFamily="49" charset="-122"/>
                <a:cs typeface="PMingLiU" panose="02020500000000000000" pitchFamily="18" charset="-120"/>
              </a:rPr>
              <a:t>以弗所書</a:t>
            </a:r>
            <a:r>
              <a:rPr lang="en-US" sz="4400" b="1" dirty="0">
                <a:solidFill>
                  <a:srgbClr val="8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: </a:t>
            </a:r>
            <a:r>
              <a:rPr lang="zh-TW" altLang="en-US" sz="4400" b="1" dirty="0">
                <a:solidFill>
                  <a:srgbClr val="8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滿有基督長成的身量</a:t>
            </a:r>
            <a:r>
              <a:rPr lang="en-US" sz="4400" b="1" dirty="0">
                <a:solidFill>
                  <a:srgbClr val="800000"/>
                </a:solidFill>
                <a:ea typeface="LiSu" panose="02010509060101010101" pitchFamily="49" charset="-122"/>
              </a:rPr>
              <a:t>(4:13)</a:t>
            </a:r>
            <a:r>
              <a:rPr lang="en-US" sz="4400" dirty="0">
                <a:ea typeface="LiSu" panose="02010509060101010101" pitchFamily="49" charset="-122"/>
              </a:rPr>
              <a:t> </a:t>
            </a:r>
            <a:endParaRPr lang="en-US" sz="4400" dirty="0">
              <a:effectLst/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747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499FD4-415F-4BC7-94A7-A97D6EE01715}"/>
              </a:ext>
            </a:extLst>
          </p:cNvPr>
          <p:cNvGraphicFramePr>
            <a:graphicFrameLocks noGrp="1"/>
          </p:cNvGraphicFramePr>
          <p:nvPr/>
        </p:nvGraphicFramePr>
        <p:xfrm>
          <a:off x="1906479" y="1395465"/>
          <a:ext cx="8379040" cy="5174520"/>
        </p:xfrm>
        <a:graphic>
          <a:graphicData uri="http://schemas.openxmlformats.org/drawingml/2006/table">
            <a:tbl>
              <a:tblPr/>
              <a:tblGrid>
                <a:gridCol w="1245594">
                  <a:extLst>
                    <a:ext uri="{9D8B030D-6E8A-4147-A177-3AD203B41FA5}">
                      <a16:colId xmlns:a16="http://schemas.microsoft.com/office/drawing/2014/main" val="1176847111"/>
                    </a:ext>
                  </a:extLst>
                </a:gridCol>
                <a:gridCol w="1433466">
                  <a:extLst>
                    <a:ext uri="{9D8B030D-6E8A-4147-A177-3AD203B41FA5}">
                      <a16:colId xmlns:a16="http://schemas.microsoft.com/office/drawing/2014/main" val="3731850829"/>
                    </a:ext>
                  </a:extLst>
                </a:gridCol>
                <a:gridCol w="1320329">
                  <a:extLst>
                    <a:ext uri="{9D8B030D-6E8A-4147-A177-3AD203B41FA5}">
                      <a16:colId xmlns:a16="http://schemas.microsoft.com/office/drawing/2014/main" val="2051777035"/>
                    </a:ext>
                  </a:extLst>
                </a:gridCol>
                <a:gridCol w="1320329">
                  <a:extLst>
                    <a:ext uri="{9D8B030D-6E8A-4147-A177-3AD203B41FA5}">
                      <a16:colId xmlns:a16="http://schemas.microsoft.com/office/drawing/2014/main" val="3949627795"/>
                    </a:ext>
                  </a:extLst>
                </a:gridCol>
                <a:gridCol w="1320329">
                  <a:extLst>
                    <a:ext uri="{9D8B030D-6E8A-4147-A177-3AD203B41FA5}">
                      <a16:colId xmlns:a16="http://schemas.microsoft.com/office/drawing/2014/main" val="3700234198"/>
                    </a:ext>
                  </a:extLst>
                </a:gridCol>
                <a:gridCol w="1738993">
                  <a:extLst>
                    <a:ext uri="{9D8B030D-6E8A-4147-A177-3AD203B41FA5}">
                      <a16:colId xmlns:a16="http://schemas.microsoft.com/office/drawing/2014/main" val="144257099"/>
                    </a:ext>
                  </a:extLst>
                </a:gridCol>
              </a:tblGrid>
              <a:tr h="643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Preface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1:1-2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Unity of the Faith in Christ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1:3-6:17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Conclusion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6:18-24</a:t>
                      </a:r>
                      <a:endParaRPr lang="en-US" sz="2000" dirty="0"/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66596"/>
                  </a:ext>
                </a:extLst>
              </a:tr>
              <a:tr h="68358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Doctrine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1:3-3:21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Application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4:1-6:17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89315"/>
                  </a:ext>
                </a:extLst>
              </a:tr>
              <a:tr h="1259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Richness in Christ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1:3-23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Foundation of Unity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2:1-22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Gospel for All People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3:1-21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Unity of Faithful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4:1-16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Holiness of Our Life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4:17-6:9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Preparation of Spiritual Battle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6:10-17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50395"/>
                  </a:ext>
                </a:extLst>
              </a:tr>
              <a:tr h="6993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Spiritual Blessings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Unity of Church</a:t>
                      </a:r>
                      <a:endParaRPr lang="en-US" dirty="0"/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Spiritual Mystery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Church Life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Daily Life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Spiritual Life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33769"/>
                  </a:ext>
                </a:extLst>
              </a:tr>
              <a:tr h="310828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Blessings in Christ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Life in Christ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461709"/>
                  </a:ext>
                </a:extLst>
              </a:tr>
              <a:tr h="621656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The summing up of all things in Christ, things in the heavens and things on the earth</a:t>
                      </a:r>
                      <a:r>
                        <a:rPr lang="en-US" sz="2000" dirty="0"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(1:10)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98" marR="49698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18292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5DF6A96-0F17-4FE5-8176-0AE53E93FD66}"/>
              </a:ext>
            </a:extLst>
          </p:cNvPr>
          <p:cNvSpPr/>
          <p:nvPr/>
        </p:nvSpPr>
        <p:spPr>
          <a:xfrm>
            <a:off x="382479" y="318247"/>
            <a:ext cx="114270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ea typeface="Microsoft YaHei" panose="020B0503020204020204" pitchFamily="34" charset="-122"/>
              </a:rPr>
              <a:t>Ephesians: To the Measure of the </a:t>
            </a:r>
            <a:r>
              <a:rPr lang="en-US" sz="2800" b="1">
                <a:solidFill>
                  <a:srgbClr val="800000"/>
                </a:solidFill>
                <a:ea typeface="Microsoft YaHei" panose="020B0503020204020204" pitchFamily="34" charset="-122"/>
              </a:rPr>
              <a:t>Stature Which </a:t>
            </a:r>
            <a:r>
              <a:rPr lang="en-US" sz="2800" b="1" dirty="0">
                <a:solidFill>
                  <a:srgbClr val="800000"/>
                </a:solidFill>
                <a:ea typeface="Microsoft YaHei" panose="020B0503020204020204" pitchFamily="34" charset="-122"/>
              </a:rPr>
              <a:t>Belongs </a:t>
            </a:r>
            <a:r>
              <a:rPr lang="en-US" sz="2800" b="1">
                <a:solidFill>
                  <a:srgbClr val="800000"/>
                </a:solidFill>
                <a:ea typeface="Microsoft YaHei" panose="020B0503020204020204" pitchFamily="34" charset="-122"/>
              </a:rPr>
              <a:t>to </a:t>
            </a:r>
          </a:p>
          <a:p>
            <a:pPr algn="ctr"/>
            <a:r>
              <a:rPr lang="en-US" sz="2800" b="1">
                <a:solidFill>
                  <a:srgbClr val="800000"/>
                </a:solidFill>
                <a:ea typeface="Microsoft YaHei" panose="020B0503020204020204" pitchFamily="34" charset="-122"/>
              </a:rPr>
              <a:t>the </a:t>
            </a:r>
            <a:r>
              <a:rPr lang="en-US" sz="2800" b="1" dirty="0">
                <a:solidFill>
                  <a:srgbClr val="800000"/>
                </a:solidFill>
                <a:ea typeface="Microsoft YaHei" panose="020B0503020204020204" pitchFamily="34" charset="-122"/>
              </a:rPr>
              <a:t>Fullness of Christ (4:13)</a:t>
            </a:r>
            <a:r>
              <a:rPr lang="en-US" sz="2800" dirty="0">
                <a:ea typeface="Microsoft YaHei" panose="020B0503020204020204" pitchFamily="34" charset="-122"/>
              </a:rPr>
              <a:t> 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3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02" y="612014"/>
            <a:ext cx="5391735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遠離惡事</a:t>
            </a:r>
            <a:br>
              <a:rPr lang="en-US" altLang="zh-TW" dirty="0">
                <a:solidFill>
                  <a:srgbClr val="000000"/>
                </a:solidFill>
              </a:rPr>
            </a:br>
            <a:r>
              <a:rPr lang="en-US" altLang="zh-TW" sz="3600" dirty="0">
                <a:solidFill>
                  <a:srgbClr val="000000"/>
                </a:solidFill>
                <a:latin typeface="+mn-lt"/>
              </a:rPr>
              <a:t>Walk in Love</a:t>
            </a:r>
            <a:endParaRPr 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52AF-9180-4ED7-BC49-6CBDDED8FCA1}"/>
              </a:ext>
            </a:extLst>
          </p:cNvPr>
          <p:cNvSpPr txBox="1"/>
          <p:nvPr/>
        </p:nvSpPr>
        <p:spPr>
          <a:xfrm>
            <a:off x="536169" y="2263265"/>
            <a:ext cx="757213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當傚法上帝</a:t>
            </a:r>
            <a:r>
              <a:rPr lang="en-US" altLang="zh-TW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﹐</a:t>
            </a: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憑愛心行事</a:t>
            </a:r>
            <a:endParaRPr lang="en-US" altLang="zh-TW" sz="36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000000"/>
                </a:solidFill>
              </a:rPr>
              <a:t>Be imitators of God, and Walk in love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留意心中意念</a:t>
            </a:r>
            <a:r>
              <a:rPr lang="en-US" altLang="zh-TW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﹐</a:t>
            </a: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選擇所聞所見</a:t>
            </a:r>
            <a:endParaRPr lang="en-US" altLang="zh-TW" sz="36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000000"/>
                </a:solidFill>
              </a:rPr>
              <a:t>Pay attention to our mind and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000000"/>
                </a:solidFill>
              </a:rPr>
              <a:t>choose what to hear and what to see</a:t>
            </a:r>
          </a:p>
        </p:txBody>
      </p:sp>
      <p:pic>
        <p:nvPicPr>
          <p:cNvPr id="2050" name="Picture 2" descr="Image result for walk in love">
            <a:extLst>
              <a:ext uri="{FF2B5EF4-FFF2-40B4-BE49-F238E27FC236}">
                <a16:creationId xmlns:a16="http://schemas.microsoft.com/office/drawing/2014/main" id="{F403EBB9-3047-480B-9A68-7955C4248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71" y="166713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37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87C466-CC32-4A5F-8AF8-935B6F933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04618"/>
              </p:ext>
            </p:extLst>
          </p:nvPr>
        </p:nvGraphicFramePr>
        <p:xfrm>
          <a:off x="775443" y="3775772"/>
          <a:ext cx="9181226" cy="2293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096">
                  <a:extLst>
                    <a:ext uri="{9D8B030D-6E8A-4147-A177-3AD203B41FA5}">
                      <a16:colId xmlns:a16="http://schemas.microsoft.com/office/drawing/2014/main" val="1142193279"/>
                    </a:ext>
                  </a:extLst>
                </a:gridCol>
                <a:gridCol w="3762906">
                  <a:extLst>
                    <a:ext uri="{9D8B030D-6E8A-4147-A177-3AD203B41FA5}">
                      <a16:colId xmlns:a16="http://schemas.microsoft.com/office/drawing/2014/main" val="3629149080"/>
                    </a:ext>
                  </a:extLst>
                </a:gridCol>
                <a:gridCol w="3502224">
                  <a:extLst>
                    <a:ext uri="{9D8B030D-6E8A-4147-A177-3AD203B41FA5}">
                      <a16:colId xmlns:a16="http://schemas.microsoft.com/office/drawing/2014/main" val="2077450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>
                          <a:solidFill>
                            <a:schemeClr val="lt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+mn-cs"/>
                        </a:rPr>
                        <a:t>禁止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Prohibition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>
                          <a:solidFill>
                            <a:schemeClr val="lt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+mn-cs"/>
                        </a:rPr>
                        <a:t>勉勵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Exhortation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759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命令</a:t>
                      </a:r>
                      <a:endParaRPr lang="en-US" altLang="zh-TW" sz="3600" dirty="0"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algn="ctr"/>
                      <a:r>
                        <a:rPr lang="en-US" sz="3200" dirty="0"/>
                        <a:t>1</a:t>
                      </a:r>
                      <a:r>
                        <a:rPr lang="en-US" sz="3200" baseline="30000" dirty="0"/>
                        <a:t>st</a:t>
                      </a:r>
                      <a:r>
                        <a:rPr lang="en-US" sz="3200" dirty="0"/>
                        <a:t>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Calibri Light" panose="020F0302020204030204" pitchFamily="34" charset="0"/>
                        </a:rPr>
                        <a:t>不可有污穢言語</a:t>
                      </a:r>
                      <a:endParaRPr lang="en-US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Don’t make silly talk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Times New Roman" panose="02020603050405020304" pitchFamily="18" charset="0"/>
                        </a:rPr>
                        <a:t>當說感謝的話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Give thanks always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16134"/>
                  </a:ext>
                </a:extLst>
              </a:tr>
            </a:tbl>
          </a:graphicData>
        </a:graphic>
      </p:graphicFrame>
      <p:pic>
        <p:nvPicPr>
          <p:cNvPr id="3080" name="Picture 8" descr="Related image">
            <a:extLst>
              <a:ext uri="{FF2B5EF4-FFF2-40B4-BE49-F238E27FC236}">
                <a16:creationId xmlns:a16="http://schemas.microsoft.com/office/drawing/2014/main" id="{65A9C5D5-F7BD-4493-9D9F-2A81E23A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84" y="467803"/>
            <a:ext cx="4103334" cy="27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0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5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three monkeys">
            <a:extLst>
              <a:ext uri="{FF2B5EF4-FFF2-40B4-BE49-F238E27FC236}">
                <a16:creationId xmlns:a16="http://schemas.microsoft.com/office/drawing/2014/main" id="{B433C73C-A43C-4A87-8872-BE186A21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5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sand dollar">
            <a:extLst>
              <a:ext uri="{FF2B5EF4-FFF2-40B4-BE49-F238E27FC236}">
                <a16:creationId xmlns:a16="http://schemas.microsoft.com/office/drawing/2014/main" id="{A5DBCB29-8914-403F-8211-75EEFB31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9" r="4645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行事光明</a:t>
            </a:r>
            <a:br>
              <a:rPr lang="en-US" altLang="zh-TW" dirty="0">
                <a:solidFill>
                  <a:srgbClr val="000000"/>
                </a:solidFill>
              </a:rPr>
            </a:br>
            <a:r>
              <a:rPr lang="en-US" altLang="zh-TW" sz="4000" dirty="0">
                <a:solidFill>
                  <a:srgbClr val="000000"/>
                </a:solidFill>
                <a:latin typeface="+mn-lt"/>
              </a:rPr>
              <a:t>Walk in Light</a:t>
            </a:r>
            <a:endParaRPr lang="en-US" sz="4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52AF-9180-4ED7-BC49-6CBDDED8FCA1}"/>
              </a:ext>
            </a:extLst>
          </p:cNvPr>
          <p:cNvSpPr txBox="1"/>
          <p:nvPr/>
        </p:nvSpPr>
        <p:spPr>
          <a:xfrm>
            <a:off x="804997" y="2272143"/>
            <a:ext cx="51005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不與惡人同謀</a:t>
            </a:r>
            <a:endParaRPr lang="en-US" altLang="zh-TW" sz="36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000000"/>
                </a:solidFill>
              </a:rPr>
              <a:t>Don’t partake with evildoers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追求基督光照</a:t>
            </a:r>
            <a:endParaRPr lang="en-US" altLang="zh-TW" sz="36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000000"/>
                </a:solidFill>
              </a:rPr>
              <a:t>Immerse self in Christ’s light</a:t>
            </a:r>
          </a:p>
        </p:txBody>
      </p:sp>
    </p:spTree>
    <p:extLst>
      <p:ext uri="{BB962C8B-B14F-4D97-AF65-F5344CB8AC3E}">
        <p14:creationId xmlns:p14="http://schemas.microsoft.com/office/powerpoint/2010/main" val="224745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87C466-CC32-4A5F-8AF8-935B6F933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037617"/>
              </p:ext>
            </p:extLst>
          </p:nvPr>
        </p:nvGraphicFramePr>
        <p:xfrm>
          <a:off x="1505387" y="1040689"/>
          <a:ext cx="9181226" cy="5113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096">
                  <a:extLst>
                    <a:ext uri="{9D8B030D-6E8A-4147-A177-3AD203B41FA5}">
                      <a16:colId xmlns:a16="http://schemas.microsoft.com/office/drawing/2014/main" val="1142193279"/>
                    </a:ext>
                  </a:extLst>
                </a:gridCol>
                <a:gridCol w="3483170">
                  <a:extLst>
                    <a:ext uri="{9D8B030D-6E8A-4147-A177-3AD203B41FA5}">
                      <a16:colId xmlns:a16="http://schemas.microsoft.com/office/drawing/2014/main" val="3629149080"/>
                    </a:ext>
                  </a:extLst>
                </a:gridCol>
                <a:gridCol w="3781960">
                  <a:extLst>
                    <a:ext uri="{9D8B030D-6E8A-4147-A177-3AD203B41FA5}">
                      <a16:colId xmlns:a16="http://schemas.microsoft.com/office/drawing/2014/main" val="2077450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>
                          <a:solidFill>
                            <a:schemeClr val="lt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+mn-cs"/>
                        </a:rPr>
                        <a:t>禁止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Prohibition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>
                          <a:solidFill>
                            <a:schemeClr val="lt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+mn-cs"/>
                        </a:rPr>
                        <a:t>勉勵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Exhortation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759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命令</a:t>
                      </a:r>
                      <a:endParaRPr lang="en-US" altLang="zh-TW" sz="3600" dirty="0"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algn="ctr"/>
                      <a:r>
                        <a:rPr lang="en-US" sz="3200" dirty="0"/>
                        <a:t>2</a:t>
                      </a:r>
                      <a:r>
                        <a:rPr lang="en-US" sz="3200" baseline="30000" dirty="0"/>
                        <a:t>nd</a:t>
                      </a:r>
                      <a:r>
                        <a:rPr lang="en-US" sz="3200" dirty="0"/>
                        <a:t>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Calibri Light" panose="020F0302020204030204" pitchFamily="34" charset="0"/>
                        </a:rPr>
                        <a:t>不要被欺哄</a:t>
                      </a:r>
                      <a:endParaRPr lang="en-US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Don’t be deceived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Times New Roman" panose="02020603050405020304" pitchFamily="18" charset="0"/>
                        </a:rPr>
                        <a:t>察驗主所喜悅的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+mn-lt"/>
                          <a:ea typeface="PMingLiU" panose="02020500000000000000" pitchFamily="18" charset="-120"/>
                        </a:rPr>
                        <a:t>Learn what is pleasing </a:t>
                      </a: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to God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1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命令</a:t>
                      </a:r>
                      <a:endParaRPr lang="en-US" altLang="zh-TW" sz="3600" dirty="0"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algn="ctr"/>
                      <a:r>
                        <a:rPr lang="en-US" sz="3200" dirty="0"/>
                        <a:t>3</a:t>
                      </a:r>
                      <a:r>
                        <a:rPr lang="en-US" sz="3200" baseline="30000" dirty="0"/>
                        <a:t>rd</a:t>
                      </a:r>
                      <a:r>
                        <a:rPr lang="en-US" sz="3200" dirty="0"/>
                        <a:t>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Calibri Light" panose="020F0302020204030204" pitchFamily="34" charset="0"/>
                        </a:rPr>
                        <a:t>不可同夥</a:t>
                      </a:r>
                      <a:endParaRPr lang="en-US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Don’t partake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Calibri Light" panose="020F0302020204030204" pitchFamily="34" charset="0"/>
                        </a:rPr>
                        <a:t>當像光明之子</a:t>
                      </a:r>
                      <a:endParaRPr lang="en-US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Walk in light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68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命令</a:t>
                      </a:r>
                      <a:endParaRPr lang="en-US" altLang="zh-TW" sz="3600" dirty="0"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algn="ctr"/>
                      <a:r>
                        <a:rPr lang="en-US" sz="3200" dirty="0"/>
                        <a:t>4</a:t>
                      </a:r>
                      <a:r>
                        <a:rPr lang="en-US" sz="3200" baseline="30000" dirty="0"/>
                        <a:t>th</a:t>
                      </a:r>
                      <a:r>
                        <a:rPr lang="en-US" sz="3200" dirty="0"/>
                        <a:t>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Calibri Light" panose="020F0302020204030204" pitchFamily="34" charset="0"/>
                        </a:rPr>
                        <a:t>不可同行</a:t>
                      </a:r>
                      <a:endParaRPr lang="en-US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Don’t participate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Calibri Light" panose="020F0302020204030204" pitchFamily="34" charset="0"/>
                        </a:rPr>
                        <a:t>應當責備</a:t>
                      </a:r>
                      <a:endParaRPr lang="en-US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Expose them instead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01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32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滿有智慧</a:t>
            </a:r>
            <a:br>
              <a:rPr lang="en-US" altLang="zh-TW" dirty="0"/>
            </a:br>
            <a:r>
              <a:rPr lang="en-US" altLang="zh-TW" sz="4000" dirty="0">
                <a:latin typeface="+mn-lt"/>
              </a:rPr>
              <a:t>Walk in Wisdom</a:t>
            </a:r>
            <a:endParaRPr lang="en-US" sz="40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52AF-9180-4ED7-BC49-6CBDDED8FCA1}"/>
              </a:ext>
            </a:extLst>
          </p:cNvPr>
          <p:cNvSpPr txBox="1"/>
          <p:nvPr/>
        </p:nvSpPr>
        <p:spPr>
          <a:xfrm>
            <a:off x="648930" y="2438400"/>
            <a:ext cx="512702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當被聖靈充滿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/>
              <a:t>Be filled with the Holy Spirit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追求屬靈智慧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/>
              <a:t>Seek the wisdom of God</a:t>
            </a:r>
          </a:p>
        </p:txBody>
      </p:sp>
      <p:pic>
        <p:nvPicPr>
          <p:cNvPr id="6146" name="Picture 2" descr="Image result for walk in wisdom">
            <a:extLst>
              <a:ext uri="{FF2B5EF4-FFF2-40B4-BE49-F238E27FC236}">
                <a16:creationId xmlns:a16="http://schemas.microsoft.com/office/drawing/2014/main" id="{130A5AD0-BA7E-48F6-B10D-8D74D6E9F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r="14582" b="1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8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368</Words>
  <Application>Microsoft Office PowerPoint</Application>
  <PresentationFormat>Widescreen</PresentationFormat>
  <Paragraphs>176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DFKai-SB</vt:lpstr>
      <vt:lpstr>FangSong</vt:lpstr>
      <vt:lpstr>LiSu</vt:lpstr>
      <vt:lpstr>Arial</vt:lpstr>
      <vt:lpstr>Calibri</vt:lpstr>
      <vt:lpstr>Calibri Light</vt:lpstr>
      <vt:lpstr>Georgia</vt:lpstr>
      <vt:lpstr>Times New Roman</vt:lpstr>
      <vt:lpstr>Office Theme</vt:lpstr>
      <vt:lpstr>更像基督 Become More Like Him</vt:lpstr>
      <vt:lpstr>PowerPoint Presentation</vt:lpstr>
      <vt:lpstr>PowerPoint Presentation</vt:lpstr>
      <vt:lpstr>遠離惡事 Walk in Love</vt:lpstr>
      <vt:lpstr>PowerPoint Presentation</vt:lpstr>
      <vt:lpstr>PowerPoint Presentation</vt:lpstr>
      <vt:lpstr>行事光明 Walk in Light</vt:lpstr>
      <vt:lpstr>PowerPoint Presentation</vt:lpstr>
      <vt:lpstr>滿有智慧 Walk in Wisdom</vt:lpstr>
      <vt:lpstr>PowerPoint Presentation</vt:lpstr>
      <vt:lpstr>PowerPoint Presentation</vt:lpstr>
      <vt:lpstr>生命更像基督! Grow into the Fullness of Christ!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更像基督 Become More Like Him</dc:title>
  <dc:creator>Jinchang Chen</dc:creator>
  <cp:lastModifiedBy>Jinchang Chen</cp:lastModifiedBy>
  <cp:revision>1</cp:revision>
  <dcterms:created xsi:type="dcterms:W3CDTF">2019-07-24T17:16:02Z</dcterms:created>
  <dcterms:modified xsi:type="dcterms:W3CDTF">2019-07-24T23:27:34Z</dcterms:modified>
</cp:coreProperties>
</file>