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D0F25C-A9D2-4B43-BC87-E574D0DD8107}" v="96" dt="2019-04-17T19:09:30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F1D0F25C-A9D2-4B43-BC87-E574D0DD8107}"/>
    <pc:docChg chg="modSld">
      <pc:chgData name="Jinchang Chen" userId="bdf08ddc82ea3892" providerId="LiveId" clId="{F1D0F25C-A9D2-4B43-BC87-E574D0DD8107}" dt="2019-04-17T19:16:03.655" v="0" actId="20577"/>
      <pc:docMkLst>
        <pc:docMk/>
      </pc:docMkLst>
      <pc:sldChg chg="modSp">
        <pc:chgData name="Jinchang Chen" userId="bdf08ddc82ea3892" providerId="LiveId" clId="{F1D0F25C-A9D2-4B43-BC87-E574D0DD8107}" dt="2019-04-17T19:16:03.655" v="0" actId="20577"/>
        <pc:sldMkLst>
          <pc:docMk/>
          <pc:sldMk cId="1505709584" sldId="281"/>
        </pc:sldMkLst>
        <pc:spChg chg="mod">
          <ac:chgData name="Jinchang Chen" userId="bdf08ddc82ea3892" providerId="LiveId" clId="{F1D0F25C-A9D2-4B43-BC87-E574D0DD8107}" dt="2019-04-17T19:16:03.655" v="0" actId="20577"/>
          <ac:spMkLst>
            <pc:docMk/>
            <pc:sldMk cId="1505709584" sldId="281"/>
            <ac:spMk id="3" creationId="{02FBDB07-AB37-4B9B-B95C-9C6903666879}"/>
          </ac:spMkLst>
        </pc:spChg>
      </pc:sldChg>
    </pc:docChg>
  </pc:docChgLst>
  <pc:docChgLst>
    <pc:chgData name="Jinchang Chen" userId="bdf08ddc82ea3892" providerId="LiveId" clId="{2B643B65-8584-4C8F-B3EC-30B43D129A61}"/>
    <pc:docChg chg="undo redo custSel mod addSld delSld modSld">
      <pc:chgData name="Jinchang Chen" userId="bdf08ddc82ea3892" providerId="LiveId" clId="{2B643B65-8584-4C8F-B3EC-30B43D129A61}" dt="2019-04-17T19:13:00.538" v="1624" actId="20577"/>
      <pc:docMkLst>
        <pc:docMk/>
      </pc:docMkLst>
      <pc:sldChg chg="addSp delSp modSp mod setClrOvrMap">
        <pc:chgData name="Jinchang Chen" userId="bdf08ddc82ea3892" providerId="LiveId" clId="{2B643B65-8584-4C8F-B3EC-30B43D129A61}" dt="2019-04-17T19:13:00.538" v="1624" actId="20577"/>
        <pc:sldMkLst>
          <pc:docMk/>
          <pc:sldMk cId="2808723239" sldId="256"/>
        </pc:sldMkLst>
        <pc:spChg chg="mod">
          <ac:chgData name="Jinchang Chen" userId="bdf08ddc82ea3892" providerId="LiveId" clId="{2B643B65-8584-4C8F-B3EC-30B43D129A61}" dt="2019-04-17T18:20:29.359" v="1366" actId="14100"/>
          <ac:spMkLst>
            <pc:docMk/>
            <pc:sldMk cId="2808723239" sldId="256"/>
            <ac:spMk id="2" creationId="{8FD73AA5-A00B-4E45-979C-DC30BE533FF3}"/>
          </ac:spMkLst>
        </pc:spChg>
        <pc:spChg chg="mod">
          <ac:chgData name="Jinchang Chen" userId="bdf08ddc82ea3892" providerId="LiveId" clId="{2B643B65-8584-4C8F-B3EC-30B43D129A61}" dt="2019-04-17T19:13:00.538" v="1624" actId="20577"/>
          <ac:spMkLst>
            <pc:docMk/>
            <pc:sldMk cId="2808723239" sldId="256"/>
            <ac:spMk id="3" creationId="{CEBBAEF9-3667-4B34-B2D0-2F2C6BAA3424}"/>
          </ac:spMkLst>
        </pc:spChg>
        <pc:spChg chg="del">
          <ac:chgData name="Jinchang Chen" userId="bdf08ddc82ea3892" providerId="LiveId" clId="{2B643B65-8584-4C8F-B3EC-30B43D129A61}" dt="2019-04-17T18:19:15.561" v="1356" actId="26606"/>
          <ac:spMkLst>
            <pc:docMk/>
            <pc:sldMk cId="2808723239" sldId="256"/>
            <ac:spMk id="73" creationId="{AB45A142-4255-493C-8284-5D566C121B10}"/>
          </ac:spMkLst>
        </pc:spChg>
        <pc:picChg chg="add mod">
          <ac:chgData name="Jinchang Chen" userId="bdf08ddc82ea3892" providerId="LiveId" clId="{2B643B65-8584-4C8F-B3EC-30B43D129A61}" dt="2019-04-17T18:20:10.324" v="1363" actId="26606"/>
          <ac:picMkLst>
            <pc:docMk/>
            <pc:sldMk cId="2808723239" sldId="256"/>
            <ac:picMk id="4" creationId="{2B6C40B8-5F5A-4A4B-BD21-8FC166739D97}"/>
          </ac:picMkLst>
        </pc:picChg>
        <pc:picChg chg="del">
          <ac:chgData name="Jinchang Chen" userId="bdf08ddc82ea3892" providerId="LiveId" clId="{2B643B65-8584-4C8F-B3EC-30B43D129A61}" dt="2019-04-17T17:22:00.534" v="0"/>
          <ac:picMkLst>
            <pc:docMk/>
            <pc:sldMk cId="2808723239" sldId="256"/>
            <ac:picMk id="1026" creationId="{FE475EFC-2DF0-4B94-8FA5-27D0B1B89BE3}"/>
          </ac:picMkLst>
        </pc:picChg>
        <pc:cxnChg chg="del">
          <ac:chgData name="Jinchang Chen" userId="bdf08ddc82ea3892" providerId="LiveId" clId="{2B643B65-8584-4C8F-B3EC-30B43D129A61}" dt="2019-04-17T18:19:15.561" v="1356" actId="26606"/>
          <ac:cxnSpMkLst>
            <pc:docMk/>
            <pc:sldMk cId="2808723239" sldId="256"/>
            <ac:cxnSpMk id="75" creationId="{38FB9660-F42F-4313-BBC4-47C007FE484C}"/>
          </ac:cxnSpMkLst>
        </pc:cxnChg>
        <pc:cxnChg chg="add del">
          <ac:chgData name="Jinchang Chen" userId="bdf08ddc82ea3892" providerId="LiveId" clId="{2B643B65-8584-4C8F-B3EC-30B43D129A61}" dt="2019-04-17T18:20:10.324" v="1363" actId="26606"/>
          <ac:cxnSpMkLst>
            <pc:docMk/>
            <pc:sldMk cId="2808723239" sldId="256"/>
            <ac:cxnSpMk id="80" creationId="{E126E481-B945-4179-BD79-05E96E9B29E1}"/>
          </ac:cxnSpMkLst>
        </pc:cxnChg>
      </pc:sldChg>
      <pc:sldChg chg="addSp modSp">
        <pc:chgData name="Jinchang Chen" userId="bdf08ddc82ea3892" providerId="LiveId" clId="{2B643B65-8584-4C8F-B3EC-30B43D129A61}" dt="2019-04-17T19:11:01.068" v="1590" actId="255"/>
        <pc:sldMkLst>
          <pc:docMk/>
          <pc:sldMk cId="2800135123" sldId="269"/>
        </pc:sldMkLst>
        <pc:spChg chg="mod">
          <ac:chgData name="Jinchang Chen" userId="bdf08ddc82ea3892" providerId="LiveId" clId="{2B643B65-8584-4C8F-B3EC-30B43D129A61}" dt="2019-04-17T19:11:01.068" v="1590" actId="255"/>
          <ac:spMkLst>
            <pc:docMk/>
            <pc:sldMk cId="2800135123" sldId="269"/>
            <ac:spMk id="2" creationId="{41997B5E-F3FB-4F56-BE19-3E6E1FF7819F}"/>
          </ac:spMkLst>
        </pc:spChg>
        <pc:spChg chg="add">
          <ac:chgData name="Jinchang Chen" userId="bdf08ddc82ea3892" providerId="LiveId" clId="{2B643B65-8584-4C8F-B3EC-30B43D129A61}" dt="2019-04-17T19:10:39.330" v="1588" actId="26606"/>
          <ac:spMkLst>
            <pc:docMk/>
            <pc:sldMk cId="2800135123" sldId="269"/>
            <ac:spMk id="7" creationId="{3EDD119B-6BFA-4C3F-90CE-97DAFD604ECC}"/>
          </ac:spMkLst>
        </pc:spChg>
        <pc:cxnChg chg="add">
          <ac:chgData name="Jinchang Chen" userId="bdf08ddc82ea3892" providerId="LiveId" clId="{2B643B65-8584-4C8F-B3EC-30B43D129A61}" dt="2019-04-17T19:10:39.330" v="1588" actId="26606"/>
          <ac:cxnSpMkLst>
            <pc:docMk/>
            <pc:sldMk cId="2800135123" sldId="269"/>
            <ac:cxnSpMk id="9" creationId="{DC1572D0-F0FD-4D84-8F82-DC59140EB9BB}"/>
          </ac:cxnSpMkLst>
        </pc:cxnChg>
      </pc:sldChg>
      <pc:sldChg chg="addSp delSp modSp">
        <pc:chgData name="Jinchang Chen" userId="bdf08ddc82ea3892" providerId="LiveId" clId="{2B643B65-8584-4C8F-B3EC-30B43D129A61}" dt="2019-04-17T18:45:26.030" v="1453" actId="255"/>
        <pc:sldMkLst>
          <pc:docMk/>
          <pc:sldMk cId="3885300874" sldId="279"/>
        </pc:sldMkLst>
        <pc:spChg chg="mod">
          <ac:chgData name="Jinchang Chen" userId="bdf08ddc82ea3892" providerId="LiveId" clId="{2B643B65-8584-4C8F-B3EC-30B43D129A61}" dt="2019-04-17T18:45:26.030" v="1453" actId="255"/>
          <ac:spMkLst>
            <pc:docMk/>
            <pc:sldMk cId="3885300874" sldId="279"/>
            <ac:spMk id="2" creationId="{AD8CC4DE-55D9-4D65-A01D-EB95D0AA95FF}"/>
          </ac:spMkLst>
        </pc:spChg>
        <pc:spChg chg="mod ord">
          <ac:chgData name="Jinchang Chen" userId="bdf08ddc82ea3892" providerId="LiveId" clId="{2B643B65-8584-4C8F-B3EC-30B43D129A61}" dt="2019-04-17T18:23:20.885" v="1385" actId="20577"/>
          <ac:spMkLst>
            <pc:docMk/>
            <pc:sldMk cId="3885300874" sldId="279"/>
            <ac:spMk id="3" creationId="{02FBDB07-AB37-4B9B-B95C-9C6903666879}"/>
          </ac:spMkLst>
        </pc:spChg>
        <pc:spChg chg="add">
          <ac:chgData name="Jinchang Chen" userId="bdf08ddc82ea3892" providerId="LiveId" clId="{2B643B65-8584-4C8F-B3EC-30B43D129A61}" dt="2019-04-17T18:22:19.713" v="1374" actId="26606"/>
          <ac:spMkLst>
            <pc:docMk/>
            <pc:sldMk cId="3885300874" sldId="279"/>
            <ac:spMk id="135" creationId="{4038CB10-1F5C-4D54-9DF7-12586DE5B007}"/>
          </ac:spMkLst>
        </pc:spChg>
        <pc:spChg chg="add">
          <ac:chgData name="Jinchang Chen" userId="bdf08ddc82ea3892" providerId="LiveId" clId="{2B643B65-8584-4C8F-B3EC-30B43D129A61}" dt="2019-04-17T18:22:19.713" v="1374" actId="26606"/>
          <ac:spMkLst>
            <pc:docMk/>
            <pc:sldMk cId="3885300874" sldId="279"/>
            <ac:spMk id="137" creationId="{73ED6512-6858-4552-B699-9A97FE9A4EA2}"/>
          </ac:spMkLst>
        </pc:spChg>
        <pc:picChg chg="del">
          <ac:chgData name="Jinchang Chen" userId="bdf08ddc82ea3892" providerId="LiveId" clId="{2B643B65-8584-4C8F-B3EC-30B43D129A61}" dt="2019-04-17T17:22:04.144" v="1"/>
          <ac:picMkLst>
            <pc:docMk/>
            <pc:sldMk cId="3885300874" sldId="279"/>
            <ac:picMk id="4" creationId="{4C56AF1C-9F77-4EE3-8215-16117473982C}"/>
          </ac:picMkLst>
        </pc:picChg>
        <pc:picChg chg="del">
          <ac:chgData name="Jinchang Chen" userId="bdf08ddc82ea3892" providerId="LiveId" clId="{2B643B65-8584-4C8F-B3EC-30B43D129A61}" dt="2019-04-17T18:22:19.713" v="1374" actId="26606"/>
          <ac:picMkLst>
            <pc:docMk/>
            <pc:sldMk cId="3885300874" sldId="279"/>
            <ac:picMk id="89" creationId="{54DDEBDD-D8BD-41A6-8A0D-B00E3768B0F9}"/>
          </ac:picMkLst>
        </pc:picChg>
        <pc:picChg chg="add mod">
          <ac:chgData name="Jinchang Chen" userId="bdf08ddc82ea3892" providerId="LiveId" clId="{2B643B65-8584-4C8F-B3EC-30B43D129A61}" dt="2019-04-17T18:22:19.713" v="1374" actId="26606"/>
          <ac:picMkLst>
            <pc:docMk/>
            <pc:sldMk cId="3885300874" sldId="279"/>
            <ac:picMk id="2050" creationId="{F7E1A8C6-7485-48E6-80DC-3EC653DC7204}"/>
          </ac:picMkLst>
        </pc:picChg>
      </pc:sldChg>
      <pc:sldChg chg="addSp delSp modSp add mod setBg delDesignElem">
        <pc:chgData name="Jinchang Chen" userId="bdf08ddc82ea3892" providerId="LiveId" clId="{2B643B65-8584-4C8F-B3EC-30B43D129A61}" dt="2019-04-17T18:45:15.606" v="1452" actId="255"/>
        <pc:sldMkLst>
          <pc:docMk/>
          <pc:sldMk cId="924895928" sldId="280"/>
        </pc:sldMkLst>
        <pc:spChg chg="mod">
          <ac:chgData name="Jinchang Chen" userId="bdf08ddc82ea3892" providerId="LiveId" clId="{2B643B65-8584-4C8F-B3EC-30B43D129A61}" dt="2019-04-17T18:45:15.606" v="1452" actId="255"/>
          <ac:spMkLst>
            <pc:docMk/>
            <pc:sldMk cId="924895928" sldId="280"/>
            <ac:spMk id="2" creationId="{AD8CC4DE-55D9-4D65-A01D-EB95D0AA95FF}"/>
          </ac:spMkLst>
        </pc:spChg>
        <pc:spChg chg="mod ord">
          <ac:chgData name="Jinchang Chen" userId="bdf08ddc82ea3892" providerId="LiveId" clId="{2B643B65-8584-4C8F-B3EC-30B43D129A61}" dt="2019-04-17T18:26:44.120" v="1397" actId="255"/>
          <ac:spMkLst>
            <pc:docMk/>
            <pc:sldMk cId="924895928" sldId="280"/>
            <ac:spMk id="3" creationId="{02FBDB07-AB37-4B9B-B95C-9C6903666879}"/>
          </ac:spMkLst>
        </pc:spChg>
        <pc:spChg chg="add del">
          <ac:chgData name="Jinchang Chen" userId="bdf08ddc82ea3892" providerId="LiveId" clId="{2B643B65-8584-4C8F-B3EC-30B43D129A61}" dt="2019-04-17T18:26:17.939" v="1393" actId="26606"/>
          <ac:spMkLst>
            <pc:docMk/>
            <pc:sldMk cId="924895928" sldId="280"/>
            <ac:spMk id="71" creationId="{4038CB10-1F5C-4D54-9DF7-12586DE5B007}"/>
          </ac:spMkLst>
        </pc:spChg>
        <pc:spChg chg="add del">
          <ac:chgData name="Jinchang Chen" userId="bdf08ddc82ea3892" providerId="LiveId" clId="{2B643B65-8584-4C8F-B3EC-30B43D129A61}" dt="2019-04-17T18:26:17.939" v="1393" actId="26606"/>
          <ac:spMkLst>
            <pc:docMk/>
            <pc:sldMk cId="924895928" sldId="280"/>
            <ac:spMk id="73" creationId="{73ED6512-6858-4552-B699-9A97FE9A4EA2}"/>
          </ac:spMkLst>
        </pc:spChg>
        <pc:spChg chg="add">
          <ac:chgData name="Jinchang Chen" userId="bdf08ddc82ea3892" providerId="LiveId" clId="{2B643B65-8584-4C8F-B3EC-30B43D129A61}" dt="2019-04-17T18:26:17.939" v="1393" actId="26606"/>
          <ac:spMkLst>
            <pc:docMk/>
            <pc:sldMk cId="924895928" sldId="280"/>
            <ac:spMk id="137" creationId="{4038CB10-1F5C-4D54-9DF7-12586DE5B007}"/>
          </ac:spMkLst>
        </pc:spChg>
        <pc:spChg chg="add">
          <ac:chgData name="Jinchang Chen" userId="bdf08ddc82ea3892" providerId="LiveId" clId="{2B643B65-8584-4C8F-B3EC-30B43D129A61}" dt="2019-04-17T18:26:17.939" v="1393" actId="26606"/>
          <ac:spMkLst>
            <pc:docMk/>
            <pc:sldMk cId="924895928" sldId="280"/>
            <ac:spMk id="139" creationId="{73ED6512-6858-4552-B699-9A97FE9A4EA2}"/>
          </ac:spMkLst>
        </pc:spChg>
        <pc:picChg chg="del">
          <ac:chgData name="Jinchang Chen" userId="bdf08ddc82ea3892" providerId="LiveId" clId="{2B643B65-8584-4C8F-B3EC-30B43D129A61}" dt="2019-04-17T17:31:49.881" v="207"/>
          <ac:picMkLst>
            <pc:docMk/>
            <pc:sldMk cId="924895928" sldId="280"/>
            <ac:picMk id="89" creationId="{54DDEBDD-D8BD-41A6-8A0D-B00E3768B0F9}"/>
          </ac:picMkLst>
        </pc:picChg>
        <pc:picChg chg="add del mod">
          <ac:chgData name="Jinchang Chen" userId="bdf08ddc82ea3892" providerId="LiveId" clId="{2B643B65-8584-4C8F-B3EC-30B43D129A61}" dt="2019-04-17T18:26:15.657" v="1392"/>
          <ac:picMkLst>
            <pc:docMk/>
            <pc:sldMk cId="924895928" sldId="280"/>
            <ac:picMk id="3074" creationId="{B73608F3-1367-450D-BE48-97F3FC42A4ED}"/>
          </ac:picMkLst>
        </pc:picChg>
        <pc:picChg chg="add mod">
          <ac:chgData name="Jinchang Chen" userId="bdf08ddc82ea3892" providerId="LiveId" clId="{2B643B65-8584-4C8F-B3EC-30B43D129A61}" dt="2019-04-17T18:26:17.939" v="1393" actId="26606"/>
          <ac:picMkLst>
            <pc:docMk/>
            <pc:sldMk cId="924895928" sldId="280"/>
            <ac:picMk id="3076" creationId="{A22DABFF-6962-4A5E-89FB-F8678BB89392}"/>
          </ac:picMkLst>
        </pc:picChg>
      </pc:sldChg>
      <pc:sldChg chg="addSp delSp modSp add mod setBg">
        <pc:chgData name="Jinchang Chen" userId="bdf08ddc82ea3892" providerId="LiveId" clId="{2B643B65-8584-4C8F-B3EC-30B43D129A61}" dt="2019-04-17T18:45:07.558" v="1451" actId="255"/>
        <pc:sldMkLst>
          <pc:docMk/>
          <pc:sldMk cId="1505709584" sldId="281"/>
        </pc:sldMkLst>
        <pc:spChg chg="mod">
          <ac:chgData name="Jinchang Chen" userId="bdf08ddc82ea3892" providerId="LiveId" clId="{2B643B65-8584-4C8F-B3EC-30B43D129A61}" dt="2019-04-17T18:45:07.558" v="1451" actId="255"/>
          <ac:spMkLst>
            <pc:docMk/>
            <pc:sldMk cId="1505709584" sldId="281"/>
            <ac:spMk id="2" creationId="{AD8CC4DE-55D9-4D65-A01D-EB95D0AA95FF}"/>
          </ac:spMkLst>
        </pc:spChg>
        <pc:spChg chg="mod ord">
          <ac:chgData name="Jinchang Chen" userId="bdf08ddc82ea3892" providerId="LiveId" clId="{2B643B65-8584-4C8F-B3EC-30B43D129A61}" dt="2019-04-17T18:38:08.824" v="1425" actId="14100"/>
          <ac:spMkLst>
            <pc:docMk/>
            <pc:sldMk cId="1505709584" sldId="281"/>
            <ac:spMk id="3" creationId="{02FBDB07-AB37-4B9B-B95C-9C6903666879}"/>
          </ac:spMkLst>
        </pc:spChg>
        <pc:spChg chg="add del">
          <ac:chgData name="Jinchang Chen" userId="bdf08ddc82ea3892" providerId="LiveId" clId="{2B643B65-8584-4C8F-B3EC-30B43D129A61}" dt="2019-04-17T18:30:32.023" v="1414" actId="26606"/>
          <ac:spMkLst>
            <pc:docMk/>
            <pc:sldMk cId="1505709584" sldId="281"/>
            <ac:spMk id="71" creationId="{4038CB10-1F5C-4D54-9DF7-12586DE5B007}"/>
          </ac:spMkLst>
        </pc:spChg>
        <pc:spChg chg="add del">
          <ac:chgData name="Jinchang Chen" userId="bdf08ddc82ea3892" providerId="LiveId" clId="{2B643B65-8584-4C8F-B3EC-30B43D129A61}" dt="2019-04-17T18:30:32.023" v="1414" actId="26606"/>
          <ac:spMkLst>
            <pc:docMk/>
            <pc:sldMk cId="1505709584" sldId="281"/>
            <ac:spMk id="73" creationId="{73ED6512-6858-4552-B699-9A97FE9A4EA2}"/>
          </ac:spMkLst>
        </pc:spChg>
        <pc:spChg chg="add">
          <ac:chgData name="Jinchang Chen" userId="bdf08ddc82ea3892" providerId="LiveId" clId="{2B643B65-8584-4C8F-B3EC-30B43D129A61}" dt="2019-04-17T18:37:45.399" v="1422" actId="26606"/>
          <ac:spMkLst>
            <pc:docMk/>
            <pc:sldMk cId="1505709584" sldId="281"/>
            <ac:spMk id="77" creationId="{4038CB10-1F5C-4D54-9DF7-12586DE5B007}"/>
          </ac:spMkLst>
        </pc:spChg>
        <pc:spChg chg="add">
          <ac:chgData name="Jinchang Chen" userId="bdf08ddc82ea3892" providerId="LiveId" clId="{2B643B65-8584-4C8F-B3EC-30B43D129A61}" dt="2019-04-17T18:37:45.399" v="1422" actId="26606"/>
          <ac:spMkLst>
            <pc:docMk/>
            <pc:sldMk cId="1505709584" sldId="281"/>
            <ac:spMk id="79" creationId="{73ED6512-6858-4552-B699-9A97FE9A4EA2}"/>
          </ac:spMkLst>
        </pc:spChg>
        <pc:spChg chg="add del">
          <ac:chgData name="Jinchang Chen" userId="bdf08ddc82ea3892" providerId="LiveId" clId="{2B643B65-8584-4C8F-B3EC-30B43D129A61}" dt="2019-04-17T18:37:45.399" v="1422" actId="26606"/>
          <ac:spMkLst>
            <pc:docMk/>
            <pc:sldMk cId="1505709584" sldId="281"/>
            <ac:spMk id="137" creationId="{4038CB10-1F5C-4D54-9DF7-12586DE5B007}"/>
          </ac:spMkLst>
        </pc:spChg>
        <pc:spChg chg="add del">
          <ac:chgData name="Jinchang Chen" userId="bdf08ddc82ea3892" providerId="LiveId" clId="{2B643B65-8584-4C8F-B3EC-30B43D129A61}" dt="2019-04-17T18:37:45.399" v="1422" actId="26606"/>
          <ac:spMkLst>
            <pc:docMk/>
            <pc:sldMk cId="1505709584" sldId="281"/>
            <ac:spMk id="139" creationId="{73ED6512-6858-4552-B699-9A97FE9A4EA2}"/>
          </ac:spMkLst>
        </pc:spChg>
        <pc:picChg chg="add del mod">
          <ac:chgData name="Jinchang Chen" userId="bdf08ddc82ea3892" providerId="LiveId" clId="{2B643B65-8584-4C8F-B3EC-30B43D129A61}" dt="2019-04-17T18:30:29.804" v="1413"/>
          <ac:picMkLst>
            <pc:docMk/>
            <pc:sldMk cId="1505709584" sldId="281"/>
            <ac:picMk id="4098" creationId="{936A8BAA-22E4-4D8C-9D5F-37BF349AD204}"/>
          </ac:picMkLst>
        </pc:picChg>
        <pc:picChg chg="add del mod">
          <ac:chgData name="Jinchang Chen" userId="bdf08ddc82ea3892" providerId="LiveId" clId="{2B643B65-8584-4C8F-B3EC-30B43D129A61}" dt="2019-04-17T18:37:42.352" v="1421"/>
          <ac:picMkLst>
            <pc:docMk/>
            <pc:sldMk cId="1505709584" sldId="281"/>
            <ac:picMk id="4100" creationId="{392B5F14-F5EB-4E23-A60C-E6ABB02CEBBE}"/>
          </ac:picMkLst>
        </pc:picChg>
        <pc:picChg chg="add mod">
          <ac:chgData name="Jinchang Chen" userId="bdf08ddc82ea3892" providerId="LiveId" clId="{2B643B65-8584-4C8F-B3EC-30B43D129A61}" dt="2019-04-17T18:37:45.399" v="1422" actId="26606"/>
          <ac:picMkLst>
            <pc:docMk/>
            <pc:sldMk cId="1505709584" sldId="281"/>
            <ac:picMk id="4102" creationId="{74779F3C-C0F3-434D-B301-8CF5DAB87490}"/>
          </ac:picMkLst>
        </pc:picChg>
      </pc:sldChg>
      <pc:sldChg chg="addSp modSp add mod setBg">
        <pc:chgData name="Jinchang Chen" userId="bdf08ddc82ea3892" providerId="LiveId" clId="{2B643B65-8584-4C8F-B3EC-30B43D129A61}" dt="2019-04-17T19:11:53.827" v="1594" actId="14100"/>
        <pc:sldMkLst>
          <pc:docMk/>
          <pc:sldMk cId="1976594425" sldId="282"/>
        </pc:sldMkLst>
        <pc:spChg chg="mod">
          <ac:chgData name="Jinchang Chen" userId="bdf08ddc82ea3892" providerId="LiveId" clId="{2B643B65-8584-4C8F-B3EC-30B43D129A61}" dt="2019-04-17T19:11:53.827" v="1594" actId="14100"/>
          <ac:spMkLst>
            <pc:docMk/>
            <pc:sldMk cId="1976594425" sldId="282"/>
            <ac:spMk id="2" creationId="{AD8CC4DE-55D9-4D65-A01D-EB95D0AA95FF}"/>
          </ac:spMkLst>
        </pc:spChg>
        <pc:spChg chg="mod">
          <ac:chgData name="Jinchang Chen" userId="bdf08ddc82ea3892" providerId="LiveId" clId="{2B643B65-8584-4C8F-B3EC-30B43D129A61}" dt="2019-04-17T18:41:52.773" v="1433" actId="14100"/>
          <ac:spMkLst>
            <pc:docMk/>
            <pc:sldMk cId="1976594425" sldId="282"/>
            <ac:spMk id="3" creationId="{02FBDB07-AB37-4B9B-B95C-9C6903666879}"/>
          </ac:spMkLst>
        </pc:spChg>
        <pc:picChg chg="add mod ord">
          <ac:chgData name="Jinchang Chen" userId="bdf08ddc82ea3892" providerId="LiveId" clId="{2B643B65-8584-4C8F-B3EC-30B43D129A61}" dt="2019-04-17T18:41:12.220" v="1427" actId="26606"/>
          <ac:picMkLst>
            <pc:docMk/>
            <pc:sldMk cId="1976594425" sldId="282"/>
            <ac:picMk id="5122" creationId="{A32DEEBA-BBB9-4B5F-8C4D-4DF3846ED6AB}"/>
          </ac:picMkLst>
        </pc:picChg>
      </pc:sldChg>
      <pc:sldChg chg="addSp delSp modSp add mod setBg setClrOvrMap">
        <pc:chgData name="Jinchang Chen" userId="bdf08ddc82ea3892" providerId="LiveId" clId="{2B643B65-8584-4C8F-B3EC-30B43D129A61}" dt="2019-04-17T18:44:11.926" v="1446" actId="1076"/>
        <pc:sldMkLst>
          <pc:docMk/>
          <pc:sldMk cId="452223082" sldId="283"/>
        </pc:sldMkLst>
        <pc:spChg chg="mod">
          <ac:chgData name="Jinchang Chen" userId="bdf08ddc82ea3892" providerId="LiveId" clId="{2B643B65-8584-4C8F-B3EC-30B43D129A61}" dt="2019-04-17T18:43:38.843" v="1442" actId="1076"/>
          <ac:spMkLst>
            <pc:docMk/>
            <pc:sldMk cId="452223082" sldId="283"/>
            <ac:spMk id="2" creationId="{AD8CC4DE-55D9-4D65-A01D-EB95D0AA95FF}"/>
          </ac:spMkLst>
        </pc:spChg>
        <pc:spChg chg="mod">
          <ac:chgData name="Jinchang Chen" userId="bdf08ddc82ea3892" providerId="LiveId" clId="{2B643B65-8584-4C8F-B3EC-30B43D129A61}" dt="2019-04-17T18:44:11.926" v="1446" actId="1076"/>
          <ac:spMkLst>
            <pc:docMk/>
            <pc:sldMk cId="452223082" sldId="283"/>
            <ac:spMk id="3" creationId="{02FBDB07-AB37-4B9B-B95C-9C6903666879}"/>
          </ac:spMkLst>
        </pc:spChg>
        <pc:spChg chg="add del">
          <ac:chgData name="Jinchang Chen" userId="bdf08ddc82ea3892" providerId="LiveId" clId="{2B643B65-8584-4C8F-B3EC-30B43D129A61}" dt="2019-04-17T18:43:01.306" v="1436" actId="26606"/>
          <ac:spMkLst>
            <pc:docMk/>
            <pc:sldMk cId="452223082" sldId="283"/>
            <ac:spMk id="71" creationId="{3CD9DF72-87A3-404E-A828-84CBF11A8303}"/>
          </ac:spMkLst>
        </pc:spChg>
        <pc:spChg chg="add">
          <ac:chgData name="Jinchang Chen" userId="bdf08ddc82ea3892" providerId="LiveId" clId="{2B643B65-8584-4C8F-B3EC-30B43D129A61}" dt="2019-04-17T18:43:16.245" v="1437" actId="26606"/>
          <ac:spMkLst>
            <pc:docMk/>
            <pc:sldMk cId="452223082" sldId="283"/>
            <ac:spMk id="6148" creationId="{CF62D2A7-8207-488C-9F46-316BA81A16C8}"/>
          </ac:spMkLst>
        </pc:spChg>
        <pc:picChg chg="add mod ord">
          <ac:chgData name="Jinchang Chen" userId="bdf08ddc82ea3892" providerId="LiveId" clId="{2B643B65-8584-4C8F-B3EC-30B43D129A61}" dt="2019-04-17T18:43:16.245" v="1437" actId="26606"/>
          <ac:picMkLst>
            <pc:docMk/>
            <pc:sldMk cId="452223082" sldId="283"/>
            <ac:picMk id="6146" creationId="{4547C59D-2E9F-412D-87C6-738A0A825D1D}"/>
          </ac:picMkLst>
        </pc:picChg>
        <pc:cxnChg chg="add del">
          <ac:chgData name="Jinchang Chen" userId="bdf08ddc82ea3892" providerId="LiveId" clId="{2B643B65-8584-4C8F-B3EC-30B43D129A61}" dt="2019-04-17T18:43:01.306" v="1436" actId="26606"/>
          <ac:cxnSpMkLst>
            <pc:docMk/>
            <pc:sldMk cId="452223082" sldId="283"/>
            <ac:cxnSpMk id="73" creationId="{20E3A342-4D61-4E3F-AF90-1AB42AEB96CC}"/>
          </ac:cxnSpMkLst>
        </pc:cxnChg>
      </pc:sldChg>
      <pc:sldChg chg="addSp delSp modSp add mod setBg">
        <pc:chgData name="Jinchang Chen" userId="bdf08ddc82ea3892" providerId="LiveId" clId="{2B643B65-8584-4C8F-B3EC-30B43D129A61}" dt="2019-04-17T18:49:07.716" v="1522" actId="122"/>
        <pc:sldMkLst>
          <pc:docMk/>
          <pc:sldMk cId="1400043186" sldId="284"/>
        </pc:sldMkLst>
        <pc:spChg chg="mod">
          <ac:chgData name="Jinchang Chen" userId="bdf08ddc82ea3892" providerId="LiveId" clId="{2B643B65-8584-4C8F-B3EC-30B43D129A61}" dt="2019-04-17T18:47:22.665" v="1462" actId="2711"/>
          <ac:spMkLst>
            <pc:docMk/>
            <pc:sldMk cId="1400043186" sldId="284"/>
            <ac:spMk id="2" creationId="{AD8CC4DE-55D9-4D65-A01D-EB95D0AA95FF}"/>
          </ac:spMkLst>
        </pc:spChg>
        <pc:spChg chg="mod">
          <ac:chgData name="Jinchang Chen" userId="bdf08ddc82ea3892" providerId="LiveId" clId="{2B643B65-8584-4C8F-B3EC-30B43D129A61}" dt="2019-04-17T18:49:07.716" v="1522" actId="122"/>
          <ac:spMkLst>
            <pc:docMk/>
            <pc:sldMk cId="1400043186" sldId="284"/>
            <ac:spMk id="3" creationId="{02FBDB07-AB37-4B9B-B95C-9C6903666879}"/>
          </ac:spMkLst>
        </pc:spChg>
        <pc:spChg chg="add del">
          <ac:chgData name="Jinchang Chen" userId="bdf08ddc82ea3892" providerId="LiveId" clId="{2B643B65-8584-4C8F-B3EC-30B43D129A61}" dt="2019-04-17T18:47:09.252" v="1460" actId="26606"/>
          <ac:spMkLst>
            <pc:docMk/>
            <pc:sldMk cId="1400043186" sldId="284"/>
            <ac:spMk id="71" creationId="{87CC2527-562A-4F69-B487-4371E5B243E7}"/>
          </ac:spMkLst>
        </pc:spChg>
        <pc:spChg chg="add">
          <ac:chgData name="Jinchang Chen" userId="bdf08ddc82ea3892" providerId="LiveId" clId="{2B643B65-8584-4C8F-B3EC-30B43D129A61}" dt="2019-04-17T18:47:09.252" v="1460" actId="26606"/>
          <ac:spMkLst>
            <pc:docMk/>
            <pc:sldMk cId="1400043186" sldId="284"/>
            <ac:spMk id="74" creationId="{ED49FE6D-E54D-4A15-9572-966ED42F812E}"/>
          </ac:spMkLst>
        </pc:spChg>
        <pc:picChg chg="add mod ord">
          <ac:chgData name="Jinchang Chen" userId="bdf08ddc82ea3892" providerId="LiveId" clId="{2B643B65-8584-4C8F-B3EC-30B43D129A61}" dt="2019-04-17T18:47:09.252" v="1460" actId="26606"/>
          <ac:picMkLst>
            <pc:docMk/>
            <pc:sldMk cId="1400043186" sldId="284"/>
            <ac:picMk id="7170" creationId="{14C9F4C6-F40F-4485-9B10-2FC6C7A23706}"/>
          </ac:picMkLst>
        </pc:picChg>
        <pc:cxnChg chg="add del">
          <ac:chgData name="Jinchang Chen" userId="bdf08ddc82ea3892" providerId="LiveId" clId="{2B643B65-8584-4C8F-B3EC-30B43D129A61}" dt="2019-04-17T18:47:09.252" v="1460" actId="26606"/>
          <ac:cxnSpMkLst>
            <pc:docMk/>
            <pc:sldMk cId="1400043186" sldId="284"/>
            <ac:cxnSpMk id="73" creationId="{BCDAEC91-5BCE-4B55-9CC0-43EF94CB734B}"/>
          </ac:cxnSpMkLst>
        </pc:cxnChg>
        <pc:cxnChg chg="add">
          <ac:chgData name="Jinchang Chen" userId="bdf08ddc82ea3892" providerId="LiveId" clId="{2B643B65-8584-4C8F-B3EC-30B43D129A61}" dt="2019-04-17T18:47:09.252" v="1460" actId="26606"/>
          <ac:cxnSpMkLst>
            <pc:docMk/>
            <pc:sldMk cId="1400043186" sldId="284"/>
            <ac:cxnSpMk id="75" creationId="{EAFC8083-BBFA-464C-A805-4E844F66B23B}"/>
          </ac:cxnSpMkLst>
        </pc:cxnChg>
        <pc:cxnChg chg="add">
          <ac:chgData name="Jinchang Chen" userId="bdf08ddc82ea3892" providerId="LiveId" clId="{2B643B65-8584-4C8F-B3EC-30B43D129A61}" dt="2019-04-17T18:47:09.252" v="1460" actId="26606"/>
          <ac:cxnSpMkLst>
            <pc:docMk/>
            <pc:sldMk cId="1400043186" sldId="284"/>
            <ac:cxnSpMk id="77" creationId="{CC752BC6-CDD2-4020-8DCF-B5E813CD3A55}"/>
          </ac:cxnSpMkLst>
        </pc:cxnChg>
      </pc:sldChg>
      <pc:sldChg chg="addSp delSp modSp add mod setBg">
        <pc:chgData name="Jinchang Chen" userId="bdf08ddc82ea3892" providerId="LiveId" clId="{2B643B65-8584-4C8F-B3EC-30B43D129A61}" dt="2019-04-17T18:57:52.713" v="1556" actId="1076"/>
        <pc:sldMkLst>
          <pc:docMk/>
          <pc:sldMk cId="59657062" sldId="285"/>
        </pc:sldMkLst>
        <pc:spChg chg="mod">
          <ac:chgData name="Jinchang Chen" userId="bdf08ddc82ea3892" providerId="LiveId" clId="{2B643B65-8584-4C8F-B3EC-30B43D129A61}" dt="2019-04-17T18:57:36.477" v="1554" actId="14100"/>
          <ac:spMkLst>
            <pc:docMk/>
            <pc:sldMk cId="59657062" sldId="285"/>
            <ac:spMk id="2" creationId="{AD8CC4DE-55D9-4D65-A01D-EB95D0AA95FF}"/>
          </ac:spMkLst>
        </pc:spChg>
        <pc:spChg chg="mod ord">
          <ac:chgData name="Jinchang Chen" userId="bdf08ddc82ea3892" providerId="LiveId" clId="{2B643B65-8584-4C8F-B3EC-30B43D129A61}" dt="2019-04-17T18:57:52.713" v="1556" actId="1076"/>
          <ac:spMkLst>
            <pc:docMk/>
            <pc:sldMk cId="59657062" sldId="285"/>
            <ac:spMk id="3" creationId="{02FBDB07-AB37-4B9B-B95C-9C6903666879}"/>
          </ac:spMkLst>
        </pc:spChg>
        <pc:spChg chg="add del">
          <ac:chgData name="Jinchang Chen" userId="bdf08ddc82ea3892" providerId="LiveId" clId="{2B643B65-8584-4C8F-B3EC-30B43D129A61}" dt="2019-04-17T18:55:21.294" v="1532" actId="26606"/>
          <ac:spMkLst>
            <pc:docMk/>
            <pc:sldMk cId="59657062" sldId="285"/>
            <ac:spMk id="71" creationId="{4038CB10-1F5C-4D54-9DF7-12586DE5B007}"/>
          </ac:spMkLst>
        </pc:spChg>
        <pc:spChg chg="add del">
          <ac:chgData name="Jinchang Chen" userId="bdf08ddc82ea3892" providerId="LiveId" clId="{2B643B65-8584-4C8F-B3EC-30B43D129A61}" dt="2019-04-17T18:55:21.294" v="1532" actId="26606"/>
          <ac:spMkLst>
            <pc:docMk/>
            <pc:sldMk cId="59657062" sldId="285"/>
            <ac:spMk id="73" creationId="{73ED6512-6858-4552-B699-9A97FE9A4EA2}"/>
          </ac:spMkLst>
        </pc:spChg>
        <pc:spChg chg="add">
          <ac:chgData name="Jinchang Chen" userId="bdf08ddc82ea3892" providerId="LiveId" clId="{2B643B65-8584-4C8F-B3EC-30B43D129A61}" dt="2019-04-17T18:55:50.376" v="1537" actId="26606"/>
          <ac:spMkLst>
            <pc:docMk/>
            <pc:sldMk cId="59657062" sldId="285"/>
            <ac:spMk id="8196" creationId="{577D1452-F0B7-431E-9A24-D3F7103D8510}"/>
          </ac:spMkLst>
        </pc:spChg>
        <pc:spChg chg="add">
          <ac:chgData name="Jinchang Chen" userId="bdf08ddc82ea3892" providerId="LiveId" clId="{2B643B65-8584-4C8F-B3EC-30B43D129A61}" dt="2019-04-17T18:55:50.376" v="1537" actId="26606"/>
          <ac:spMkLst>
            <pc:docMk/>
            <pc:sldMk cId="59657062" sldId="285"/>
            <ac:spMk id="8197" creationId="{A660F4F9-5DF5-4F15-BE6A-CD8648BB1148}"/>
          </ac:spMkLst>
        </pc:spChg>
        <pc:picChg chg="add mod">
          <ac:chgData name="Jinchang Chen" userId="bdf08ddc82ea3892" providerId="LiveId" clId="{2B643B65-8584-4C8F-B3EC-30B43D129A61}" dt="2019-04-17T18:55:50.376" v="1537" actId="26606"/>
          <ac:picMkLst>
            <pc:docMk/>
            <pc:sldMk cId="59657062" sldId="285"/>
            <ac:picMk id="8194" creationId="{B9F0B736-DF5A-4F75-B16A-19853BBB16EC}"/>
          </ac:picMkLst>
        </pc:picChg>
      </pc:sldChg>
      <pc:sldChg chg="addSp modSp add mod setBg setClrOvrMap">
        <pc:chgData name="Jinchang Chen" userId="bdf08ddc82ea3892" providerId="LiveId" clId="{2B643B65-8584-4C8F-B3EC-30B43D129A61}" dt="2019-04-17T19:04:31.804" v="1568" actId="20577"/>
        <pc:sldMkLst>
          <pc:docMk/>
          <pc:sldMk cId="982019890" sldId="286"/>
        </pc:sldMkLst>
        <pc:spChg chg="mod">
          <ac:chgData name="Jinchang Chen" userId="bdf08ddc82ea3892" providerId="LiveId" clId="{2B643B65-8584-4C8F-B3EC-30B43D129A61}" dt="2019-04-17T19:03:53.049" v="1561" actId="255"/>
          <ac:spMkLst>
            <pc:docMk/>
            <pc:sldMk cId="982019890" sldId="286"/>
            <ac:spMk id="2" creationId="{AD8CC4DE-55D9-4D65-A01D-EB95D0AA95FF}"/>
          </ac:spMkLst>
        </pc:spChg>
        <pc:spChg chg="mod">
          <ac:chgData name="Jinchang Chen" userId="bdf08ddc82ea3892" providerId="LiveId" clId="{2B643B65-8584-4C8F-B3EC-30B43D129A61}" dt="2019-04-17T19:04:31.804" v="1568" actId="20577"/>
          <ac:spMkLst>
            <pc:docMk/>
            <pc:sldMk cId="982019890" sldId="286"/>
            <ac:spMk id="3" creationId="{02FBDB07-AB37-4B9B-B95C-9C6903666879}"/>
          </ac:spMkLst>
        </pc:spChg>
        <pc:spChg chg="add">
          <ac:chgData name="Jinchang Chen" userId="bdf08ddc82ea3892" providerId="LiveId" clId="{2B643B65-8584-4C8F-B3EC-30B43D129A61}" dt="2019-04-17T19:03:04.916" v="1558" actId="26606"/>
          <ac:spMkLst>
            <pc:docMk/>
            <pc:sldMk cId="982019890" sldId="286"/>
            <ac:spMk id="71" creationId="{E20EB187-900F-4AF5-813B-101456D9FD39}"/>
          </ac:spMkLst>
        </pc:spChg>
        <pc:picChg chg="add mod ord">
          <ac:chgData name="Jinchang Chen" userId="bdf08ddc82ea3892" providerId="LiveId" clId="{2B643B65-8584-4C8F-B3EC-30B43D129A61}" dt="2019-04-17T19:03:04.916" v="1558" actId="26606"/>
          <ac:picMkLst>
            <pc:docMk/>
            <pc:sldMk cId="982019890" sldId="286"/>
            <ac:picMk id="9218" creationId="{F27B9DB3-C804-4F34-A77B-76EEE09D20E4}"/>
          </ac:picMkLst>
        </pc:picChg>
        <pc:cxnChg chg="add">
          <ac:chgData name="Jinchang Chen" userId="bdf08ddc82ea3892" providerId="LiveId" clId="{2B643B65-8584-4C8F-B3EC-30B43D129A61}" dt="2019-04-17T19:03:04.916" v="1558" actId="26606"/>
          <ac:cxnSpMkLst>
            <pc:docMk/>
            <pc:sldMk cId="982019890" sldId="286"/>
            <ac:cxnSpMk id="73" creationId="{624D17C8-E9C2-48A4-AA36-D7048A6CCC41}"/>
          </ac:cxnSpMkLst>
        </pc:cxnChg>
      </pc:sldChg>
      <pc:sldChg chg="delSp del">
        <pc:chgData name="Jinchang Chen" userId="bdf08ddc82ea3892" providerId="LiveId" clId="{2B643B65-8584-4C8F-B3EC-30B43D129A61}" dt="2019-04-17T17:31:43.148" v="205" actId="2696"/>
        <pc:sldMkLst>
          <pc:docMk/>
          <pc:sldMk cId="4192675964" sldId="286"/>
        </pc:sldMkLst>
        <pc:picChg chg="del">
          <ac:chgData name="Jinchang Chen" userId="bdf08ddc82ea3892" providerId="LiveId" clId="{2B643B65-8584-4C8F-B3EC-30B43D129A61}" dt="2019-04-17T17:22:07.176" v="2"/>
          <ac:picMkLst>
            <pc:docMk/>
            <pc:sldMk cId="4192675964" sldId="286"/>
            <ac:picMk id="3074" creationId="{5AC93CA4-7CC6-4DC1-A657-CD6C117BFD03}"/>
          </ac:picMkLst>
        </pc:picChg>
      </pc:sldChg>
      <pc:sldChg chg="delSp del">
        <pc:chgData name="Jinchang Chen" userId="bdf08ddc82ea3892" providerId="LiveId" clId="{2B643B65-8584-4C8F-B3EC-30B43D129A61}" dt="2019-04-17T17:31:39.110" v="204" actId="2696"/>
        <pc:sldMkLst>
          <pc:docMk/>
          <pc:sldMk cId="1529762844" sldId="287"/>
        </pc:sldMkLst>
        <pc:picChg chg="del">
          <ac:chgData name="Jinchang Chen" userId="bdf08ddc82ea3892" providerId="LiveId" clId="{2B643B65-8584-4C8F-B3EC-30B43D129A61}" dt="2019-04-17T17:22:19.178" v="5"/>
          <ac:picMkLst>
            <pc:docMk/>
            <pc:sldMk cId="1529762844" sldId="287"/>
            <ac:picMk id="2" creationId="{7D56BF8A-9EBF-4354-BEB5-6F4C835826D3}"/>
          </ac:picMkLst>
        </pc:picChg>
      </pc:sldChg>
      <pc:sldChg chg="addSp modSp add mod setBg">
        <pc:chgData name="Jinchang Chen" userId="bdf08ddc82ea3892" providerId="LiveId" clId="{2B643B65-8584-4C8F-B3EC-30B43D129A61}" dt="2019-04-17T19:09:55.464" v="1587" actId="1076"/>
        <pc:sldMkLst>
          <pc:docMk/>
          <pc:sldMk cId="3023910764" sldId="287"/>
        </pc:sldMkLst>
        <pc:spChg chg="mod">
          <ac:chgData name="Jinchang Chen" userId="bdf08ddc82ea3892" providerId="LiveId" clId="{2B643B65-8584-4C8F-B3EC-30B43D129A61}" dt="2019-04-17T19:09:38.759" v="1583" actId="27636"/>
          <ac:spMkLst>
            <pc:docMk/>
            <pc:sldMk cId="3023910764" sldId="287"/>
            <ac:spMk id="2" creationId="{AD8CC4DE-55D9-4D65-A01D-EB95D0AA95FF}"/>
          </ac:spMkLst>
        </pc:spChg>
        <pc:spChg chg="mod">
          <ac:chgData name="Jinchang Chen" userId="bdf08ddc82ea3892" providerId="LiveId" clId="{2B643B65-8584-4C8F-B3EC-30B43D129A61}" dt="2019-04-17T19:09:55.464" v="1587" actId="1076"/>
          <ac:spMkLst>
            <pc:docMk/>
            <pc:sldMk cId="3023910764" sldId="287"/>
            <ac:spMk id="3" creationId="{02FBDB07-AB37-4B9B-B95C-9C6903666879}"/>
          </ac:spMkLst>
        </pc:spChg>
        <pc:picChg chg="add mod">
          <ac:chgData name="Jinchang Chen" userId="bdf08ddc82ea3892" providerId="LiveId" clId="{2B643B65-8584-4C8F-B3EC-30B43D129A61}" dt="2019-04-17T19:09:30.226" v="1581" actId="14100"/>
          <ac:picMkLst>
            <pc:docMk/>
            <pc:sldMk cId="3023910764" sldId="287"/>
            <ac:picMk id="10242" creationId="{6A824316-6F40-4843-AB75-BA7B98DD73FC}"/>
          </ac:picMkLst>
        </pc:picChg>
      </pc:sldChg>
      <pc:sldChg chg="delSp del">
        <pc:chgData name="Jinchang Chen" userId="bdf08ddc82ea3892" providerId="LiveId" clId="{2B643B65-8584-4C8F-B3EC-30B43D129A61}" dt="2019-04-17T17:31:37.023" v="202" actId="2696"/>
        <pc:sldMkLst>
          <pc:docMk/>
          <pc:sldMk cId="533391402" sldId="288"/>
        </pc:sldMkLst>
        <pc:picChg chg="del">
          <ac:chgData name="Jinchang Chen" userId="bdf08ddc82ea3892" providerId="LiveId" clId="{2B643B65-8584-4C8F-B3EC-30B43D129A61}" dt="2019-04-17T17:22:11.974" v="3"/>
          <ac:picMkLst>
            <pc:docMk/>
            <pc:sldMk cId="533391402" sldId="288"/>
            <ac:picMk id="4098" creationId="{8C3D903C-1C89-4F4D-8C21-DE4D3ACD9EDE}"/>
          </ac:picMkLst>
        </pc:picChg>
      </pc:sldChg>
      <pc:sldChg chg="delSp del">
        <pc:chgData name="Jinchang Chen" userId="bdf08ddc82ea3892" providerId="LiveId" clId="{2B643B65-8584-4C8F-B3EC-30B43D129A61}" dt="2019-04-17T17:31:37.966" v="203" actId="2696"/>
        <pc:sldMkLst>
          <pc:docMk/>
          <pc:sldMk cId="1882952211" sldId="289"/>
        </pc:sldMkLst>
        <pc:picChg chg="del">
          <ac:chgData name="Jinchang Chen" userId="bdf08ddc82ea3892" providerId="LiveId" clId="{2B643B65-8584-4C8F-B3EC-30B43D129A61}" dt="2019-04-17T17:22:15.349" v="4"/>
          <ac:picMkLst>
            <pc:docMk/>
            <pc:sldMk cId="1882952211" sldId="289"/>
            <ac:picMk id="5122" creationId="{75DD7192-DE0D-4235-A294-2ECB755BCC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73AA5-A00B-4E45-979C-DC30BE533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5725" y="640081"/>
            <a:ext cx="4324350" cy="3708895"/>
          </a:xfrm>
          <a:noFill/>
        </p:spPr>
        <p:txBody>
          <a:bodyPr>
            <a:normAutofit/>
          </a:bodyPr>
          <a:lstStyle/>
          <a:p>
            <a:pPr algn="l"/>
            <a:r>
              <a:rPr lang="zh-TW" altLang="en-US" b="1" dirty="0">
                <a:latin typeface="LiSu" panose="02010509060101010101" pitchFamily="49" charset="-122"/>
                <a:ea typeface="LiSu" panose="02010509060101010101" pitchFamily="49" charset="-122"/>
              </a:rPr>
              <a:t>復活</a:t>
            </a:r>
            <a:r>
              <a:rPr lang="en-US" altLang="zh-TW" b="1" dirty="0"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b="1" dirty="0">
                <a:latin typeface="LiSu" panose="02010509060101010101" pitchFamily="49" charset="-122"/>
                <a:ea typeface="LiSu" panose="02010509060101010101" pitchFamily="49" charset="-122"/>
              </a:rPr>
              <a:t>確有其事嗎</a:t>
            </a:r>
            <a:r>
              <a:rPr lang="en-US" altLang="zh-TW" b="1" dirty="0">
                <a:latin typeface="LiSu" panose="02010509060101010101" pitchFamily="49" charset="-122"/>
                <a:ea typeface="LiSu" panose="02010509060101010101" pitchFamily="49" charset="-122"/>
              </a:rPr>
              <a:t>﹖</a:t>
            </a:r>
            <a:endParaRPr lang="en-US" b="1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5724" y="4571999"/>
            <a:ext cx="4324349" cy="1645921"/>
          </a:xfrm>
          <a:noFill/>
        </p:spPr>
        <p:txBody>
          <a:bodyPr>
            <a:noAutofit/>
          </a:bodyPr>
          <a:lstStyle/>
          <a:p>
            <a:pPr algn="l"/>
            <a:r>
              <a:rPr lang="en-US" altLang="zh-TW" sz="4000" b="1" dirty="0">
                <a:ea typeface="FangSong" panose="02010609060101010101" pitchFamily="49" charset="-122"/>
              </a:rPr>
              <a:t>Resurrection, Is It Possible?                 </a:t>
            </a:r>
            <a:r>
              <a:rPr lang="en-US" sz="4000" b="1" dirty="0">
                <a:ea typeface="FangSong" panose="02010609060101010101" pitchFamily="49" charset="-122"/>
              </a:rPr>
              <a:t>1 Cor 15:1-6</a:t>
            </a:r>
          </a:p>
        </p:txBody>
      </p:sp>
      <p:pic>
        <p:nvPicPr>
          <p:cNvPr id="4" name="Picture 2" descr="Image result for easter sunday">
            <a:extLst>
              <a:ext uri="{FF2B5EF4-FFF2-40B4-BE49-F238E27FC236}">
                <a16:creationId xmlns:a16="http://schemas.microsoft.com/office/drawing/2014/main" id="{2B6C40B8-5F5A-4A4B-BD21-8FC166739D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30" r="10009"/>
          <a:stretch/>
        </p:blipFill>
        <p:spPr bwMode="auto">
          <a:xfrm>
            <a:off x="20" y="10"/>
            <a:ext cx="753463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629266"/>
            <a:ext cx="5610225" cy="1676603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證據之七</a:t>
            </a:r>
            <a: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反駁的見證</a:t>
            </a:r>
            <a:br>
              <a:rPr lang="en-US" altLang="zh-TW" sz="28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Evidence #7: The</a:t>
            </a:r>
            <a:r>
              <a:rPr lang="zh-TW" altLang="en-US" sz="4000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Witness</a:t>
            </a:r>
            <a:r>
              <a:rPr lang="zh-TW" altLang="en-US" sz="4000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of</a:t>
            </a:r>
            <a:r>
              <a:rPr lang="zh-TW" altLang="en-US" sz="4000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Unsuccessful Rebuke</a:t>
            </a:r>
            <a:endParaRPr lang="en-US" sz="4000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B07-AB37-4B9B-B95C-9C690366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2659422"/>
            <a:ext cx="5353049" cy="3785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>
                <a:ea typeface="LiSu" panose="02010509060101010101" pitchFamily="49" charset="-122"/>
              </a:rPr>
              <a:t>兩千年來攻擊基督教的人始終無法推翻</a:t>
            </a:r>
            <a:r>
              <a:rPr lang="en-US" altLang="zh-TW" sz="3600" dirty="0">
                <a:ea typeface="LiSu" panose="02010509060101010101" pitchFamily="49" charset="-122"/>
              </a:rPr>
              <a:t>﹐</a:t>
            </a:r>
            <a:r>
              <a:rPr lang="zh-TW" altLang="en-US" sz="3600" dirty="0">
                <a:ea typeface="LiSu" panose="02010509060101010101" pitchFamily="49" charset="-122"/>
              </a:rPr>
              <a:t>耶穌復活這個事實。</a:t>
            </a:r>
            <a:r>
              <a:rPr lang="en-US" altLang="zh-TW" sz="3600" dirty="0">
                <a:ea typeface="LiSu" panose="02010509060101010101" pitchFamily="49" charset="-122"/>
              </a:rPr>
              <a:t>People who attacked Christianity can not overthrow the claim of Jesus’s resurrection over two thousand years.</a:t>
            </a:r>
          </a:p>
        </p:txBody>
      </p:sp>
      <p:pic>
        <p:nvPicPr>
          <p:cNvPr id="10242" name="Picture 2" descr="Image result for resurrection is it possible">
            <a:extLst>
              <a:ext uri="{FF2B5EF4-FFF2-40B4-BE49-F238E27FC236}">
                <a16:creationId xmlns:a16="http://schemas.microsoft.com/office/drawing/2014/main" id="{6A824316-6F40-4843-AB75-BA7B98DD73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5" r="12256" b="-1"/>
          <a:stretch/>
        </p:blipFill>
        <p:spPr bwMode="auto">
          <a:xfrm>
            <a:off x="5591174" y="10"/>
            <a:ext cx="6600825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910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997B5E-F3FB-4F56-BE19-3E6E1FF78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5400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耶穌說</a:t>
            </a:r>
            <a:r>
              <a:rPr lang="en-US" altLang="zh-TW" sz="5400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sz="5400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我就是道路</a:t>
            </a:r>
            <a:r>
              <a:rPr lang="en-US" altLang="zh-TW" sz="5400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﹑</a:t>
            </a:r>
            <a:r>
              <a:rPr lang="zh-TW" altLang="en-US" sz="5400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真理和生命。</a:t>
            </a:r>
            <a:br>
              <a:rPr lang="en-US" altLang="zh-TW" sz="4800" kern="1200" dirty="0">
                <a:solidFill>
                  <a:schemeClr val="bg1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Jesus Says, “I am the way, the truth and the life.”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13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8973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證據之一</a:t>
            </a:r>
            <a:r>
              <a:rPr lang="en-US" altLang="zh-TW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﹕</a:t>
            </a:r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空墳墓見證</a:t>
            </a:r>
            <a:br>
              <a:rPr lang="en-US" altLang="zh-TW" sz="41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1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Evidence #1: The</a:t>
            </a:r>
            <a:r>
              <a:rPr lang="zh-TW" altLang="en-US" sz="41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41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Empty Tomb </a:t>
            </a:r>
            <a:endParaRPr lang="en-US" sz="4100" dirty="0">
              <a:solidFill>
                <a:srgbClr val="FFFFFF"/>
              </a:solidFill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2050" name="Picture 2" descr="Image result for empty tomb">
            <a:extLst>
              <a:ext uri="{FF2B5EF4-FFF2-40B4-BE49-F238E27FC236}">
                <a16:creationId xmlns:a16="http://schemas.microsoft.com/office/drawing/2014/main" id="{F7E1A8C6-7485-48E6-80DC-3EC653DC72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68" r="1" b="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B07-AB37-4B9B-B95C-9C690366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563" y="917725"/>
            <a:ext cx="4329798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FFFFFF"/>
                </a:solidFill>
                <a:ea typeface="LiSu" panose="02010509060101010101" pitchFamily="49" charset="-122"/>
              </a:rPr>
              <a:t>A 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被盜說</a:t>
            </a:r>
            <a: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屍體被人偷走</a:t>
            </a:r>
            <a: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羅馬人</a:t>
            </a:r>
            <a: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﹑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猶太人</a:t>
            </a:r>
            <a: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﹑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其他人。</a:t>
            </a:r>
            <a:r>
              <a:rPr lang="en-US" altLang="zh-TW" sz="3600" dirty="0">
                <a:solidFill>
                  <a:srgbClr val="FFFFFF"/>
                </a:solidFill>
                <a:ea typeface="LiSu" panose="02010509060101010101" pitchFamily="49" charset="-122"/>
              </a:rPr>
              <a:t>Someone such as Romans, Jews, or others stole the body.</a:t>
            </a:r>
          </a:p>
        </p:txBody>
      </p:sp>
    </p:spTree>
    <p:extLst>
      <p:ext uri="{BB962C8B-B14F-4D97-AF65-F5344CB8AC3E}">
        <p14:creationId xmlns:p14="http://schemas.microsoft.com/office/powerpoint/2010/main" val="388530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A3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證據之一</a:t>
            </a:r>
            <a:r>
              <a:rPr lang="en-US" altLang="zh-TW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空墳墓見證</a:t>
            </a:r>
            <a:br>
              <a:rPr lang="en-US" altLang="zh-TW" sz="41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1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Evidence #1: The Empty Tomb </a:t>
            </a:r>
            <a:endParaRPr lang="en-US" sz="4100" dirty="0">
              <a:solidFill>
                <a:srgbClr val="FFFFFF"/>
              </a:solidFill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3076" name="Picture 4" descr="Image result for empty tomb">
            <a:extLst>
              <a:ext uri="{FF2B5EF4-FFF2-40B4-BE49-F238E27FC236}">
                <a16:creationId xmlns:a16="http://schemas.microsoft.com/office/drawing/2014/main" id="{A22DABFF-6962-4A5E-89FB-F8678BB893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" r="-1" b="-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Rectangle 13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B07-AB37-4B9B-B95C-9C690366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2875" y="917725"/>
            <a:ext cx="3904869" cy="485236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FFFFFF"/>
                </a:solidFill>
                <a:ea typeface="LiSu" panose="02010509060101010101" pitchFamily="49" charset="-122"/>
              </a:rPr>
              <a:t>B 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欺騙說</a:t>
            </a:r>
            <a: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屍體被門徒偷走</a:t>
            </a:r>
            <a: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然後製造復活的神話。</a:t>
            </a:r>
            <a:r>
              <a:rPr lang="en-US" altLang="zh-TW" sz="4000" dirty="0">
                <a:solidFill>
                  <a:srgbClr val="FFFFFF"/>
                </a:solidFill>
                <a:ea typeface="LiSu" panose="02010509060101010101" pitchFamily="49" charset="-122"/>
              </a:rPr>
              <a:t>Disciples stole the body, and told a fake story.</a:t>
            </a:r>
          </a:p>
        </p:txBody>
      </p:sp>
    </p:spTree>
    <p:extLst>
      <p:ext uri="{BB962C8B-B14F-4D97-AF65-F5344CB8AC3E}">
        <p14:creationId xmlns:p14="http://schemas.microsoft.com/office/powerpoint/2010/main" val="92489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證據之一</a:t>
            </a:r>
            <a:r>
              <a:rPr lang="en-US" altLang="zh-TW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空墳墓見證</a:t>
            </a:r>
            <a:br>
              <a:rPr lang="en-US" altLang="zh-TW" sz="41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100" dirty="0">
                <a:solidFill>
                  <a:srgbClr val="FFFFFF"/>
                </a:solidFill>
                <a:latin typeface="+mn-lt"/>
                <a:ea typeface="LiSu" panose="02010509060101010101" pitchFamily="49" charset="-122"/>
              </a:rPr>
              <a:t>Evidence #1: The Empty Tomb </a:t>
            </a:r>
            <a:endParaRPr lang="en-US" sz="4100" dirty="0">
              <a:solidFill>
                <a:srgbClr val="FFFFFF"/>
              </a:solidFill>
              <a:latin typeface="+mn-lt"/>
              <a:ea typeface="LiSu" panose="02010509060101010101" pitchFamily="49" charset="-122"/>
            </a:endParaRPr>
          </a:p>
        </p:txBody>
      </p:sp>
      <p:pic>
        <p:nvPicPr>
          <p:cNvPr id="4102" name="Picture 6" descr="Related image">
            <a:extLst>
              <a:ext uri="{FF2B5EF4-FFF2-40B4-BE49-F238E27FC236}">
                <a16:creationId xmlns:a16="http://schemas.microsoft.com/office/drawing/2014/main" id="{74779F3C-C0F3-434D-B301-8CF5DAB874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" r="4970" b="-2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B07-AB37-4B9B-B95C-9C690366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0" y="917725"/>
            <a:ext cx="3857243" cy="485236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FFFFFF"/>
                </a:solidFill>
                <a:ea typeface="LiSu" panose="02010509060101010101" pitchFamily="49" charset="-122"/>
              </a:rPr>
              <a:t>C 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昏厥說</a:t>
            </a:r>
            <a: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耶穌只是昏厥</a:t>
            </a:r>
            <a: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而後在墳墓中甦醒過來</a:t>
            </a:r>
            <a:r>
              <a:rPr lang="en-US" altLang="zh-TW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sz="40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逃走了。</a:t>
            </a:r>
            <a:endParaRPr lang="en-US" altLang="zh-TW" sz="4000" dirty="0">
              <a:solidFill>
                <a:srgbClr val="FFFFFF"/>
              </a:solidFill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4000" dirty="0">
                <a:solidFill>
                  <a:srgbClr val="FFFFFF"/>
                </a:solidFill>
                <a:ea typeface="LiSu" panose="02010509060101010101" pitchFamily="49" charset="-122"/>
              </a:rPr>
              <a:t>Jesus passed out, then woke up in  the tomb, and ran away.</a:t>
            </a:r>
          </a:p>
        </p:txBody>
      </p:sp>
    </p:spTree>
    <p:extLst>
      <p:ext uri="{BB962C8B-B14F-4D97-AF65-F5344CB8AC3E}">
        <p14:creationId xmlns:p14="http://schemas.microsoft.com/office/powerpoint/2010/main" val="150570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lated image">
            <a:extLst>
              <a:ext uri="{FF2B5EF4-FFF2-40B4-BE49-F238E27FC236}">
                <a16:creationId xmlns:a16="http://schemas.microsoft.com/office/drawing/2014/main" id="{A32DEEBA-BBB9-4B5F-8C4D-4DF3846ED6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9" r="13612" b="2"/>
          <a:stretch/>
        </p:blipFill>
        <p:spPr bwMode="auto">
          <a:xfrm>
            <a:off x="3704110" y="10"/>
            <a:ext cx="3334028" cy="6857990"/>
          </a:xfrm>
          <a:custGeom>
            <a:avLst/>
            <a:gdLst>
              <a:gd name="connsiteX0" fmla="*/ 500842 w 3334028"/>
              <a:gd name="connsiteY0" fmla="*/ 0 h 6858000"/>
              <a:gd name="connsiteX1" fmla="*/ 2659182 w 3334028"/>
              <a:gd name="connsiteY1" fmla="*/ 0 h 6858000"/>
              <a:gd name="connsiteX2" fmla="*/ 2757468 w 3334028"/>
              <a:gd name="connsiteY2" fmla="*/ 220250 h 6858000"/>
              <a:gd name="connsiteX3" fmla="*/ 3323957 w 3334028"/>
              <a:gd name="connsiteY3" fmla="*/ 2713863 h 6858000"/>
              <a:gd name="connsiteX4" fmla="*/ 3334028 w 3334028"/>
              <a:gd name="connsiteY4" fmla="*/ 3105106 h 6858000"/>
              <a:gd name="connsiteX5" fmla="*/ 3334028 w 3334028"/>
              <a:gd name="connsiteY5" fmla="*/ 3105196 h 6858000"/>
              <a:gd name="connsiteX6" fmla="*/ 3323957 w 3334028"/>
              <a:gd name="connsiteY6" fmla="*/ 3496440 h 6858000"/>
              <a:gd name="connsiteX7" fmla="*/ 2331664 w 3334028"/>
              <a:gd name="connsiteY7" fmla="*/ 6850096 h 6858000"/>
              <a:gd name="connsiteX8" fmla="*/ 2326857 w 3334028"/>
              <a:gd name="connsiteY8" fmla="*/ 6858000 h 6858000"/>
              <a:gd name="connsiteX9" fmla="*/ 0 w 3334028"/>
              <a:gd name="connsiteY9" fmla="*/ 6858000 h 6858000"/>
              <a:gd name="connsiteX10" fmla="*/ 106270 w 3334028"/>
              <a:gd name="connsiteY10" fmla="*/ 6738188 h 6858000"/>
              <a:gd name="connsiteX11" fmla="*/ 1441755 w 3334028"/>
              <a:gd name="connsiteY11" fmla="*/ 3105151 h 6858000"/>
              <a:gd name="connsiteX12" fmla="*/ 595066 w 3334028"/>
              <a:gd name="connsiteY12" fmla="*/ 14353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34028" h="6858000">
                <a:moveTo>
                  <a:pt x="500842" y="0"/>
                </a:moveTo>
                <a:lnTo>
                  <a:pt x="2659182" y="0"/>
                </a:lnTo>
                <a:lnTo>
                  <a:pt x="2757468" y="220250"/>
                </a:lnTo>
                <a:cubicBezTo>
                  <a:pt x="3081351" y="995532"/>
                  <a:pt x="3278606" y="1835013"/>
                  <a:pt x="3323957" y="2713863"/>
                </a:cubicBezTo>
                <a:lnTo>
                  <a:pt x="3334028" y="3105106"/>
                </a:lnTo>
                <a:lnTo>
                  <a:pt x="3334028" y="3105196"/>
                </a:lnTo>
                <a:lnTo>
                  <a:pt x="3323957" y="3496440"/>
                </a:lnTo>
                <a:cubicBezTo>
                  <a:pt x="3261260" y="4711439"/>
                  <a:pt x="2908232" y="5851195"/>
                  <a:pt x="2331664" y="6850096"/>
                </a:cubicBezTo>
                <a:lnTo>
                  <a:pt x="2326857" y="6858000"/>
                </a:lnTo>
                <a:lnTo>
                  <a:pt x="0" y="6858000"/>
                </a:lnTo>
                <a:lnTo>
                  <a:pt x="106270" y="6738188"/>
                </a:lnTo>
                <a:cubicBezTo>
                  <a:pt x="940576" y="5750906"/>
                  <a:pt x="1441755" y="4485187"/>
                  <a:pt x="1441755" y="3105151"/>
                </a:cubicBezTo>
                <a:cubicBezTo>
                  <a:pt x="1441755" y="2020836"/>
                  <a:pt x="1132354" y="1007095"/>
                  <a:pt x="595066" y="14353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647699"/>
            <a:ext cx="4405312" cy="5065714"/>
          </a:xfrm>
        </p:spPr>
        <p:txBody>
          <a:bodyPr anchor="ctr"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證據之二</a:t>
            </a:r>
            <a: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婦女的見證</a:t>
            </a:r>
            <a:br>
              <a:rPr lang="en-US" altLang="zh-TW" sz="36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dirty="0">
                <a:latin typeface="+mn-lt"/>
                <a:ea typeface="LiSu" panose="02010509060101010101" pitchFamily="49" charset="-122"/>
              </a:rPr>
              <a:t>Evidence #2: </a:t>
            </a:r>
            <a:br>
              <a:rPr lang="en-US" altLang="zh-TW" dirty="0">
                <a:latin typeface="+mn-lt"/>
                <a:ea typeface="LiSu" panose="02010509060101010101" pitchFamily="49" charset="-122"/>
              </a:rPr>
            </a:br>
            <a:r>
              <a:rPr lang="en-US" altLang="zh-TW" dirty="0">
                <a:latin typeface="+mn-lt"/>
                <a:ea typeface="LiSu" panose="02010509060101010101" pitchFamily="49" charset="-122"/>
              </a:rPr>
              <a:t>The</a:t>
            </a:r>
            <a:r>
              <a:rPr lang="zh-TW" altLang="en-US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dirty="0">
                <a:latin typeface="+mn-lt"/>
                <a:ea typeface="LiSu" panose="02010509060101010101" pitchFamily="49" charset="-122"/>
              </a:rPr>
              <a:t>Witness</a:t>
            </a:r>
            <a:r>
              <a:rPr lang="zh-TW" altLang="en-US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dirty="0">
                <a:latin typeface="+mn-lt"/>
                <a:ea typeface="LiSu" panose="02010509060101010101" pitchFamily="49" charset="-122"/>
              </a:rPr>
              <a:t>of</a:t>
            </a:r>
            <a:r>
              <a:rPr lang="zh-TW" altLang="en-US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dirty="0">
                <a:latin typeface="+mn-lt"/>
                <a:ea typeface="LiSu" panose="02010509060101010101" pitchFamily="49" charset="-122"/>
              </a:rPr>
              <a:t>Women</a:t>
            </a:r>
            <a:endParaRPr lang="en-US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B07-AB37-4B9B-B95C-9C690366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826" y="731838"/>
            <a:ext cx="4348161" cy="5394324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4000" dirty="0">
                <a:ea typeface="LiSu" panose="02010509060101010101" pitchFamily="49" charset="-122"/>
              </a:rPr>
              <a:t>D </a:t>
            </a:r>
            <a:r>
              <a:rPr lang="zh-TW" altLang="en-US" sz="4000" dirty="0">
                <a:latin typeface="LiSu" panose="02010509060101010101" pitchFamily="49" charset="-122"/>
                <a:ea typeface="LiSu" panose="02010509060101010101" pitchFamily="49" charset="-122"/>
              </a:rPr>
              <a:t>幻覺說</a:t>
            </a:r>
            <a:r>
              <a:rPr lang="en-US" altLang="zh-TW" sz="4000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4000" dirty="0">
                <a:latin typeface="LiSu" panose="02010509060101010101" pitchFamily="49" charset="-122"/>
                <a:ea typeface="LiSu" panose="02010509060101010101" pitchFamily="49" charset="-122"/>
              </a:rPr>
              <a:t>認為這些婦女所見</a:t>
            </a:r>
            <a:r>
              <a:rPr lang="en-US" altLang="zh-TW" sz="4000" dirty="0"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sz="4000" dirty="0">
                <a:latin typeface="LiSu" panose="02010509060101010101" pitchFamily="49" charset="-122"/>
                <a:ea typeface="LiSu" panose="02010509060101010101" pitchFamily="49" charset="-122"/>
              </a:rPr>
              <a:t>乃是幻影或者鬼魂</a:t>
            </a:r>
            <a:r>
              <a:rPr lang="en-US" altLang="zh-TW" sz="4000" dirty="0"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sz="4000" dirty="0">
                <a:latin typeface="LiSu" panose="02010509060101010101" pitchFamily="49" charset="-122"/>
                <a:ea typeface="LiSu" panose="02010509060101010101" pitchFamily="49" charset="-122"/>
              </a:rPr>
              <a:t>並非復活的耶穌。</a:t>
            </a:r>
            <a:endParaRPr lang="en-US" altLang="zh-TW" sz="40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4000" dirty="0">
                <a:ea typeface="LiSu" panose="02010509060101010101" pitchFamily="49" charset="-122"/>
              </a:rPr>
              <a:t>The women were hallucinated, and they saw visions or ghosts, not a real person of Jesus.</a:t>
            </a:r>
          </a:p>
        </p:txBody>
      </p:sp>
    </p:spTree>
    <p:extLst>
      <p:ext uri="{BB962C8B-B14F-4D97-AF65-F5344CB8AC3E}">
        <p14:creationId xmlns:p14="http://schemas.microsoft.com/office/powerpoint/2010/main" val="197659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300543"/>
            <a:ext cx="6683466" cy="1805038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證據之三</a:t>
            </a:r>
            <a: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天使的見證</a:t>
            </a:r>
            <a:b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dirty="0">
                <a:latin typeface="+mn-lt"/>
                <a:ea typeface="LiSu" panose="02010509060101010101" pitchFamily="49" charset="-122"/>
              </a:rPr>
              <a:t>Evidence #3: The</a:t>
            </a:r>
            <a:r>
              <a:rPr lang="zh-TW" altLang="en-US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dirty="0">
                <a:latin typeface="+mn-lt"/>
                <a:ea typeface="LiSu" panose="02010509060101010101" pitchFamily="49" charset="-122"/>
              </a:rPr>
              <a:t>Witness</a:t>
            </a:r>
            <a:r>
              <a:rPr lang="zh-TW" altLang="en-US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dirty="0">
                <a:latin typeface="+mn-lt"/>
                <a:ea typeface="LiSu" panose="02010509060101010101" pitchFamily="49" charset="-122"/>
              </a:rPr>
              <a:t>of</a:t>
            </a:r>
            <a:r>
              <a:rPr lang="zh-TW" altLang="en-US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dirty="0">
                <a:latin typeface="+mn-lt"/>
                <a:ea typeface="LiSu" panose="02010509060101010101" pitchFamily="49" charset="-122"/>
              </a:rPr>
              <a:t>Angels</a:t>
            </a:r>
            <a:endParaRPr lang="en-US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B07-AB37-4B9B-B95C-9C690366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612" y="2827468"/>
            <a:ext cx="6559641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ea typeface="LiSu" panose="02010509060101010101" pitchFamily="49" charset="-122"/>
              </a:rPr>
              <a:t>天使親自顯現向婦女解釋耶穌的復活</a:t>
            </a:r>
            <a:r>
              <a:rPr lang="en-US" altLang="zh-TW" sz="3600" dirty="0">
                <a:ea typeface="LiSu" panose="02010509060101010101" pitchFamily="49" charset="-122"/>
              </a:rPr>
              <a:t>﹐</a:t>
            </a:r>
            <a:r>
              <a:rPr lang="zh-TW" altLang="en-US" sz="3600" dirty="0">
                <a:ea typeface="LiSu" panose="02010509060101010101" pitchFamily="49" charset="-122"/>
              </a:rPr>
              <a:t>這是無法簡單用幻覺來抹殺的。</a:t>
            </a:r>
            <a:endParaRPr lang="en-US" altLang="zh-TW" sz="3600" dirty="0"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600" dirty="0">
                <a:ea typeface="LiSu" panose="02010509060101010101" pitchFamily="49" charset="-122"/>
              </a:rPr>
              <a:t>Angels explained the resurrection of Jesus to the women.</a:t>
            </a:r>
          </a:p>
        </p:txBody>
      </p:sp>
      <p:sp>
        <p:nvSpPr>
          <p:cNvPr id="6148" name="Freeform: Shape 7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 descr="Image result for women at the empty tomb">
            <a:extLst>
              <a:ext uri="{FF2B5EF4-FFF2-40B4-BE49-F238E27FC236}">
                <a16:creationId xmlns:a16="http://schemas.microsoft.com/office/drawing/2014/main" id="{4547C59D-2E9F-412D-87C6-738A0A825D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3" r="25386" b="1"/>
          <a:stretch/>
        </p:blipFill>
        <p:spPr bwMode="auto"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223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Jesus showed to disciples after resurrection">
            <a:extLst>
              <a:ext uri="{FF2B5EF4-FFF2-40B4-BE49-F238E27FC236}">
                <a16:creationId xmlns:a16="http://schemas.microsoft.com/office/drawing/2014/main" id="{14C9F4C6-F40F-4485-9B10-2FC6C7A237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" t="13696" r="-1" b="12609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ED49FE6D-E54D-4A15-9572-966ED42F8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4251489"/>
            <a:ext cx="12188824" cy="2077327"/>
          </a:xfrm>
          <a:prstGeom prst="rect">
            <a:avLst/>
          </a:prstGeom>
          <a:solidFill>
            <a:schemeClr val="bg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688" y="4337523"/>
            <a:ext cx="10918056" cy="13273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證據之四</a:t>
            </a:r>
            <a: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門徒的見證</a:t>
            </a:r>
            <a:br>
              <a:rPr lang="en-US" altLang="zh-TW" dirty="0"/>
            </a:br>
            <a:r>
              <a:rPr lang="en-US" altLang="zh-TW" dirty="0">
                <a:latin typeface="+mn-lt"/>
              </a:rPr>
              <a:t>Evidence #4: The Witness of Disciples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B07-AB37-4B9B-B95C-9C690366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43" y="5750937"/>
            <a:ext cx="11406701" cy="468888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ctr">
              <a:buNone/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耶穌多次向門徒顯現。</a:t>
            </a:r>
            <a:r>
              <a:rPr lang="en-US" altLang="zh-TW" sz="3600" dirty="0"/>
              <a:t>Jesus showed himself to disciples.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AFC8083-BBFA-464C-A805-4E844F66B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4126832"/>
            <a:ext cx="12188824" cy="0"/>
          </a:xfrm>
          <a:prstGeom prst="line">
            <a:avLst/>
          </a:prstGeom>
          <a:ln w="50800">
            <a:solidFill>
              <a:schemeClr val="bg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C752BC6-CDD2-4020-8DCF-B5E813CD3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448927"/>
            <a:ext cx="12188824" cy="0"/>
          </a:xfrm>
          <a:prstGeom prst="line">
            <a:avLst/>
          </a:prstGeom>
          <a:ln w="50800">
            <a:solidFill>
              <a:schemeClr val="bg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043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29266"/>
            <a:ext cx="5048249" cy="1676603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證據之五</a:t>
            </a:r>
            <a:r>
              <a:rPr lang="en-US" altLang="zh-TW" sz="3600" dirty="0"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教會的見證</a:t>
            </a:r>
            <a:br>
              <a:rPr lang="en-US" altLang="zh-TW" sz="28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3600" dirty="0">
                <a:latin typeface="+mn-lt"/>
                <a:ea typeface="LiSu" panose="02010509060101010101" pitchFamily="49" charset="-122"/>
              </a:rPr>
              <a:t>Evidence #5: </a:t>
            </a:r>
            <a:br>
              <a:rPr lang="en-US" altLang="zh-TW" sz="3600" dirty="0">
                <a:latin typeface="+mn-lt"/>
                <a:ea typeface="LiSu" panose="02010509060101010101" pitchFamily="49" charset="-122"/>
              </a:rPr>
            </a:br>
            <a:r>
              <a:rPr lang="en-US" altLang="zh-TW" sz="3600" dirty="0">
                <a:latin typeface="+mn-lt"/>
                <a:ea typeface="LiSu" panose="02010509060101010101" pitchFamily="49" charset="-122"/>
              </a:rPr>
              <a:t>The</a:t>
            </a:r>
            <a:r>
              <a:rPr lang="zh-TW" altLang="en-US" sz="3600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3600" dirty="0">
                <a:latin typeface="+mn-lt"/>
                <a:ea typeface="LiSu" panose="02010509060101010101" pitchFamily="49" charset="-122"/>
              </a:rPr>
              <a:t>Witness</a:t>
            </a:r>
            <a:r>
              <a:rPr lang="zh-TW" altLang="en-US" sz="3600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3600" dirty="0">
                <a:latin typeface="+mn-lt"/>
                <a:ea typeface="LiSu" panose="02010509060101010101" pitchFamily="49" charset="-122"/>
              </a:rPr>
              <a:t>of</a:t>
            </a:r>
            <a:r>
              <a:rPr lang="zh-TW" altLang="en-US" sz="3600" dirty="0">
                <a:latin typeface="+mn-lt"/>
                <a:ea typeface="LiSu" panose="02010509060101010101" pitchFamily="49" charset="-122"/>
              </a:rPr>
              <a:t> </a:t>
            </a:r>
            <a:r>
              <a:rPr lang="en-US" altLang="zh-TW" sz="3600" dirty="0">
                <a:latin typeface="+mn-lt"/>
                <a:ea typeface="LiSu" panose="02010509060101010101" pitchFamily="49" charset="-122"/>
              </a:rPr>
              <a:t>Church</a:t>
            </a:r>
            <a:endParaRPr lang="en-US" sz="3600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B07-AB37-4B9B-B95C-9C690366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362" y="2662372"/>
            <a:ext cx="4162425" cy="3779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>
                <a:ea typeface="LiSu" panose="02010509060101010101" pitchFamily="49" charset="-122"/>
              </a:rPr>
              <a:t>教會得以建立</a:t>
            </a:r>
            <a:r>
              <a:rPr lang="en-US" altLang="zh-TW" sz="3600" dirty="0">
                <a:ea typeface="LiSu" panose="02010509060101010101" pitchFamily="49" charset="-122"/>
              </a:rPr>
              <a:t>﹐</a:t>
            </a:r>
            <a:r>
              <a:rPr lang="zh-TW" altLang="en-US" sz="3600" dirty="0">
                <a:ea typeface="LiSu" panose="02010509060101010101" pitchFamily="49" charset="-122"/>
              </a:rPr>
              <a:t>並在初期迅速發展</a:t>
            </a:r>
            <a:r>
              <a:rPr lang="en-US" altLang="zh-TW" sz="3600" dirty="0">
                <a:ea typeface="LiSu" panose="02010509060101010101" pitchFamily="49" charset="-122"/>
              </a:rPr>
              <a:t>﹐</a:t>
            </a:r>
            <a:r>
              <a:rPr lang="zh-TW" altLang="en-US" sz="3600" dirty="0">
                <a:ea typeface="LiSu" panose="02010509060101010101" pitchFamily="49" charset="-122"/>
              </a:rPr>
              <a:t>正是門徒見證耶穌復活的結果。</a:t>
            </a:r>
            <a:r>
              <a:rPr lang="en-US" altLang="zh-TW" sz="3600" dirty="0">
                <a:ea typeface="LiSu" panose="02010509060101010101" pitchFamily="49" charset="-122"/>
              </a:rPr>
              <a:t>The founding of Church is the direct result of Jesus’ resurrection.</a:t>
            </a:r>
          </a:p>
        </p:txBody>
      </p:sp>
      <p:sp>
        <p:nvSpPr>
          <p:cNvPr id="8196" name="Rectangle 70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7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8267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Related image">
            <a:extLst>
              <a:ext uri="{FF2B5EF4-FFF2-40B4-BE49-F238E27FC236}">
                <a16:creationId xmlns:a16="http://schemas.microsoft.com/office/drawing/2014/main" id="{B9F0B736-DF5A-4F75-B16A-19853BBB16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4" r="10842" b="-2"/>
          <a:stretch/>
        </p:blipFill>
        <p:spPr bwMode="auto">
          <a:xfrm>
            <a:off x="5283708" y="722376"/>
            <a:ext cx="6263640" cy="541324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57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20EB187-900F-4AF5-813B-101456D9F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Related image">
            <a:extLst>
              <a:ext uri="{FF2B5EF4-FFF2-40B4-BE49-F238E27FC236}">
                <a16:creationId xmlns:a16="http://schemas.microsoft.com/office/drawing/2014/main" id="{F27B9DB3-C804-4F34-A77B-76EEE09D20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13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D8CC4DE-55D9-4D65-A01D-EB95D0AA9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349" y="1200152"/>
            <a:ext cx="6897171" cy="445769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z="54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證據之六</a:t>
            </a:r>
            <a:r>
              <a:rPr lang="en-US" altLang="zh-TW" sz="54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</a:t>
            </a:r>
            <a:r>
              <a:rPr lang="zh-TW" altLang="en-US" sz="54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歷史的見證</a:t>
            </a:r>
            <a:br>
              <a:rPr lang="en-US" altLang="zh-TW" sz="6800" dirty="0">
                <a:solidFill>
                  <a:srgbClr val="FFFFFF"/>
                </a:solidFill>
              </a:rPr>
            </a:br>
            <a:r>
              <a:rPr lang="en-US" altLang="zh-TW" dirty="0">
                <a:solidFill>
                  <a:srgbClr val="FFFFFF"/>
                </a:solidFill>
              </a:rPr>
              <a:t>Evidence #6: The Witness of History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BDB07-AB37-4B9B-B95C-9C690366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88" y="711880"/>
            <a:ext cx="2816535" cy="512962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altLang="zh-TW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E </a:t>
            </a:r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迷信說</a:t>
            </a:r>
            <a:r>
              <a:rPr lang="en-US" altLang="zh-TW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: </a:t>
            </a:r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接受死人復活是出於人的需要</a:t>
            </a:r>
            <a:r>
              <a:rPr lang="en-US" altLang="zh-TW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﹐</a:t>
            </a:r>
            <a:r>
              <a:rPr lang="zh-TW" altLang="en-US" sz="3600" dirty="0">
                <a:solidFill>
                  <a:srgbClr val="FFFFFF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是一種迷信。 </a:t>
            </a:r>
            <a:r>
              <a:rPr lang="en-US" altLang="zh-TW" sz="3600" dirty="0">
                <a:solidFill>
                  <a:srgbClr val="FFFFFF"/>
                </a:solidFill>
              </a:rPr>
              <a:t>It is out of self comfort that people accept resurrection.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24D17C8-E9C2-48A4-AA36-D7048A6CC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286000"/>
            <a:ext cx="0" cy="2286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0198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353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LiSu</vt:lpstr>
      <vt:lpstr>Arial</vt:lpstr>
      <vt:lpstr>Calibri</vt:lpstr>
      <vt:lpstr>Calibri Light</vt:lpstr>
      <vt:lpstr>Office Theme</vt:lpstr>
      <vt:lpstr>復活﹐確有其事嗎﹖</vt:lpstr>
      <vt:lpstr>證據之一﹕空墳墓見證 Evidence #1: The Empty Tomb </vt:lpstr>
      <vt:lpstr>證據之一:空墳墓見證 Evidence #1: The Empty Tomb </vt:lpstr>
      <vt:lpstr>證據之一:空墳墓見證 Evidence #1: The Empty Tomb </vt:lpstr>
      <vt:lpstr>證據之二:婦女的見證 Evidence #2:  The Witness of Women</vt:lpstr>
      <vt:lpstr>證據之三:天使的見證 Evidence #3: The Witness of Angels</vt:lpstr>
      <vt:lpstr>證據之四:門徒的見證 Evidence #4: The Witness of Disciples</vt:lpstr>
      <vt:lpstr>證據之五:教會的見證 Evidence #5:  The Witness of Church</vt:lpstr>
      <vt:lpstr>證據之六:歷史的見證 Evidence #6: The Witness of History</vt:lpstr>
      <vt:lpstr>證據之七:反駁的見證 Evidence #7: The Witness of Unsuccessful Rebuke</vt:lpstr>
      <vt:lpstr>耶穌說﹐我就是道路﹑真理和生命。 Jesus Says, “I am the way, the truth and the life.”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復活﹐確有其事嗎﹖</dc:title>
  <dc:creator>Jinchang Chen</dc:creator>
  <cp:lastModifiedBy>Becky Kwan</cp:lastModifiedBy>
  <cp:revision>4</cp:revision>
  <dcterms:created xsi:type="dcterms:W3CDTF">2019-04-17T18:46:44Z</dcterms:created>
  <dcterms:modified xsi:type="dcterms:W3CDTF">2019-04-18T02:57:56Z</dcterms:modified>
</cp:coreProperties>
</file>