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1" r:id="rId10"/>
    <p:sldId id="267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A42AF7-2360-494E-A967-8E9CE29EA8F8}" v="380" dt="2021-01-08T21:04:01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0"/>
  </p:normalViewPr>
  <p:slideViewPr>
    <p:cSldViewPr snapToGrid="0" snapToObjects="1">
      <p:cViewPr varScale="1">
        <p:scale>
          <a:sx n="80" d="100"/>
          <a:sy n="80" d="100"/>
        </p:scale>
        <p:origin x="9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e Petzholt" userId="c7ce9924f213a4c0" providerId="LiveId" clId="{E5A42AF7-2360-494E-A967-8E9CE29EA8F8}"/>
    <pc:docChg chg="custSel mod modSld">
      <pc:chgData name="Annie Petzholt" userId="c7ce9924f213a4c0" providerId="LiveId" clId="{E5A42AF7-2360-494E-A967-8E9CE29EA8F8}" dt="2021-01-08T21:05:44.790" v="1205" actId="403"/>
      <pc:docMkLst>
        <pc:docMk/>
      </pc:docMkLst>
      <pc:sldChg chg="modSp mod">
        <pc:chgData name="Annie Petzholt" userId="c7ce9924f213a4c0" providerId="LiveId" clId="{E5A42AF7-2360-494E-A967-8E9CE29EA8F8}" dt="2021-01-08T20:59:49.174" v="1119" actId="1076"/>
        <pc:sldMkLst>
          <pc:docMk/>
          <pc:sldMk cId="3675356230" sldId="256"/>
        </pc:sldMkLst>
        <pc:spChg chg="mod">
          <ac:chgData name="Annie Petzholt" userId="c7ce9924f213a4c0" providerId="LiveId" clId="{E5A42AF7-2360-494E-A967-8E9CE29EA8F8}" dt="2021-01-08T20:59:44.078" v="1118" actId="1076"/>
          <ac:spMkLst>
            <pc:docMk/>
            <pc:sldMk cId="3675356230" sldId="256"/>
            <ac:spMk id="2" creationId="{466C4D3E-2737-4B47-A160-C54D9E79938E}"/>
          </ac:spMkLst>
        </pc:spChg>
        <pc:spChg chg="mod">
          <ac:chgData name="Annie Petzholt" userId="c7ce9924f213a4c0" providerId="LiveId" clId="{E5A42AF7-2360-494E-A967-8E9CE29EA8F8}" dt="2021-01-08T20:59:49.174" v="1119" actId="1076"/>
          <ac:spMkLst>
            <pc:docMk/>
            <pc:sldMk cId="3675356230" sldId="256"/>
            <ac:spMk id="3" creationId="{61ED8994-58DB-EB43-BFB5-A8C15AA8D233}"/>
          </ac:spMkLst>
        </pc:spChg>
      </pc:sldChg>
      <pc:sldChg chg="modSp mod">
        <pc:chgData name="Annie Petzholt" userId="c7ce9924f213a4c0" providerId="LiveId" clId="{E5A42AF7-2360-494E-A967-8E9CE29EA8F8}" dt="2021-01-08T21:00:08.415" v="1123" actId="20577"/>
        <pc:sldMkLst>
          <pc:docMk/>
          <pc:sldMk cId="915839799" sldId="257"/>
        </pc:sldMkLst>
        <pc:spChg chg="mod">
          <ac:chgData name="Annie Petzholt" userId="c7ce9924f213a4c0" providerId="LiveId" clId="{E5A42AF7-2360-494E-A967-8E9CE29EA8F8}" dt="2021-01-08T21:00:08.415" v="1123" actId="20577"/>
          <ac:spMkLst>
            <pc:docMk/>
            <pc:sldMk cId="915839799" sldId="257"/>
            <ac:spMk id="3" creationId="{E383A651-2314-A144-A2C1-E647F7A8421C}"/>
          </ac:spMkLst>
        </pc:spChg>
      </pc:sldChg>
      <pc:sldChg chg="modSp mod">
        <pc:chgData name="Annie Petzholt" userId="c7ce9924f213a4c0" providerId="LiveId" clId="{E5A42AF7-2360-494E-A967-8E9CE29EA8F8}" dt="2021-01-08T21:00:57.687" v="1134"/>
        <pc:sldMkLst>
          <pc:docMk/>
          <pc:sldMk cId="725188123" sldId="258"/>
        </pc:sldMkLst>
        <pc:spChg chg="mod">
          <ac:chgData name="Annie Petzholt" userId="c7ce9924f213a4c0" providerId="LiveId" clId="{E5A42AF7-2360-494E-A967-8E9CE29EA8F8}" dt="2021-01-08T21:00:45.516" v="1132"/>
          <ac:spMkLst>
            <pc:docMk/>
            <pc:sldMk cId="725188123" sldId="258"/>
            <ac:spMk id="2" creationId="{340F1A49-B90A-E344-81E5-92C9913C05CB}"/>
          </ac:spMkLst>
        </pc:spChg>
        <pc:spChg chg="mod">
          <ac:chgData name="Annie Petzholt" userId="c7ce9924f213a4c0" providerId="LiveId" clId="{E5A42AF7-2360-494E-A967-8E9CE29EA8F8}" dt="2021-01-08T21:00:57.687" v="1134"/>
          <ac:spMkLst>
            <pc:docMk/>
            <pc:sldMk cId="725188123" sldId="258"/>
            <ac:spMk id="3" creationId="{0094DA3E-B0BE-BD40-B71C-B0838AADA07B}"/>
          </ac:spMkLst>
        </pc:spChg>
      </pc:sldChg>
      <pc:sldChg chg="modSp mod">
        <pc:chgData name="Annie Petzholt" userId="c7ce9924f213a4c0" providerId="LiveId" clId="{E5A42AF7-2360-494E-A967-8E9CE29EA8F8}" dt="2021-01-08T21:02:21.128" v="1149" actId="403"/>
        <pc:sldMkLst>
          <pc:docMk/>
          <pc:sldMk cId="2807415150" sldId="259"/>
        </pc:sldMkLst>
        <pc:spChg chg="mod">
          <ac:chgData name="Annie Petzholt" userId="c7ce9924f213a4c0" providerId="LiveId" clId="{E5A42AF7-2360-494E-A967-8E9CE29EA8F8}" dt="2021-01-08T21:01:44.581" v="1140" actId="403"/>
          <ac:spMkLst>
            <pc:docMk/>
            <pc:sldMk cId="2807415150" sldId="259"/>
            <ac:spMk id="2" creationId="{8E4E9C63-0474-A94B-8E4F-5BC48A37272F}"/>
          </ac:spMkLst>
        </pc:spChg>
        <pc:spChg chg="mod">
          <ac:chgData name="Annie Petzholt" userId="c7ce9924f213a4c0" providerId="LiveId" clId="{E5A42AF7-2360-494E-A967-8E9CE29EA8F8}" dt="2021-01-08T21:02:21.128" v="1149" actId="403"/>
          <ac:spMkLst>
            <pc:docMk/>
            <pc:sldMk cId="2807415150" sldId="259"/>
            <ac:spMk id="3" creationId="{EFAA9BF2-266C-AA45-BB78-9BCA68F7B50C}"/>
          </ac:spMkLst>
        </pc:spChg>
      </pc:sldChg>
      <pc:sldChg chg="addSp modSp mod setBg">
        <pc:chgData name="Annie Petzholt" userId="c7ce9924f213a4c0" providerId="LiveId" clId="{E5A42AF7-2360-494E-A967-8E9CE29EA8F8}" dt="2021-01-08T21:04:01.615" v="1182"/>
        <pc:sldMkLst>
          <pc:docMk/>
          <pc:sldMk cId="680896814" sldId="260"/>
        </pc:sldMkLst>
        <pc:spChg chg="mod">
          <ac:chgData name="Annie Petzholt" userId="c7ce9924f213a4c0" providerId="LiveId" clId="{E5A42AF7-2360-494E-A967-8E9CE29EA8F8}" dt="2021-01-08T21:03:38.353" v="1174" actId="113"/>
          <ac:spMkLst>
            <pc:docMk/>
            <pc:sldMk cId="680896814" sldId="260"/>
            <ac:spMk id="2" creationId="{3C457C89-A048-6045-9BEA-B5812C8BA5D4}"/>
          </ac:spMkLst>
        </pc:spChg>
        <pc:spChg chg="mod">
          <ac:chgData name="Annie Petzholt" userId="c7ce9924f213a4c0" providerId="LiveId" clId="{E5A42AF7-2360-494E-A967-8E9CE29EA8F8}" dt="2021-01-08T21:04:01.615" v="1182"/>
          <ac:spMkLst>
            <pc:docMk/>
            <pc:sldMk cId="680896814" sldId="260"/>
            <ac:spMk id="3" creationId="{3D966984-AF12-DD4D-8393-234CCE1AD569}"/>
          </ac:spMkLst>
        </pc:spChg>
        <pc:spChg chg="add">
          <ac:chgData name="Annie Petzholt" userId="c7ce9924f213a4c0" providerId="LiveId" clId="{E5A42AF7-2360-494E-A967-8E9CE29EA8F8}" dt="2021-01-08T20:39:18.385" v="353" actId="26606"/>
          <ac:spMkLst>
            <pc:docMk/>
            <pc:sldMk cId="680896814" sldId="260"/>
            <ac:spMk id="8" creationId="{1B15ED52-F352-441B-82BF-E0EA34836D08}"/>
          </ac:spMkLst>
        </pc:spChg>
        <pc:spChg chg="add">
          <ac:chgData name="Annie Petzholt" userId="c7ce9924f213a4c0" providerId="LiveId" clId="{E5A42AF7-2360-494E-A967-8E9CE29EA8F8}" dt="2021-01-08T20:39:18.385" v="353" actId="26606"/>
          <ac:spMkLst>
            <pc:docMk/>
            <pc:sldMk cId="680896814" sldId="260"/>
            <ac:spMk id="10" creationId="{3B2E3793-BFE6-45A2-9B7B-E18844431C99}"/>
          </ac:spMkLst>
        </pc:spChg>
        <pc:spChg chg="add">
          <ac:chgData name="Annie Petzholt" userId="c7ce9924f213a4c0" providerId="LiveId" clId="{E5A42AF7-2360-494E-A967-8E9CE29EA8F8}" dt="2021-01-08T20:39:18.385" v="353" actId="26606"/>
          <ac:spMkLst>
            <pc:docMk/>
            <pc:sldMk cId="680896814" sldId="260"/>
            <ac:spMk id="12" creationId="{BC4C4868-CB8F-4AF9-9CDB-8108F2C19B67}"/>
          </ac:spMkLst>
        </pc:spChg>
        <pc:spChg chg="add">
          <ac:chgData name="Annie Petzholt" userId="c7ce9924f213a4c0" providerId="LiveId" clId="{E5A42AF7-2360-494E-A967-8E9CE29EA8F8}" dt="2021-01-08T20:39:18.385" v="353" actId="26606"/>
          <ac:spMkLst>
            <pc:docMk/>
            <pc:sldMk cId="680896814" sldId="260"/>
            <ac:spMk id="14" creationId="{375E0459-6403-40CD-989D-56A4407CA12E}"/>
          </ac:spMkLst>
        </pc:spChg>
        <pc:spChg chg="add">
          <ac:chgData name="Annie Petzholt" userId="c7ce9924f213a4c0" providerId="LiveId" clId="{E5A42AF7-2360-494E-A967-8E9CE29EA8F8}" dt="2021-01-08T20:39:18.385" v="353" actId="26606"/>
          <ac:spMkLst>
            <pc:docMk/>
            <pc:sldMk cId="680896814" sldId="260"/>
            <ac:spMk id="16" creationId="{53E5B1A8-3AC9-4BD1-9BBC-78CA94F2D1BA}"/>
          </ac:spMkLst>
        </pc:spChg>
      </pc:sldChg>
      <pc:sldChg chg="addSp modSp mod setBg">
        <pc:chgData name="Annie Petzholt" userId="c7ce9924f213a4c0" providerId="LiveId" clId="{E5A42AF7-2360-494E-A967-8E9CE29EA8F8}" dt="2021-01-08T20:49:57.396" v="768" actId="27636"/>
        <pc:sldMkLst>
          <pc:docMk/>
          <pc:sldMk cId="1858801070" sldId="261"/>
        </pc:sldMkLst>
        <pc:spChg chg="mod">
          <ac:chgData name="Annie Petzholt" userId="c7ce9924f213a4c0" providerId="LiveId" clId="{E5A42AF7-2360-494E-A967-8E9CE29EA8F8}" dt="2021-01-08T20:49:24.325" v="758" actId="113"/>
          <ac:spMkLst>
            <pc:docMk/>
            <pc:sldMk cId="1858801070" sldId="261"/>
            <ac:spMk id="2" creationId="{30DF698E-7DBF-BE45-90D4-FB240A944F0F}"/>
          </ac:spMkLst>
        </pc:spChg>
        <pc:spChg chg="mod">
          <ac:chgData name="Annie Petzholt" userId="c7ce9924f213a4c0" providerId="LiveId" clId="{E5A42AF7-2360-494E-A967-8E9CE29EA8F8}" dt="2021-01-08T20:49:57.396" v="768" actId="27636"/>
          <ac:spMkLst>
            <pc:docMk/>
            <pc:sldMk cId="1858801070" sldId="261"/>
            <ac:spMk id="3" creationId="{697E767D-142B-B743-9E80-3C48C7A12AFD}"/>
          </ac:spMkLst>
        </pc:spChg>
        <pc:spChg chg="add">
          <ac:chgData name="Annie Petzholt" userId="c7ce9924f213a4c0" providerId="LiveId" clId="{E5A42AF7-2360-494E-A967-8E9CE29EA8F8}" dt="2021-01-08T20:49:19.082" v="757" actId="26606"/>
          <ac:spMkLst>
            <pc:docMk/>
            <pc:sldMk cId="1858801070" sldId="261"/>
            <ac:spMk id="8" creationId="{1B15ED52-F352-441B-82BF-E0EA34836D08}"/>
          </ac:spMkLst>
        </pc:spChg>
        <pc:spChg chg="add">
          <ac:chgData name="Annie Petzholt" userId="c7ce9924f213a4c0" providerId="LiveId" clId="{E5A42AF7-2360-494E-A967-8E9CE29EA8F8}" dt="2021-01-08T20:49:19.082" v="757" actId="26606"/>
          <ac:spMkLst>
            <pc:docMk/>
            <pc:sldMk cId="1858801070" sldId="261"/>
            <ac:spMk id="10" creationId="{3B2E3793-BFE6-45A2-9B7B-E18844431C99}"/>
          </ac:spMkLst>
        </pc:spChg>
        <pc:spChg chg="add">
          <ac:chgData name="Annie Petzholt" userId="c7ce9924f213a4c0" providerId="LiveId" clId="{E5A42AF7-2360-494E-A967-8E9CE29EA8F8}" dt="2021-01-08T20:49:19.082" v="757" actId="26606"/>
          <ac:spMkLst>
            <pc:docMk/>
            <pc:sldMk cId="1858801070" sldId="261"/>
            <ac:spMk id="12" creationId="{BC4C4868-CB8F-4AF9-9CDB-8108F2C19B67}"/>
          </ac:spMkLst>
        </pc:spChg>
        <pc:spChg chg="add">
          <ac:chgData name="Annie Petzholt" userId="c7ce9924f213a4c0" providerId="LiveId" clId="{E5A42AF7-2360-494E-A967-8E9CE29EA8F8}" dt="2021-01-08T20:49:19.082" v="757" actId="26606"/>
          <ac:spMkLst>
            <pc:docMk/>
            <pc:sldMk cId="1858801070" sldId="261"/>
            <ac:spMk id="14" creationId="{375E0459-6403-40CD-989D-56A4407CA12E}"/>
          </ac:spMkLst>
        </pc:spChg>
        <pc:spChg chg="add">
          <ac:chgData name="Annie Petzholt" userId="c7ce9924f213a4c0" providerId="LiveId" clId="{E5A42AF7-2360-494E-A967-8E9CE29EA8F8}" dt="2021-01-08T20:49:19.082" v="757" actId="26606"/>
          <ac:spMkLst>
            <pc:docMk/>
            <pc:sldMk cId="1858801070" sldId="261"/>
            <ac:spMk id="16" creationId="{53E5B1A8-3AC9-4BD1-9BBC-78CA94F2D1BA}"/>
          </ac:spMkLst>
        </pc:spChg>
      </pc:sldChg>
      <pc:sldChg chg="addSp modSp mod setBg">
        <pc:chgData name="Annie Petzholt" userId="c7ce9924f213a4c0" providerId="LiveId" clId="{E5A42AF7-2360-494E-A967-8E9CE29EA8F8}" dt="2021-01-08T20:59:19.690" v="1115" actId="20577"/>
        <pc:sldMkLst>
          <pc:docMk/>
          <pc:sldMk cId="1412003035" sldId="262"/>
        </pc:sldMkLst>
        <pc:spChg chg="mod">
          <ac:chgData name="Annie Petzholt" userId="c7ce9924f213a4c0" providerId="LiveId" clId="{E5A42AF7-2360-494E-A967-8E9CE29EA8F8}" dt="2021-01-08T20:58:11.967" v="1087" actId="403"/>
          <ac:spMkLst>
            <pc:docMk/>
            <pc:sldMk cId="1412003035" sldId="262"/>
            <ac:spMk id="2" creationId="{521D7A16-9FD5-B641-9FBF-8107F6AFF64C}"/>
          </ac:spMkLst>
        </pc:spChg>
        <pc:spChg chg="mod">
          <ac:chgData name="Annie Petzholt" userId="c7ce9924f213a4c0" providerId="LiveId" clId="{E5A42AF7-2360-494E-A967-8E9CE29EA8F8}" dt="2021-01-08T20:59:19.690" v="1115" actId="20577"/>
          <ac:spMkLst>
            <pc:docMk/>
            <pc:sldMk cId="1412003035" sldId="262"/>
            <ac:spMk id="3" creationId="{7E324979-B681-A64A-9801-37133161C172}"/>
          </ac:spMkLst>
        </pc:spChg>
        <pc:spChg chg="add">
          <ac:chgData name="Annie Petzholt" userId="c7ce9924f213a4c0" providerId="LiveId" clId="{E5A42AF7-2360-494E-A967-8E9CE29EA8F8}" dt="2021-01-08T20:58:04.766" v="1085" actId="26606"/>
          <ac:spMkLst>
            <pc:docMk/>
            <pc:sldMk cId="1412003035" sldId="262"/>
            <ac:spMk id="8" creationId="{1B15ED52-F352-441B-82BF-E0EA34836D08}"/>
          </ac:spMkLst>
        </pc:spChg>
        <pc:spChg chg="add">
          <ac:chgData name="Annie Petzholt" userId="c7ce9924f213a4c0" providerId="LiveId" clId="{E5A42AF7-2360-494E-A967-8E9CE29EA8F8}" dt="2021-01-08T20:58:04.766" v="1085" actId="26606"/>
          <ac:spMkLst>
            <pc:docMk/>
            <pc:sldMk cId="1412003035" sldId="262"/>
            <ac:spMk id="10" creationId="{3B2E3793-BFE6-45A2-9B7B-E18844431C99}"/>
          </ac:spMkLst>
        </pc:spChg>
        <pc:spChg chg="add">
          <ac:chgData name="Annie Petzholt" userId="c7ce9924f213a4c0" providerId="LiveId" clId="{E5A42AF7-2360-494E-A967-8E9CE29EA8F8}" dt="2021-01-08T20:58:04.766" v="1085" actId="26606"/>
          <ac:spMkLst>
            <pc:docMk/>
            <pc:sldMk cId="1412003035" sldId="262"/>
            <ac:spMk id="12" creationId="{BC4C4868-CB8F-4AF9-9CDB-8108F2C19B67}"/>
          </ac:spMkLst>
        </pc:spChg>
        <pc:spChg chg="add">
          <ac:chgData name="Annie Petzholt" userId="c7ce9924f213a4c0" providerId="LiveId" clId="{E5A42AF7-2360-494E-A967-8E9CE29EA8F8}" dt="2021-01-08T20:58:04.766" v="1085" actId="26606"/>
          <ac:spMkLst>
            <pc:docMk/>
            <pc:sldMk cId="1412003035" sldId="262"/>
            <ac:spMk id="14" creationId="{375E0459-6403-40CD-989D-56A4407CA12E}"/>
          </ac:spMkLst>
        </pc:spChg>
        <pc:spChg chg="add">
          <ac:chgData name="Annie Petzholt" userId="c7ce9924f213a4c0" providerId="LiveId" clId="{E5A42AF7-2360-494E-A967-8E9CE29EA8F8}" dt="2021-01-08T20:58:04.766" v="1085" actId="26606"/>
          <ac:spMkLst>
            <pc:docMk/>
            <pc:sldMk cId="1412003035" sldId="262"/>
            <ac:spMk id="16" creationId="{53E5B1A8-3AC9-4BD1-9BBC-78CA94F2D1BA}"/>
          </ac:spMkLst>
        </pc:spChg>
      </pc:sldChg>
      <pc:sldChg chg="modSp mod">
        <pc:chgData name="Annie Petzholt" userId="c7ce9924f213a4c0" providerId="LiveId" clId="{E5A42AF7-2360-494E-A967-8E9CE29EA8F8}" dt="2021-01-08T21:01:17.698" v="1136"/>
        <pc:sldMkLst>
          <pc:docMk/>
          <pc:sldMk cId="1084863704" sldId="264"/>
        </pc:sldMkLst>
        <pc:spChg chg="mod">
          <ac:chgData name="Annie Petzholt" userId="c7ce9924f213a4c0" providerId="LiveId" clId="{E5A42AF7-2360-494E-A967-8E9CE29EA8F8}" dt="2021-01-08T21:01:17.698" v="1136"/>
          <ac:spMkLst>
            <pc:docMk/>
            <pc:sldMk cId="1084863704" sldId="264"/>
            <ac:spMk id="3" creationId="{A49EF3A6-1B20-744C-A896-F3A004863EF5}"/>
          </ac:spMkLst>
        </pc:spChg>
      </pc:sldChg>
      <pc:sldChg chg="addSp modSp mod setBg">
        <pc:chgData name="Annie Petzholt" userId="c7ce9924f213a4c0" providerId="LiveId" clId="{E5A42AF7-2360-494E-A967-8E9CE29EA8F8}" dt="2021-01-08T21:03:24.606" v="1173" actId="207"/>
        <pc:sldMkLst>
          <pc:docMk/>
          <pc:sldMk cId="534830824" sldId="265"/>
        </pc:sldMkLst>
        <pc:spChg chg="mod">
          <ac:chgData name="Annie Petzholt" userId="c7ce9924f213a4c0" providerId="LiveId" clId="{E5A42AF7-2360-494E-A967-8E9CE29EA8F8}" dt="2021-01-08T20:32:48.771" v="140" actId="403"/>
          <ac:spMkLst>
            <pc:docMk/>
            <pc:sldMk cId="534830824" sldId="265"/>
            <ac:spMk id="2" creationId="{C2D461C6-1C4C-B24F-8DB4-DB18D69DAA36}"/>
          </ac:spMkLst>
        </pc:spChg>
        <pc:spChg chg="mod">
          <ac:chgData name="Annie Petzholt" userId="c7ce9924f213a4c0" providerId="LiveId" clId="{E5A42AF7-2360-494E-A967-8E9CE29EA8F8}" dt="2021-01-08T21:03:24.606" v="1173" actId="207"/>
          <ac:spMkLst>
            <pc:docMk/>
            <pc:sldMk cId="534830824" sldId="265"/>
            <ac:spMk id="3" creationId="{C3E022B6-275F-8D47-A398-A8AD3DBA86C3}"/>
          </ac:spMkLst>
        </pc:spChg>
        <pc:spChg chg="add">
          <ac:chgData name="Annie Petzholt" userId="c7ce9924f213a4c0" providerId="LiveId" clId="{E5A42AF7-2360-494E-A967-8E9CE29EA8F8}" dt="2021-01-08T20:32:38.374" v="132" actId="26606"/>
          <ac:spMkLst>
            <pc:docMk/>
            <pc:sldMk cId="534830824" sldId="265"/>
            <ac:spMk id="8" creationId="{1B15ED52-F352-441B-82BF-E0EA34836D08}"/>
          </ac:spMkLst>
        </pc:spChg>
        <pc:spChg chg="add">
          <ac:chgData name="Annie Petzholt" userId="c7ce9924f213a4c0" providerId="LiveId" clId="{E5A42AF7-2360-494E-A967-8E9CE29EA8F8}" dt="2021-01-08T20:32:38.374" v="132" actId="26606"/>
          <ac:spMkLst>
            <pc:docMk/>
            <pc:sldMk cId="534830824" sldId="265"/>
            <ac:spMk id="10" creationId="{3B2E3793-BFE6-45A2-9B7B-E18844431C99}"/>
          </ac:spMkLst>
        </pc:spChg>
        <pc:spChg chg="add">
          <ac:chgData name="Annie Petzholt" userId="c7ce9924f213a4c0" providerId="LiveId" clId="{E5A42AF7-2360-494E-A967-8E9CE29EA8F8}" dt="2021-01-08T20:32:38.374" v="132" actId="26606"/>
          <ac:spMkLst>
            <pc:docMk/>
            <pc:sldMk cId="534830824" sldId="265"/>
            <ac:spMk id="12" creationId="{BC4C4868-CB8F-4AF9-9CDB-8108F2C19B67}"/>
          </ac:spMkLst>
        </pc:spChg>
        <pc:spChg chg="add">
          <ac:chgData name="Annie Petzholt" userId="c7ce9924f213a4c0" providerId="LiveId" clId="{E5A42AF7-2360-494E-A967-8E9CE29EA8F8}" dt="2021-01-08T20:32:38.374" v="132" actId="26606"/>
          <ac:spMkLst>
            <pc:docMk/>
            <pc:sldMk cId="534830824" sldId="265"/>
            <ac:spMk id="14" creationId="{375E0459-6403-40CD-989D-56A4407CA12E}"/>
          </ac:spMkLst>
        </pc:spChg>
        <pc:spChg chg="add">
          <ac:chgData name="Annie Petzholt" userId="c7ce9924f213a4c0" providerId="LiveId" clId="{E5A42AF7-2360-494E-A967-8E9CE29EA8F8}" dt="2021-01-08T20:32:38.374" v="132" actId="26606"/>
          <ac:spMkLst>
            <pc:docMk/>
            <pc:sldMk cId="534830824" sldId="265"/>
            <ac:spMk id="16" creationId="{53E5B1A8-3AC9-4BD1-9BBC-78CA94F2D1BA}"/>
          </ac:spMkLst>
        </pc:spChg>
      </pc:sldChg>
      <pc:sldChg chg="addSp modSp mod setBg">
        <pc:chgData name="Annie Petzholt" userId="c7ce9924f213a4c0" providerId="LiveId" clId="{E5A42AF7-2360-494E-A967-8E9CE29EA8F8}" dt="2021-01-08T21:05:44.790" v="1205" actId="403"/>
        <pc:sldMkLst>
          <pc:docMk/>
          <pc:sldMk cId="298467925" sldId="266"/>
        </pc:sldMkLst>
        <pc:spChg chg="mod">
          <ac:chgData name="Annie Petzholt" userId="c7ce9924f213a4c0" providerId="LiveId" clId="{E5A42AF7-2360-494E-A967-8E9CE29EA8F8}" dt="2021-01-08T20:45:43.415" v="604"/>
          <ac:spMkLst>
            <pc:docMk/>
            <pc:sldMk cId="298467925" sldId="266"/>
            <ac:spMk id="2" creationId="{691F4E74-36CD-024A-A526-4657CBCD7E92}"/>
          </ac:spMkLst>
        </pc:spChg>
        <pc:spChg chg="mod">
          <ac:chgData name="Annie Petzholt" userId="c7ce9924f213a4c0" providerId="LiveId" clId="{E5A42AF7-2360-494E-A967-8E9CE29EA8F8}" dt="2021-01-08T21:05:44.790" v="1205" actId="403"/>
          <ac:spMkLst>
            <pc:docMk/>
            <pc:sldMk cId="298467925" sldId="266"/>
            <ac:spMk id="3" creationId="{63280B25-F3B8-B544-9E36-FB663806A5A1}"/>
          </ac:spMkLst>
        </pc:spChg>
        <pc:spChg chg="add">
          <ac:chgData name="Annie Petzholt" userId="c7ce9924f213a4c0" providerId="LiveId" clId="{E5A42AF7-2360-494E-A967-8E9CE29EA8F8}" dt="2021-01-08T20:45:19.700" v="596" actId="26606"/>
          <ac:spMkLst>
            <pc:docMk/>
            <pc:sldMk cId="298467925" sldId="266"/>
            <ac:spMk id="8" creationId="{1B15ED52-F352-441B-82BF-E0EA34836D08}"/>
          </ac:spMkLst>
        </pc:spChg>
        <pc:spChg chg="add">
          <ac:chgData name="Annie Petzholt" userId="c7ce9924f213a4c0" providerId="LiveId" clId="{E5A42AF7-2360-494E-A967-8E9CE29EA8F8}" dt="2021-01-08T20:45:19.700" v="596" actId="26606"/>
          <ac:spMkLst>
            <pc:docMk/>
            <pc:sldMk cId="298467925" sldId="266"/>
            <ac:spMk id="10" creationId="{3B2E3793-BFE6-45A2-9B7B-E18844431C99}"/>
          </ac:spMkLst>
        </pc:spChg>
        <pc:spChg chg="add">
          <ac:chgData name="Annie Petzholt" userId="c7ce9924f213a4c0" providerId="LiveId" clId="{E5A42AF7-2360-494E-A967-8E9CE29EA8F8}" dt="2021-01-08T20:45:19.700" v="596" actId="26606"/>
          <ac:spMkLst>
            <pc:docMk/>
            <pc:sldMk cId="298467925" sldId="266"/>
            <ac:spMk id="12" creationId="{BC4C4868-CB8F-4AF9-9CDB-8108F2C19B67}"/>
          </ac:spMkLst>
        </pc:spChg>
        <pc:spChg chg="add">
          <ac:chgData name="Annie Petzholt" userId="c7ce9924f213a4c0" providerId="LiveId" clId="{E5A42AF7-2360-494E-A967-8E9CE29EA8F8}" dt="2021-01-08T20:45:19.700" v="596" actId="26606"/>
          <ac:spMkLst>
            <pc:docMk/>
            <pc:sldMk cId="298467925" sldId="266"/>
            <ac:spMk id="14" creationId="{375E0459-6403-40CD-989D-56A4407CA12E}"/>
          </ac:spMkLst>
        </pc:spChg>
        <pc:spChg chg="add">
          <ac:chgData name="Annie Petzholt" userId="c7ce9924f213a4c0" providerId="LiveId" clId="{E5A42AF7-2360-494E-A967-8E9CE29EA8F8}" dt="2021-01-08T20:45:19.700" v="596" actId="26606"/>
          <ac:spMkLst>
            <pc:docMk/>
            <pc:sldMk cId="298467925" sldId="266"/>
            <ac:spMk id="16" creationId="{53E5B1A8-3AC9-4BD1-9BBC-78CA94F2D1BA}"/>
          </ac:spMkLst>
        </pc:spChg>
      </pc:sldChg>
      <pc:sldChg chg="addSp modSp mod setBg">
        <pc:chgData name="Annie Petzholt" userId="c7ce9924f213a4c0" providerId="LiveId" clId="{E5A42AF7-2360-494E-A967-8E9CE29EA8F8}" dt="2021-01-08T20:54:45.541" v="947"/>
        <pc:sldMkLst>
          <pc:docMk/>
          <pc:sldMk cId="1959477690" sldId="267"/>
        </pc:sldMkLst>
        <pc:spChg chg="mod">
          <ac:chgData name="Annie Petzholt" userId="c7ce9924f213a4c0" providerId="LiveId" clId="{E5A42AF7-2360-494E-A967-8E9CE29EA8F8}" dt="2021-01-08T20:53:57.283" v="932" actId="113"/>
          <ac:spMkLst>
            <pc:docMk/>
            <pc:sldMk cId="1959477690" sldId="267"/>
            <ac:spMk id="2" creationId="{0DF4FCBF-337F-2546-B8F7-7C38FF13F545}"/>
          </ac:spMkLst>
        </pc:spChg>
        <pc:spChg chg="mod">
          <ac:chgData name="Annie Petzholt" userId="c7ce9924f213a4c0" providerId="LiveId" clId="{E5A42AF7-2360-494E-A967-8E9CE29EA8F8}" dt="2021-01-08T20:54:45.541" v="947"/>
          <ac:spMkLst>
            <pc:docMk/>
            <pc:sldMk cId="1959477690" sldId="267"/>
            <ac:spMk id="3" creationId="{CEAA2C8F-69F6-7B47-8C7F-445EEEE595A4}"/>
          </ac:spMkLst>
        </pc:spChg>
        <pc:spChg chg="add">
          <ac:chgData name="Annie Petzholt" userId="c7ce9924f213a4c0" providerId="LiveId" clId="{E5A42AF7-2360-494E-A967-8E9CE29EA8F8}" dt="2021-01-08T20:53:51.421" v="931" actId="26606"/>
          <ac:spMkLst>
            <pc:docMk/>
            <pc:sldMk cId="1959477690" sldId="267"/>
            <ac:spMk id="8" creationId="{1B15ED52-F352-441B-82BF-E0EA34836D08}"/>
          </ac:spMkLst>
        </pc:spChg>
        <pc:spChg chg="add">
          <ac:chgData name="Annie Petzholt" userId="c7ce9924f213a4c0" providerId="LiveId" clId="{E5A42AF7-2360-494E-A967-8E9CE29EA8F8}" dt="2021-01-08T20:53:51.421" v="931" actId="26606"/>
          <ac:spMkLst>
            <pc:docMk/>
            <pc:sldMk cId="1959477690" sldId="267"/>
            <ac:spMk id="10" creationId="{3B2E3793-BFE6-45A2-9B7B-E18844431C99}"/>
          </ac:spMkLst>
        </pc:spChg>
        <pc:spChg chg="add">
          <ac:chgData name="Annie Petzholt" userId="c7ce9924f213a4c0" providerId="LiveId" clId="{E5A42AF7-2360-494E-A967-8E9CE29EA8F8}" dt="2021-01-08T20:53:51.421" v="931" actId="26606"/>
          <ac:spMkLst>
            <pc:docMk/>
            <pc:sldMk cId="1959477690" sldId="267"/>
            <ac:spMk id="12" creationId="{BC4C4868-CB8F-4AF9-9CDB-8108F2C19B67}"/>
          </ac:spMkLst>
        </pc:spChg>
        <pc:spChg chg="add">
          <ac:chgData name="Annie Petzholt" userId="c7ce9924f213a4c0" providerId="LiveId" clId="{E5A42AF7-2360-494E-A967-8E9CE29EA8F8}" dt="2021-01-08T20:53:51.421" v="931" actId="26606"/>
          <ac:spMkLst>
            <pc:docMk/>
            <pc:sldMk cId="1959477690" sldId="267"/>
            <ac:spMk id="14" creationId="{375E0459-6403-40CD-989D-56A4407CA12E}"/>
          </ac:spMkLst>
        </pc:spChg>
        <pc:spChg chg="add">
          <ac:chgData name="Annie Petzholt" userId="c7ce9924f213a4c0" providerId="LiveId" clId="{E5A42AF7-2360-494E-A967-8E9CE29EA8F8}" dt="2021-01-08T20:53:51.421" v="931" actId="26606"/>
          <ac:spMkLst>
            <pc:docMk/>
            <pc:sldMk cId="1959477690" sldId="267"/>
            <ac:spMk id="16" creationId="{53E5B1A8-3AC9-4BD1-9BBC-78CA94F2D1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93E2-FF9C-524C-B796-FA4FE7F7D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5F550D-CCF2-454F-B285-EF884D5C8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4FB78-401C-7244-A323-9BAEF173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990BB-213F-774F-82CC-DAEBF0FD0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24493-03F1-8948-B35A-FBC6A3EDC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1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BDDC0-D113-2C4F-917B-1A9125686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3EF4E-ECD9-864C-B0A3-2EEFEC2AB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7090B-DE33-EE44-996D-A6DCAA40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3FF6F-E952-354C-A34E-45B44F749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4BDDB-B3CC-794E-998D-1ECE1615B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8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78709E-4B64-8D40-852C-DCADF426C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6D429-9DAF-7047-B018-512EC089E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7E054-4E89-2E4A-9731-3032EBECB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06082-FCF3-2744-91FB-E10B657C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DE506-1F37-7C4B-8F4A-406243B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1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53F04-0714-D548-AB0C-1B4AF2196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40777-A288-A148-8541-72DA2198B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1D560-BA17-654A-8128-46A48EAA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86E43-F5D8-6247-8ED1-C5437EAA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BC19F-D383-9044-9FC8-197D4D35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9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AD9B6-F0FF-5141-BB6E-18A0DE3C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AB0F-8AF3-D340-B9A6-E9A3586A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7F9BB-A36C-3048-9A88-9282309A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D0A3A-8C0B-0B4E-B1BC-CDC99DDE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682DC-71C6-6D4A-8C68-EC19EBEC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2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35C40-EF10-A142-BFC8-2486F168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6E21-66BA-E346-A0B3-042BB01A6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2D4BE-195C-BA43-AE1A-5D489BA78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1361B-6354-3645-830B-1F8C3D269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C899D-0FB6-7B40-89AA-59EE223E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833B1-31BF-A648-BA8E-9F6B900E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7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00712-067D-5A4F-9788-8372B7A2B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B1F65-9166-D94B-994E-072D0F0A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2B585-2D45-3B4B-B964-95FFB5A51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BA493D-78D4-584C-885E-53D793413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417D05-0EE3-8443-928E-4BD34F66C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3E6CC-6335-3148-A4A1-8E7102A23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2957C5-F079-6D4B-9CE2-5F02D6EF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48BAD6-6285-7442-A832-071791A1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1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637C-77C5-0D4A-99E6-68E4F411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E83F17-C2EB-8F48-9115-59FAF05E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BF864-6F43-134E-A9F4-7B76F5C1A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372AED-FE8C-9243-926A-71DF65A0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1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6BA124-F058-804A-8A2A-2C6F6D0A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F70949-AEE6-A244-94A5-506D8AA19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FDC6C-CCFE-504D-AE6C-A3CE0EB58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9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DAC87-22FE-0848-8AD6-90D929D0E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09EAD-E89C-7D44-AC0F-0031B0957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6F5BB-0FA0-474D-ABD1-8B807AE6E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C7796-8402-3A4B-A0AA-CE513C25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04333-FECE-FB43-9936-EC768C61F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D34A7-135E-D845-B172-734F30FB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27574-E19E-2F47-A2DB-C65F8303D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E9F61E-377E-F346-91F6-D4EDA91982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5B9F6-A7C5-0446-B51B-EC27C25D6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95761-FABE-BF49-8CD3-0A22EDF9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D8F51-B629-3B4C-8C3E-A9272A54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E1523-0FB5-8E4D-A6B9-053DEB26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5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79D172-793E-604C-88B1-17814E9DE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C8250-EB26-D545-B2CD-E350DA4C5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F6D37-5DD2-FF4A-9C43-BFB6F1492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404E2-F94E-CF4B-B3E1-490D96D0578B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037DA-9DED-FF46-86FE-405E0BAE3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C2A30-F657-7341-A894-346C9A4D0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9B579-0042-0C41-9FD3-AFD4E318D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8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E38F49-8B48-4417-8416-BC33CF98AD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00"/>
          <a:stretch/>
        </p:blipFill>
        <p:spPr>
          <a:xfrm>
            <a:off x="3523475" y="0"/>
            <a:ext cx="8668525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6C4D3E-2737-4B47-A160-C54D9E799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7529" y="1108939"/>
            <a:ext cx="4418872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3700" b="1" dirty="0"/>
              <a:t>HARD QUESTIONS</a:t>
            </a:r>
            <a:br>
              <a:rPr lang="en-US" sz="3700" b="1" dirty="0"/>
            </a:br>
            <a:r>
              <a:rPr lang="zh-CN" altLang="en-US" sz="3700" b="1" dirty="0"/>
              <a:t>艱難的問題</a:t>
            </a:r>
            <a:br>
              <a:rPr lang="en-US" sz="3700" b="1" dirty="0"/>
            </a:br>
            <a:r>
              <a:rPr lang="en-US" sz="3700" b="1" dirty="0"/>
              <a:t>and</a:t>
            </a:r>
            <a:r>
              <a:rPr lang="zh-CN" altLang="en-US" sz="3700" b="1" dirty="0"/>
              <a:t>與</a:t>
            </a:r>
            <a:br>
              <a:rPr lang="en-US" sz="3700" b="1" dirty="0"/>
            </a:br>
            <a:r>
              <a:rPr lang="en-US" sz="3700" b="1" dirty="0"/>
              <a:t>HOPEFUL ANSWERS</a:t>
            </a:r>
            <a:br>
              <a:rPr lang="en-US" sz="3700" b="1" dirty="0"/>
            </a:br>
            <a:r>
              <a:rPr lang="zh-CN" altLang="en-US" sz="3700" b="1" dirty="0"/>
              <a:t>滿有盼望的答案</a:t>
            </a:r>
            <a:br>
              <a:rPr lang="en-US" altLang="zh-CN" sz="3700" b="1" dirty="0"/>
            </a:br>
            <a:endParaRPr lang="en-US" sz="37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D8994-58DB-EB43-BFB5-A8C15AA8D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3274" y="4782694"/>
            <a:ext cx="4247382" cy="1551941"/>
          </a:xfrm>
        </p:spPr>
        <p:txBody>
          <a:bodyPr>
            <a:normAutofit fontScale="77500" lnSpcReduction="20000"/>
          </a:bodyPr>
          <a:lstStyle/>
          <a:p>
            <a:pPr algn="l"/>
            <a:endParaRPr lang="en-US" sz="1300" dirty="0"/>
          </a:p>
          <a:p>
            <a:pPr algn="l"/>
            <a:r>
              <a:rPr lang="en-US" altLang="zh-CN" sz="3600" dirty="0"/>
              <a:t>Psalm 42 /</a:t>
            </a:r>
            <a:r>
              <a:rPr lang="zh-CN" altLang="en-US" sz="3600" dirty="0"/>
              <a:t>詩篇</a:t>
            </a:r>
            <a:r>
              <a:rPr lang="en-US" altLang="zh-CN" sz="3600" dirty="0"/>
              <a:t>42</a:t>
            </a:r>
            <a:r>
              <a:rPr lang="zh-CN" altLang="en-US" sz="3600" dirty="0"/>
              <a:t>篇</a:t>
            </a:r>
            <a:endParaRPr lang="en-US" altLang="zh-CN" sz="3600" dirty="0"/>
          </a:p>
          <a:p>
            <a:pPr algn="l"/>
            <a:endParaRPr lang="en-US" altLang="zh-CN" sz="1300" dirty="0"/>
          </a:p>
          <a:p>
            <a:pPr algn="l"/>
            <a:r>
              <a:rPr lang="en-US" sz="3100" dirty="0"/>
              <a:t>Pastor Dale Barrett  (1-10-2021)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356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F4FCBF-337F-2546-B8F7-7C38FF13F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FFFFFF"/>
                </a:solidFill>
              </a:rPr>
              <a:t>RESPONDING WHEN I AM SUFFERING</a:t>
            </a:r>
            <a:br>
              <a:rPr lang="en-US" sz="3400" b="1" dirty="0">
                <a:solidFill>
                  <a:srgbClr val="FFFFFF"/>
                </a:solidFill>
              </a:rPr>
            </a:br>
            <a:r>
              <a:rPr lang="zh-CN" altLang="en-US" sz="3400" b="1" dirty="0">
                <a:solidFill>
                  <a:srgbClr val="FFFFFF"/>
                </a:solidFill>
              </a:rPr>
              <a:t>受苦時的回應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A2C8F-69F6-7B47-8C7F-445EEEE59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653" y="1885279"/>
            <a:ext cx="10084977" cy="4116276"/>
          </a:xfrm>
        </p:spPr>
        <p:txBody>
          <a:bodyPr anchor="ctr">
            <a:normAutofit fontScale="92500" lnSpcReduction="10000"/>
          </a:bodyPr>
          <a:lstStyle/>
          <a:p>
            <a:r>
              <a:rPr lang="en-US" b="1" dirty="0"/>
              <a:t>”BY THE DAY THE LORD COMMANDS HIS STEADFAST LOVE”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zh-CN" altLang="en-US" b="1" dirty="0"/>
              <a:t>“白晝，耶和華必向我施慈愛”</a:t>
            </a:r>
            <a:endParaRPr lang="en-US" b="1" dirty="0"/>
          </a:p>
          <a:p>
            <a:r>
              <a:rPr lang="en-US" b="1" dirty="0"/>
              <a:t>“AND AT NIGHT HIS SONG IS WITHIN ME.”  verse 8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zh-CN" altLang="en-US" b="1" dirty="0"/>
              <a:t>“黑夜，祂的歌頌在我裡面”（</a:t>
            </a:r>
            <a:r>
              <a:rPr lang="en-US" altLang="zh-CN" b="1" dirty="0"/>
              <a:t>8</a:t>
            </a:r>
            <a:r>
              <a:rPr lang="zh-CN" altLang="en-US" b="1" dirty="0"/>
              <a:t>節）</a:t>
            </a:r>
            <a:endParaRPr lang="en-US" b="1" dirty="0"/>
          </a:p>
          <a:p>
            <a:r>
              <a:rPr lang="en-US" b="1" dirty="0"/>
              <a:t>HE IS “THE GOD OF MY LIFE”.  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zh-CN" altLang="en-US" b="1" dirty="0"/>
              <a:t>祂是“我生命的神”。</a:t>
            </a:r>
            <a:endParaRPr lang="en-US" b="1" dirty="0"/>
          </a:p>
          <a:p>
            <a:r>
              <a:rPr lang="en-US" b="1" dirty="0"/>
              <a:t>I GO TO HIM IN CONFIDENT PRAYER WITH CERTAIN HOPE BECAUSE I KNOW WHO HE IS AND HOW HE HAS FAITHFULLY MET MY NEEDS IN THE PAST. </a:t>
            </a:r>
            <a:r>
              <a:rPr lang="zh-CN" altLang="en-US" b="1" dirty="0"/>
              <a:t>我有信心，有盼望地向祂祈禱，因我知祂是誰，且祂在過去如何信實地滿足我的需要。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9477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1D7A16-9FD5-B641-9FBF-8107F6AFF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CHALLENGE</a:t>
            </a:r>
            <a:r>
              <a:rPr lang="zh-CN" altLang="en-US" b="1" dirty="0">
                <a:solidFill>
                  <a:srgbClr val="FFFFFF"/>
                </a:solidFill>
              </a:rPr>
              <a:t>挑戰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24979-B681-A64A-9801-37133161C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08484"/>
            <a:ext cx="9724031" cy="4668253"/>
          </a:xfrm>
        </p:spPr>
        <p:txBody>
          <a:bodyPr anchor="ctr">
            <a:normAutofit lnSpcReduction="10000"/>
          </a:bodyPr>
          <a:lstStyle/>
          <a:p>
            <a:r>
              <a:rPr lang="en-US" b="1" dirty="0"/>
              <a:t>TOUGH TIMES PROMOTE HARD QUESTIONS.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zh-CN" altLang="en-US" b="1" dirty="0"/>
              <a:t>艱難時刻促成艱難問題。</a:t>
            </a:r>
            <a:endParaRPr lang="en-US" b="1" dirty="0"/>
          </a:p>
          <a:p>
            <a:r>
              <a:rPr lang="en-US" b="1" dirty="0"/>
              <a:t>REMEMBERING WHO GOD IS AND HOW HE HAS FAITHFULLY ACTED IN THE PAST PROVIDES HOPEFUL ANSWERS.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zh-CN" altLang="en-US" b="1" dirty="0"/>
              <a:t>記得上帝是誰，以及祂在過去如何信實地行動，將提供我們</a:t>
            </a:r>
            <a:endParaRPr lang="en-US" altLang="zh-CN" b="1" dirty="0"/>
          </a:p>
          <a:p>
            <a:pPr marL="0" indent="0">
              <a:buNone/>
            </a:pPr>
            <a:r>
              <a:rPr lang="zh-CN" altLang="en-US" b="1" dirty="0"/>
              <a:t>   滿有盼望的答案。</a:t>
            </a:r>
            <a:endParaRPr lang="en-US" b="1" dirty="0"/>
          </a:p>
          <a:p>
            <a:r>
              <a:rPr lang="en-US" b="1" dirty="0"/>
              <a:t>ITS OKAY TO ASK QUESTIONS OF GOD.  LOOK TO HIS WORD WHEN YOU FEEL HELPLESS AND HOPELESS.  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zh-CN" altLang="en-US" b="1" dirty="0"/>
              <a:t>向上帝提問是可以的，當你感到無助與無望時，望向祂的話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b="1" dirty="0"/>
              <a:t>   </a:t>
            </a:r>
            <a:r>
              <a:rPr lang="zh-CN" altLang="en-US" b="1" dirty="0"/>
              <a:t>語。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2003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15BA-5054-5042-A364-3937FF46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A4B40-9BE1-8246-86B9-E1ED75526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9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8E5136-A44F-134D-BC57-EA31A4D9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INTRODUCTION</a:t>
            </a:r>
            <a:r>
              <a:rPr lang="zh-CN" altLang="en-US" sz="4000" b="1" dirty="0">
                <a:solidFill>
                  <a:srgbClr val="FFFFFF"/>
                </a:solidFill>
              </a:rPr>
              <a:t>引言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3A651-2314-A144-A2C1-E647F7A84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20516"/>
            <a:ext cx="10034338" cy="4680284"/>
          </a:xfrm>
        </p:spPr>
        <p:txBody>
          <a:bodyPr anchor="ctr"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300" b="1" dirty="0"/>
              <a:t>A TIME OF TRANSITION AND TURMOIL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3300" b="1" dirty="0"/>
              <a:t>   </a:t>
            </a:r>
            <a:r>
              <a:rPr lang="zh-CN" altLang="en-US" sz="3300" b="1" dirty="0"/>
              <a:t>一個過渡與動蕩的時期</a:t>
            </a:r>
            <a:endParaRPr lang="en-US" altLang="zh-CN" sz="3300" b="1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300" b="1" dirty="0"/>
              <a:t>A TIME FOR MANY OF HELPLESSNESS AND HOPELESSNESS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300" b="1" dirty="0"/>
              <a:t>   一個諸多無助與無望的時期</a:t>
            </a:r>
            <a:endParaRPr lang="en-US" altLang="zh-CN" sz="3300" b="1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300" b="1" dirty="0"/>
              <a:t>A TIME FOR REMEMBRANCE AND RESOLUTION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300" b="1" dirty="0"/>
              <a:t>   一個追憶與決斷的時期</a:t>
            </a:r>
            <a:endParaRPr lang="en-US" altLang="zh-CN" sz="3300" b="1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300" b="1" dirty="0"/>
              <a:t>CONTEXT IS THE WRITER (THE SONS OF KORAH) BARING THEIR SOULS—BEFORE THE LORD (Hebrews 4:15,16)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300" b="1" dirty="0"/>
              <a:t>   </a:t>
            </a:r>
            <a:r>
              <a:rPr lang="zh-CN" altLang="en-US" sz="3300" b="1" dirty="0"/>
              <a:t>背景：作者（可拉後裔）在主耶和華面前傾吐心聲（來</a:t>
            </a:r>
            <a:endParaRPr lang="en-US" altLang="zh-CN" sz="33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3300" b="1" dirty="0"/>
              <a:t>   4:15,16</a:t>
            </a:r>
            <a:r>
              <a:rPr lang="zh-CN" altLang="en-US" sz="3300" b="1" dirty="0"/>
              <a:t>）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91583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0F1A49-B90A-E344-81E5-92C9913C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20316"/>
            <a:ext cx="9895951" cy="1359568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FFFF"/>
                </a:solidFill>
              </a:rPr>
              <a:t>WHEN WILL I AGAIN EXPERIENCE THE PRESENCE OF GOD?, verse 2 </a:t>
            </a:r>
            <a:br>
              <a:rPr lang="en-US" sz="3200" b="1" dirty="0">
                <a:solidFill>
                  <a:srgbClr val="FFFFFF"/>
                </a:solidFill>
              </a:rPr>
            </a:br>
            <a:r>
              <a:rPr lang="zh-CN" altLang="en-US" sz="3200" b="1" dirty="0">
                <a:solidFill>
                  <a:srgbClr val="FFFFFF"/>
                </a:solidFill>
              </a:rPr>
              <a:t>我何時將再次經歷上帝的同在？（</a:t>
            </a:r>
            <a:r>
              <a:rPr lang="en-US" altLang="zh-CN" sz="3200" b="1" dirty="0">
                <a:solidFill>
                  <a:srgbClr val="FFFFFF"/>
                </a:solidFill>
              </a:rPr>
              <a:t>2</a:t>
            </a:r>
            <a:r>
              <a:rPr lang="zh-CN" altLang="en-US" sz="3200" b="1" dirty="0">
                <a:solidFill>
                  <a:srgbClr val="FFFFFF"/>
                </a:solidFill>
              </a:rPr>
              <a:t>節）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4DA3E-B0BE-BD40-B71C-B0838AADA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747" y="1891971"/>
            <a:ext cx="10419348" cy="5260568"/>
          </a:xfrm>
        </p:spPr>
        <p:txBody>
          <a:bodyPr anchor="ctr">
            <a:normAutofit fontScale="40000" lnSpcReduction="20000"/>
          </a:bodyPr>
          <a:lstStyle/>
          <a:p>
            <a:r>
              <a:rPr lang="en-US" sz="7000" b="1" dirty="0"/>
              <a:t>A SOUL INDWELT BY THE HOLY SPIRIT DESIRES HIS PRESENCE.</a:t>
            </a:r>
          </a:p>
          <a:p>
            <a:pPr marL="0" indent="0">
              <a:buNone/>
            </a:pPr>
            <a:r>
              <a:rPr lang="en-US" sz="7000" b="1" dirty="0"/>
              <a:t>   </a:t>
            </a:r>
            <a:r>
              <a:rPr lang="zh-CN" altLang="en-US" sz="7000" b="1" dirty="0"/>
              <a:t>一個蒙聖靈內住的心靈渴望祂的同在。</a:t>
            </a:r>
            <a:endParaRPr lang="en-US" sz="1900" b="1" dirty="0"/>
          </a:p>
          <a:p>
            <a:r>
              <a:rPr lang="en-US" sz="7000" b="1" dirty="0"/>
              <a:t>OUR INNERMOST BEING THIRSTS FOR THE LIVING GOD—FOR A VITAL AND VIBRANT RELATIONSHIP WITH HIM.</a:t>
            </a:r>
          </a:p>
          <a:p>
            <a:pPr marL="0" indent="0">
              <a:buNone/>
            </a:pPr>
            <a:r>
              <a:rPr lang="en-US" sz="7000" b="1" dirty="0"/>
              <a:t>   </a:t>
            </a:r>
            <a:r>
              <a:rPr lang="zh-CN" altLang="en-US" sz="7000" b="1" dirty="0"/>
              <a:t>我們靈魂深處渴慕永活的真神 </a:t>
            </a:r>
            <a:r>
              <a:rPr lang="en-US" altLang="zh-CN" sz="7000" b="1" dirty="0"/>
              <a:t>– </a:t>
            </a:r>
            <a:r>
              <a:rPr lang="zh-CN" altLang="en-US" sz="7000" b="1" dirty="0"/>
              <a:t>要與祂有重要、滿了活力的關</a:t>
            </a:r>
            <a:endParaRPr lang="en-US" altLang="zh-CN" sz="7000" b="1" dirty="0"/>
          </a:p>
          <a:p>
            <a:pPr marL="0" indent="0">
              <a:buNone/>
            </a:pPr>
            <a:r>
              <a:rPr lang="zh-CN" altLang="en-US" sz="7000" b="1" dirty="0"/>
              <a:t>   係。</a:t>
            </a:r>
            <a:endParaRPr lang="en-US" sz="1900" b="1" dirty="0"/>
          </a:p>
          <a:p>
            <a:r>
              <a:rPr lang="en-US" sz="7000" b="1" dirty="0"/>
              <a:t>WE DESIRE THOSE EXPERIENCES WHEN WE FEEL GOD’S PRESENCE IN/NEAR US (see verses 1 and 2)</a:t>
            </a:r>
          </a:p>
          <a:p>
            <a:pPr marL="0" indent="0">
              <a:buNone/>
            </a:pPr>
            <a:r>
              <a:rPr lang="en-US" sz="7000" b="1" dirty="0"/>
              <a:t>   </a:t>
            </a:r>
            <a:r>
              <a:rPr lang="zh-CN" altLang="en-US" sz="7000" b="1" dirty="0"/>
              <a:t>當我們感受上帝的同在靠近我們時，我們渴慕那樣的經歷（</a:t>
            </a:r>
            <a:r>
              <a:rPr lang="en-US" altLang="zh-CN" sz="7000" b="1" dirty="0"/>
              <a:t>1,2 </a:t>
            </a:r>
          </a:p>
          <a:p>
            <a:pPr marL="0" indent="0">
              <a:buNone/>
            </a:pPr>
            <a:r>
              <a:rPr lang="zh-CN" altLang="en-US" sz="7000" b="1" dirty="0"/>
              <a:t>   節）。</a:t>
            </a:r>
            <a:endParaRPr lang="en-US" sz="7000" b="1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518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7BACA-1A78-4146-B860-A12E342CF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FFFFFF"/>
                </a:solidFill>
              </a:rPr>
              <a:t>HOW DO I KNOW GOD IS WITH/WITHIN ME?</a:t>
            </a:r>
            <a:br>
              <a:rPr lang="en-US" sz="3400" b="1" dirty="0">
                <a:solidFill>
                  <a:srgbClr val="FFFFFF"/>
                </a:solidFill>
              </a:rPr>
            </a:br>
            <a:r>
              <a:rPr lang="zh-CN" altLang="en-US" sz="3400" b="1" dirty="0">
                <a:solidFill>
                  <a:srgbClr val="FFFFFF"/>
                </a:solidFill>
              </a:rPr>
              <a:t>我如何知道上帝與我同在</a:t>
            </a:r>
            <a:r>
              <a:rPr lang="en-US" altLang="zh-CN" sz="3400" b="1" dirty="0">
                <a:solidFill>
                  <a:srgbClr val="FFFFFF"/>
                </a:solidFill>
              </a:rPr>
              <a:t>/</a:t>
            </a:r>
            <a:r>
              <a:rPr lang="zh-CN" altLang="en-US" sz="3400" b="1" dirty="0">
                <a:solidFill>
                  <a:srgbClr val="FFFFFF"/>
                </a:solidFill>
              </a:rPr>
              <a:t>在我裡面？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EF3A6-1B20-744C-A896-F3A004863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179" y="1756610"/>
            <a:ext cx="10611853" cy="4806851"/>
          </a:xfrm>
        </p:spPr>
        <p:txBody>
          <a:bodyPr anchor="ctr">
            <a:normAutofit/>
          </a:bodyPr>
          <a:lstStyle/>
          <a:p>
            <a:r>
              <a:rPr lang="en-US" b="1" dirty="0"/>
              <a:t>“FOR WE ARE THE TEMPLE OF THE LIVING GOD</a:t>
            </a:r>
            <a:r>
              <a:rPr lang="en-US" sz="1800" b="1" dirty="0"/>
              <a:t>”,    II CORINTHIANS 6:16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zh-CN" altLang="en-US" b="1" dirty="0"/>
              <a:t>“因我們是永生神的殿” </a:t>
            </a:r>
            <a:r>
              <a:rPr lang="en-US" altLang="zh-CN" b="1" dirty="0"/>
              <a:t>– </a:t>
            </a:r>
            <a:r>
              <a:rPr lang="zh-CN" altLang="en-US" b="1" dirty="0"/>
              <a:t>林後</a:t>
            </a:r>
            <a:r>
              <a:rPr lang="en-US" altLang="zh-CN" b="1" dirty="0"/>
              <a:t>6:16</a:t>
            </a:r>
            <a:endParaRPr lang="en-US" b="1" dirty="0"/>
          </a:p>
          <a:p>
            <a:r>
              <a:rPr lang="en-US" b="1" dirty="0"/>
              <a:t>“WE HAVE THIS TREASURE IN JARS OF CLAY…”. II CORINTHIANS 4:7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zh-CN" altLang="en-US" b="1" dirty="0"/>
              <a:t>“我們有這寶貝放在瓦器裡” </a:t>
            </a:r>
            <a:r>
              <a:rPr lang="en-US" altLang="zh-CN" b="1" dirty="0"/>
              <a:t>– </a:t>
            </a:r>
            <a:r>
              <a:rPr lang="zh-CN" altLang="en-US" b="1" dirty="0"/>
              <a:t>林後</a:t>
            </a:r>
            <a:r>
              <a:rPr lang="en-US" altLang="zh-CN" b="1" dirty="0"/>
              <a:t>4:7</a:t>
            </a:r>
            <a:endParaRPr lang="en-US" b="1" dirty="0"/>
          </a:p>
          <a:p>
            <a:r>
              <a:rPr lang="en-US" b="1" dirty="0"/>
              <a:t>“THE SPIRIT BEARS WITNESS WITH OUR SPIRIT THAT WE ARE THE CHILDREN OF GOD…” ROMANS 8:16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zh-CN" altLang="en-US" b="1" dirty="0"/>
              <a:t>“聖靈與我們的靈同證，我們是上帝的兒女” </a:t>
            </a:r>
            <a:r>
              <a:rPr lang="en-US" altLang="zh-CN" b="1" dirty="0"/>
              <a:t>– </a:t>
            </a:r>
            <a:r>
              <a:rPr lang="zh-CN" altLang="en-US" b="1" dirty="0"/>
              <a:t>羅</a:t>
            </a:r>
            <a:r>
              <a:rPr lang="en-US" altLang="zh-CN" b="1" dirty="0"/>
              <a:t>8:16</a:t>
            </a:r>
            <a:endParaRPr lang="en-US" b="1" dirty="0"/>
          </a:p>
          <a:p>
            <a:r>
              <a:rPr lang="en-US" b="1" dirty="0"/>
              <a:t>“I WILL NEVER LEAVE YOU OR FORSAKE YOU…”. Hebrews 13:5</a:t>
            </a:r>
          </a:p>
          <a:p>
            <a:pPr marL="0" indent="0">
              <a:buNone/>
            </a:pPr>
            <a:r>
              <a:rPr lang="en-US" b="1" dirty="0"/>
              <a:t>   “</a:t>
            </a:r>
            <a:r>
              <a:rPr lang="zh-CN" altLang="en-US" b="1" dirty="0"/>
              <a:t>我永不離開你，也不丟棄你</a:t>
            </a:r>
            <a:r>
              <a:rPr lang="en-US" altLang="zh-CN" b="1" dirty="0"/>
              <a:t>…</a:t>
            </a:r>
            <a:r>
              <a:rPr lang="zh-CN" altLang="en-US" b="1" dirty="0"/>
              <a:t>” </a:t>
            </a:r>
            <a:r>
              <a:rPr lang="en-US" altLang="zh-CN" b="1" dirty="0"/>
              <a:t>– </a:t>
            </a:r>
            <a:r>
              <a:rPr lang="zh-CN" altLang="en-US" b="1" dirty="0"/>
              <a:t>來</a:t>
            </a:r>
            <a:r>
              <a:rPr lang="en-US" altLang="zh-CN" b="1" dirty="0"/>
              <a:t>13:5</a:t>
            </a:r>
            <a:endParaRPr lang="en-US" b="1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486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4E9C63-0474-A94B-8E4F-5BC48A372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063" y="294538"/>
            <a:ext cx="10467474" cy="129620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FF"/>
                </a:solidFill>
              </a:rPr>
              <a:t>WHY AREN’T YOU REVEALING YOURSELF IN THESE DIFFICULT CIRCUMSTANCES?  </a:t>
            </a:r>
            <a:r>
              <a:rPr lang="zh-CN" altLang="en-US" sz="3200" b="1" dirty="0">
                <a:solidFill>
                  <a:srgbClr val="FFFFFF"/>
                </a:solidFill>
              </a:rPr>
              <a:t>你為何在如此艱困的環境不顯明自己？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A9BF2-266C-AA45-BB78-9BCA68F7B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063" y="2093212"/>
            <a:ext cx="10262937" cy="4317134"/>
          </a:xfrm>
        </p:spPr>
        <p:txBody>
          <a:bodyPr anchor="ctr">
            <a:normAutofit fontScale="92500"/>
          </a:bodyPr>
          <a:lstStyle/>
          <a:p>
            <a:r>
              <a:rPr lang="en-US" b="1" dirty="0">
                <a:latin typeface="+mn-ea"/>
              </a:rPr>
              <a:t>THE WRITERS HAVE BEEN IN DURESS, TO THE POINT OF BEING EMOTIONALLY BROKEN.</a:t>
            </a:r>
          </a:p>
          <a:p>
            <a:pPr marL="0" indent="0">
              <a:buNone/>
            </a:pPr>
            <a:r>
              <a:rPr lang="en-US" b="1" dirty="0">
                <a:latin typeface="+mn-ea"/>
              </a:rPr>
              <a:t>  </a:t>
            </a:r>
            <a:r>
              <a:rPr lang="zh-CN" altLang="en-US" sz="3000" b="1" dirty="0">
                <a:latin typeface="+mn-ea"/>
              </a:rPr>
              <a:t>作者們處境窘迫，甚至到緒破碎的地步。</a:t>
            </a:r>
            <a:endParaRPr lang="en-US" sz="3000" b="1" dirty="0">
              <a:latin typeface="+mn-ea"/>
            </a:endParaRPr>
          </a:p>
          <a:p>
            <a:r>
              <a:rPr lang="en-US" b="1" dirty="0">
                <a:latin typeface="+mn-ea"/>
              </a:rPr>
              <a:t>THOSE WHO OBSERVE THEM ARE ASKING, ‘’WHERE IS YOUR GOD?’ (verse 3). </a:t>
            </a:r>
          </a:p>
          <a:p>
            <a:pPr marL="0" indent="0">
              <a:buNone/>
            </a:pPr>
            <a:r>
              <a:rPr lang="en-US" b="1" dirty="0">
                <a:latin typeface="+mn-ea"/>
              </a:rPr>
              <a:t>   </a:t>
            </a:r>
            <a:r>
              <a:rPr lang="zh-CN" altLang="en-US" sz="3000" b="1" dirty="0">
                <a:latin typeface="+mn-ea"/>
              </a:rPr>
              <a:t>那些看著他們的人問，“你的神在哪裡？”（</a:t>
            </a:r>
            <a:r>
              <a:rPr lang="en-US" altLang="zh-CN" sz="3000" b="1" dirty="0">
                <a:latin typeface="+mn-ea"/>
              </a:rPr>
              <a:t>3</a:t>
            </a:r>
            <a:r>
              <a:rPr lang="zh-CN" altLang="en-US" sz="3000" b="1" dirty="0">
                <a:latin typeface="+mn-ea"/>
              </a:rPr>
              <a:t>節）</a:t>
            </a:r>
            <a:endParaRPr lang="en-US" b="1" dirty="0">
              <a:latin typeface="+mn-ea"/>
            </a:endParaRPr>
          </a:p>
          <a:p>
            <a:r>
              <a:rPr lang="en-US" b="1" dirty="0">
                <a:latin typeface="+mn-ea"/>
              </a:rPr>
              <a:t>THE ENEMY HAS BEEN TAUNTING THEM…”A DEADLY WOUND IN THEIR BONES”, ASKING ‘WHERE IS YOUR GOD?”</a:t>
            </a:r>
          </a:p>
          <a:p>
            <a:pPr marL="0" indent="0">
              <a:buNone/>
            </a:pPr>
            <a:r>
              <a:rPr lang="en-US" b="1" dirty="0">
                <a:latin typeface="+mn-ea"/>
              </a:rPr>
              <a:t>   </a:t>
            </a:r>
            <a:r>
              <a:rPr lang="zh-CN" altLang="en-US" b="1" dirty="0">
                <a:latin typeface="+mn-ea"/>
              </a:rPr>
              <a:t>仇敵一直嘲諷他們</a:t>
            </a:r>
            <a:r>
              <a:rPr lang="en-US" altLang="zh-CN" b="1" dirty="0">
                <a:latin typeface="+mn-ea"/>
              </a:rPr>
              <a:t>…</a:t>
            </a:r>
            <a:r>
              <a:rPr lang="zh-CN" altLang="en-US" b="1" dirty="0">
                <a:latin typeface="+mn-ea"/>
              </a:rPr>
              <a:t>“好像骨頭裡的死傷”，問說，“你的神在哪裡？”</a:t>
            </a:r>
            <a:endParaRPr lang="en-US" altLang="zh-CN" b="1" dirty="0">
              <a:latin typeface="+mn-ea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0741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D461C6-1C4C-B24F-8DB4-DB18D69DA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FFFF"/>
                </a:solidFill>
              </a:rPr>
              <a:t>RESPONDING TO GOD’S SUGGESTED ABSENCE…</a:t>
            </a:r>
            <a:br>
              <a:rPr lang="en-US" sz="3600" b="1" dirty="0">
                <a:solidFill>
                  <a:srgbClr val="FFFFFF"/>
                </a:solidFill>
              </a:rPr>
            </a:br>
            <a:r>
              <a:rPr lang="zh-CN" altLang="en-US" sz="3600" b="1" dirty="0">
                <a:solidFill>
                  <a:srgbClr val="FFFFFF"/>
                </a:solidFill>
              </a:rPr>
              <a:t>對看似缺席的神的回應</a:t>
            </a:r>
            <a:r>
              <a:rPr lang="en-US" altLang="zh-CN" sz="3600" b="1" dirty="0">
                <a:solidFill>
                  <a:srgbClr val="FFFFFF"/>
                </a:solidFill>
              </a:rPr>
              <a:t>…</a:t>
            </a:r>
            <a:br>
              <a:rPr lang="en-US" sz="3600" b="1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22B6-275F-8D47-A398-A8AD3DBA8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1970"/>
            <a:ext cx="9724031" cy="452086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3000" b="1" dirty="0">
                <a:solidFill>
                  <a:srgbClr val="0070C0"/>
                </a:solidFill>
              </a:rPr>
              <a:t>REMEMBERING…verse 3    </a:t>
            </a:r>
            <a:r>
              <a:rPr lang="zh-CN" altLang="en-US" sz="3000" b="1" dirty="0">
                <a:solidFill>
                  <a:srgbClr val="0070C0"/>
                </a:solidFill>
              </a:rPr>
              <a:t>追憶（</a:t>
            </a:r>
            <a:r>
              <a:rPr lang="en-US" altLang="zh-CN" sz="3000" b="1" dirty="0">
                <a:solidFill>
                  <a:srgbClr val="0070C0"/>
                </a:solidFill>
              </a:rPr>
              <a:t>3</a:t>
            </a:r>
            <a:r>
              <a:rPr lang="zh-CN" altLang="en-US" sz="3000" b="1" dirty="0">
                <a:solidFill>
                  <a:srgbClr val="0070C0"/>
                </a:solidFill>
              </a:rPr>
              <a:t>節）</a:t>
            </a:r>
            <a:endParaRPr lang="en-US" sz="3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000" b="1" dirty="0"/>
              <a:t>        TIMES IN THE HOUSE OF GOD  </a:t>
            </a:r>
            <a:r>
              <a:rPr lang="zh-CN" altLang="en-US" sz="3000" b="1" dirty="0"/>
              <a:t>       在神殿中的日子</a:t>
            </a:r>
            <a:endParaRPr lang="en-US" sz="3000" b="1" dirty="0"/>
          </a:p>
          <a:p>
            <a:pPr marL="0" indent="0">
              <a:buNone/>
            </a:pPr>
            <a:r>
              <a:rPr lang="en-US" sz="3000" b="1" dirty="0"/>
              <a:t>        FELLOWSHIP—A “MULTITUDE KEEPING AND CELEBRATING THE FESTIVAL </a:t>
            </a:r>
            <a:r>
              <a:rPr lang="zh-CN" altLang="en-US" sz="3000" b="1" dirty="0"/>
              <a:t>       相交 </a:t>
            </a:r>
            <a:r>
              <a:rPr lang="en-US" altLang="zh-CN" sz="3000" b="1" dirty="0"/>
              <a:t>– </a:t>
            </a:r>
            <a:r>
              <a:rPr lang="zh-CN" altLang="en-US" sz="3000" b="1" dirty="0"/>
              <a:t>與群眾在節期守節，慶祝</a:t>
            </a:r>
            <a:endParaRPr lang="en-US" sz="3000" b="1" dirty="0"/>
          </a:p>
          <a:p>
            <a:pPr marL="0" indent="0">
              <a:buNone/>
            </a:pPr>
            <a:r>
              <a:rPr lang="en-US" sz="1100" b="1" dirty="0"/>
              <a:t>  </a:t>
            </a:r>
          </a:p>
          <a:p>
            <a:pPr marL="0" indent="0">
              <a:buNone/>
            </a:pPr>
            <a:r>
              <a:rPr lang="en-US" sz="3000" b="1" dirty="0"/>
              <a:t> </a:t>
            </a:r>
            <a:r>
              <a:rPr lang="en-US" sz="3000" b="1" dirty="0">
                <a:solidFill>
                  <a:srgbClr val="0070C0"/>
                </a:solidFill>
              </a:rPr>
              <a:t>RESPONDING…verse 4   </a:t>
            </a:r>
            <a:r>
              <a:rPr lang="zh-CN" altLang="en-US" sz="3000" b="1" dirty="0">
                <a:solidFill>
                  <a:srgbClr val="0070C0"/>
                </a:solidFill>
              </a:rPr>
              <a:t>回應（</a:t>
            </a:r>
            <a:r>
              <a:rPr lang="en-US" altLang="zh-CN" sz="3000" b="1" dirty="0">
                <a:solidFill>
                  <a:srgbClr val="0070C0"/>
                </a:solidFill>
              </a:rPr>
              <a:t>4</a:t>
            </a:r>
            <a:r>
              <a:rPr lang="zh-CN" altLang="en-US" sz="3000" b="1" dirty="0">
                <a:solidFill>
                  <a:srgbClr val="0070C0"/>
                </a:solidFill>
              </a:rPr>
              <a:t>節）</a:t>
            </a:r>
            <a:endParaRPr lang="en-US" sz="3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000" b="1" dirty="0"/>
              <a:t>         POURING OUT MY SOUL BEFORE THE LORD</a:t>
            </a:r>
          </a:p>
          <a:p>
            <a:pPr marL="0" indent="0">
              <a:buNone/>
            </a:pPr>
            <a:r>
              <a:rPr lang="en-US" sz="3000" b="1" dirty="0"/>
              <a:t>         </a:t>
            </a:r>
            <a:r>
              <a:rPr lang="zh-CN" altLang="en-US" sz="3000" b="1" dirty="0"/>
              <a:t>在主面前傾倒心靈</a:t>
            </a:r>
            <a:endParaRPr lang="en-US" sz="3000" b="1" dirty="0"/>
          </a:p>
          <a:p>
            <a:pPr marL="0" indent="0">
              <a:buNone/>
            </a:pPr>
            <a:r>
              <a:rPr lang="en-US" sz="3000" b="1" dirty="0"/>
              <a:t>         SHOUTS AND SINGING MY PRAISES </a:t>
            </a:r>
          </a:p>
          <a:p>
            <a:pPr marL="0" indent="0">
              <a:buNone/>
            </a:pPr>
            <a:r>
              <a:rPr lang="en-US" sz="3000" b="1" dirty="0"/>
              <a:t>         </a:t>
            </a:r>
            <a:r>
              <a:rPr lang="zh-CN" altLang="en-US" sz="3000" b="1" dirty="0"/>
              <a:t>歡呼並歌唱讚美</a:t>
            </a:r>
            <a:endParaRPr lang="en-US" sz="3000" b="1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3483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457C89-A048-6045-9BEA-B5812C8BA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FFFFFF"/>
                </a:solidFill>
              </a:rPr>
              <a:t>WHY IS THERE SO MUCH TURMOIL WITHIN ME? </a:t>
            </a:r>
            <a:br>
              <a:rPr lang="en-US" sz="3400" b="1" dirty="0">
                <a:solidFill>
                  <a:srgbClr val="FFFFFF"/>
                </a:solidFill>
              </a:rPr>
            </a:br>
            <a:r>
              <a:rPr lang="zh-CN" altLang="en-US" sz="3400" b="1" dirty="0">
                <a:solidFill>
                  <a:srgbClr val="FFFFFF"/>
                </a:solidFill>
              </a:rPr>
              <a:t>為何我的心裡面如此動蕩？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66984-AF12-DD4D-8393-234CCE1AD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56611"/>
            <a:ext cx="9724031" cy="4511842"/>
          </a:xfrm>
        </p:spPr>
        <p:txBody>
          <a:bodyPr anchor="ctr">
            <a:normAutofit/>
          </a:bodyPr>
          <a:lstStyle/>
          <a:p>
            <a:r>
              <a:rPr lang="en-US" b="1" dirty="0"/>
              <a:t>WHAT DOES IT MEAN FOR MY SOUL TO BE “CAST DOWN?”  see verses 5 and 11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zh-CN" altLang="en-US" b="1" dirty="0"/>
              <a:t>我的心“憂悶”是什麼意思？（看</a:t>
            </a:r>
            <a:r>
              <a:rPr lang="en-US" altLang="zh-CN" b="1" dirty="0"/>
              <a:t>5,11</a:t>
            </a:r>
            <a:r>
              <a:rPr lang="zh-CN" altLang="en-US" b="1" dirty="0"/>
              <a:t>節）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 It’s a reflection on inner turmoil (Hebrew word “soul” only appears only in Psalm 42-44)</a:t>
            </a:r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zh-CN" altLang="en-US" b="1" dirty="0"/>
              <a:t>它反映的是內心裡的動蕩（希伯來文字‘心靈’只出現在詩</a:t>
            </a:r>
            <a:r>
              <a:rPr lang="en-US" altLang="zh-CN" b="1" dirty="0"/>
              <a:t>42-44</a:t>
            </a:r>
            <a:r>
              <a:rPr lang="zh-CN" altLang="en-US" b="1" dirty="0"/>
              <a:t>篇）。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It’s a reaction to intense suffering (Read Psalm 44:23-26)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zh-CN" altLang="en-US" b="1" dirty="0"/>
              <a:t>它是針對強烈苦難的反應（讀詩篇</a:t>
            </a:r>
            <a:r>
              <a:rPr lang="en-US" altLang="zh-CN" b="1" dirty="0"/>
              <a:t>44:23-26</a:t>
            </a:r>
            <a:r>
              <a:rPr lang="zh-CN" altLang="en-US" b="1" dirty="0"/>
              <a:t>）。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8089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1F4E74-36CD-024A-A526-4657CBCD7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FFFFFF"/>
                </a:solidFill>
              </a:rPr>
              <a:t>RESPONDING TO OVERWHELMING TURMOIL AND TROUBLE </a:t>
            </a:r>
            <a:r>
              <a:rPr lang="zh-CN" altLang="en-US" sz="3400" b="1" dirty="0">
                <a:solidFill>
                  <a:srgbClr val="FFFFFF"/>
                </a:solidFill>
              </a:rPr>
              <a:t>應對強大的動蕩與麻煩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80B25-F3B8-B544-9E36-FB663806A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905" y="2318196"/>
            <a:ext cx="10311063" cy="4245265"/>
          </a:xfrm>
        </p:spPr>
        <p:txBody>
          <a:bodyPr anchor="ctr">
            <a:normAutofit fontScale="47500" lnSpcReduction="20000"/>
          </a:bodyPr>
          <a:lstStyle/>
          <a:p>
            <a:r>
              <a:rPr lang="en-US" sz="5100" b="1" dirty="0">
                <a:solidFill>
                  <a:srgbClr val="0070C0"/>
                </a:solidFill>
              </a:rPr>
              <a:t>HOLLER FOR HELP </a:t>
            </a:r>
            <a:r>
              <a:rPr lang="zh-CN" altLang="en-US" sz="5100" b="1" dirty="0">
                <a:solidFill>
                  <a:srgbClr val="0070C0"/>
                </a:solidFill>
              </a:rPr>
              <a:t>呼求幫助</a:t>
            </a:r>
            <a:r>
              <a:rPr lang="en-US" sz="51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5100" b="1" dirty="0"/>
              <a:t>     SELF-TALK—WHY AM I FEELING THIS WAY?      </a:t>
            </a:r>
          </a:p>
          <a:p>
            <a:pPr marL="0" indent="0">
              <a:buNone/>
            </a:pPr>
            <a:r>
              <a:rPr lang="zh-CN" altLang="en-US" sz="5100" b="1" dirty="0"/>
              <a:t>     自我對話 </a:t>
            </a:r>
            <a:r>
              <a:rPr lang="en-US" altLang="zh-CN" sz="5100" b="1" dirty="0"/>
              <a:t>– </a:t>
            </a:r>
            <a:r>
              <a:rPr lang="zh-CN" altLang="en-US" sz="5100" b="1" dirty="0"/>
              <a:t>為何我是這樣感受？</a:t>
            </a:r>
            <a:endParaRPr lang="en-US" sz="5100" b="1" dirty="0"/>
          </a:p>
          <a:p>
            <a:pPr marL="0" indent="0">
              <a:buNone/>
            </a:pPr>
            <a:r>
              <a:rPr lang="en-US" sz="5100" b="1" dirty="0"/>
              <a:t>     TALK (PRAYER)—’FOR YOU ARE THE GOD IN WHOM I TAKE REFUGE”,</a:t>
            </a:r>
          </a:p>
          <a:p>
            <a:pPr marL="0" indent="0">
              <a:buNone/>
            </a:pPr>
            <a:r>
              <a:rPr lang="en-US" sz="5100" b="1" dirty="0"/>
              <a:t>        PSALM 43:2      </a:t>
            </a:r>
            <a:r>
              <a:rPr lang="zh-CN" altLang="en-US" sz="5100" b="1" dirty="0"/>
              <a:t>談話（禱告）</a:t>
            </a:r>
            <a:r>
              <a:rPr lang="en-US" altLang="zh-CN" sz="5100" b="1" dirty="0"/>
              <a:t>- </a:t>
            </a:r>
            <a:r>
              <a:rPr lang="zh-CN" altLang="en-US" sz="5100" b="1" dirty="0"/>
              <a:t>“因你是賜我力量的神”（詩</a:t>
            </a:r>
            <a:r>
              <a:rPr lang="en-US" altLang="zh-CN" sz="5100" b="1" dirty="0"/>
              <a:t>43:2</a:t>
            </a:r>
            <a:r>
              <a:rPr lang="zh-CN" altLang="en-US" sz="5100" b="1" dirty="0"/>
              <a:t>）</a:t>
            </a:r>
            <a:endParaRPr lang="en-US" sz="5100" b="1" dirty="0"/>
          </a:p>
          <a:p>
            <a:r>
              <a:rPr lang="en-US" sz="5100" b="1" dirty="0">
                <a:solidFill>
                  <a:srgbClr val="0070C0"/>
                </a:solidFill>
              </a:rPr>
              <a:t>HOPE IN GOD…HE IS MY SALVATION, MY GOD, verses 5 and 11</a:t>
            </a:r>
          </a:p>
          <a:p>
            <a:pPr marL="0" indent="0">
              <a:buNone/>
            </a:pPr>
            <a:r>
              <a:rPr lang="en-US" sz="4000" b="1" dirty="0"/>
              <a:t>    </a:t>
            </a:r>
            <a:r>
              <a:rPr lang="zh-CN" altLang="en-US" sz="5100" b="1" dirty="0"/>
              <a:t>期盼於神</a:t>
            </a:r>
            <a:r>
              <a:rPr lang="en-US" altLang="zh-CN" sz="5100" b="1" dirty="0"/>
              <a:t>…</a:t>
            </a:r>
            <a:r>
              <a:rPr lang="zh-CN" altLang="en-US" sz="5100" b="1" dirty="0"/>
              <a:t>祂是我的救恩，是我的神（</a:t>
            </a:r>
            <a:r>
              <a:rPr lang="en-US" altLang="zh-CN" sz="5100" b="1" dirty="0"/>
              <a:t>5,11</a:t>
            </a:r>
            <a:r>
              <a:rPr lang="zh-CN" altLang="en-US" sz="5100" b="1" dirty="0"/>
              <a:t>節）</a:t>
            </a:r>
            <a:endParaRPr lang="en-US" sz="5100" b="1" dirty="0"/>
          </a:p>
          <a:p>
            <a:pPr marL="0" indent="0">
              <a:buNone/>
            </a:pPr>
            <a:r>
              <a:rPr lang="en-US" sz="5100" b="1" dirty="0"/>
              <a:t>     ACKNOWLEDGE THAT HE ALONE CAN DELIVER YOU</a:t>
            </a:r>
          </a:p>
          <a:p>
            <a:pPr marL="0" indent="0">
              <a:buNone/>
            </a:pPr>
            <a:r>
              <a:rPr lang="en-US" sz="5100" b="1" dirty="0"/>
              <a:t>     </a:t>
            </a:r>
            <a:r>
              <a:rPr lang="zh-CN" altLang="en-US" sz="5100" b="1" dirty="0"/>
              <a:t>承認只有祂能拯救你</a:t>
            </a:r>
            <a:endParaRPr lang="en-US" sz="5100" b="1" dirty="0"/>
          </a:p>
          <a:p>
            <a:pPr marL="0" indent="0">
              <a:buNone/>
            </a:pPr>
            <a:r>
              <a:rPr lang="en-US" sz="5100" b="1" dirty="0"/>
              <a:t>     AFFIRM THAT HE IS YOUR GOD</a:t>
            </a:r>
          </a:p>
          <a:p>
            <a:pPr marL="0" indent="0">
              <a:buNone/>
            </a:pPr>
            <a:r>
              <a:rPr lang="en-US" sz="5100" b="1" dirty="0"/>
              <a:t>     </a:t>
            </a:r>
            <a:r>
              <a:rPr lang="zh-CN" altLang="en-US" sz="5100" b="1" dirty="0"/>
              <a:t>肯定祂是你的神</a:t>
            </a:r>
            <a:endParaRPr lang="en-US" sz="5100" b="1" dirty="0"/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9846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DF698E-7DBF-BE45-90D4-FB240A944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FFFFFF"/>
                </a:solidFill>
              </a:rPr>
              <a:t>WHY HAVE YOU FORGOTTEN ME?</a:t>
            </a:r>
            <a:br>
              <a:rPr lang="en-US" sz="3400" b="1" dirty="0">
                <a:solidFill>
                  <a:srgbClr val="FFFFFF"/>
                </a:solidFill>
              </a:rPr>
            </a:br>
            <a:r>
              <a:rPr lang="zh-CN" altLang="en-US" sz="3400" b="1" dirty="0">
                <a:solidFill>
                  <a:srgbClr val="FFFFFF"/>
                </a:solidFill>
              </a:rPr>
              <a:t>你為何忘記我？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E767D-142B-B743-9E80-3C48C7A12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716" y="1885278"/>
            <a:ext cx="10455441" cy="4527553"/>
          </a:xfrm>
        </p:spPr>
        <p:txBody>
          <a:bodyPr anchor="ctr">
            <a:normAutofit/>
          </a:bodyPr>
          <a:lstStyle/>
          <a:p>
            <a:r>
              <a:rPr lang="en-US" b="1" dirty="0"/>
              <a:t>GOD IS MY ROCK. verse 9 </a:t>
            </a:r>
            <a:r>
              <a:rPr lang="zh-CN" altLang="en-US" b="1" dirty="0"/>
              <a:t>上帝是我的磐石 （</a:t>
            </a:r>
            <a:r>
              <a:rPr lang="en-US" altLang="zh-CN" b="1" dirty="0"/>
              <a:t>9</a:t>
            </a:r>
            <a:r>
              <a:rPr lang="zh-CN" altLang="en-US" b="1" dirty="0"/>
              <a:t>節）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                BUT… </a:t>
            </a:r>
            <a:r>
              <a:rPr lang="zh-CN" altLang="en-US" b="1" dirty="0"/>
              <a:t>但</a:t>
            </a:r>
            <a:endParaRPr lang="en-US" b="1" dirty="0"/>
          </a:p>
          <a:p>
            <a:r>
              <a:rPr lang="en-US" b="1" dirty="0"/>
              <a:t>THE ENEMY IS ASSAULTING/OPPRESSING ME.  </a:t>
            </a:r>
            <a:r>
              <a:rPr lang="zh-CN" altLang="en-US" b="1" dirty="0"/>
              <a:t>仇敵攻擊、壓迫我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                AND </a:t>
            </a:r>
            <a:r>
              <a:rPr lang="zh-CN" altLang="en-US" b="1" dirty="0"/>
              <a:t>而且</a:t>
            </a:r>
            <a:endParaRPr lang="en-US" b="1" dirty="0"/>
          </a:p>
          <a:p>
            <a:r>
              <a:rPr lang="en-US" b="1" dirty="0"/>
              <a:t>THE RESULT IS I’M “MOURNING”– GRIEF, SADNESS, PAIN AND SORROW     </a:t>
            </a:r>
            <a:r>
              <a:rPr lang="zh-CN" altLang="en-US" b="1" dirty="0"/>
              <a:t>結果是我“哀傷” </a:t>
            </a:r>
            <a:r>
              <a:rPr lang="en-US" altLang="zh-CN" b="1" dirty="0"/>
              <a:t>– </a:t>
            </a:r>
            <a:r>
              <a:rPr lang="zh-CN" altLang="en-US" b="1" dirty="0"/>
              <a:t>憂傷、難過、痛苦、憂愁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WHY IS THIS HAPPENING TO ME AS ONE OF YOUR CHILDREN?</a:t>
            </a:r>
          </a:p>
          <a:p>
            <a:pPr marL="0" indent="0">
              <a:buNone/>
            </a:pPr>
            <a:r>
              <a:rPr lang="zh-CN" altLang="en-US" b="1" dirty="0"/>
              <a:t>身為你的兒女，為何這事發生在我身上？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8801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1433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等线</vt:lpstr>
      <vt:lpstr>Arial</vt:lpstr>
      <vt:lpstr>Calibri</vt:lpstr>
      <vt:lpstr>Calibri Light</vt:lpstr>
      <vt:lpstr>Office Theme</vt:lpstr>
      <vt:lpstr>HARD QUESTIONS 艱難的問題 and與 HOPEFUL ANSWERS 滿有盼望的答案 </vt:lpstr>
      <vt:lpstr>INTRODUCTION引言</vt:lpstr>
      <vt:lpstr>WHEN WILL I AGAIN EXPERIENCE THE PRESENCE OF GOD?, verse 2  我何時將再次經歷上帝的同在？（2節）</vt:lpstr>
      <vt:lpstr>HOW DO I KNOW GOD IS WITH/WITHIN ME? 我如何知道上帝與我同在/在我裡面？</vt:lpstr>
      <vt:lpstr>WHY AREN’T YOU REVEALING YOURSELF IN THESE DIFFICULT CIRCUMSTANCES?  你為何在如此艱困的環境不顯明自己？</vt:lpstr>
      <vt:lpstr>RESPONDING TO GOD’S SUGGESTED ABSENCE… 對看似缺席的神的回應…  </vt:lpstr>
      <vt:lpstr>WHY IS THERE SO MUCH TURMOIL WITHIN ME?  為何我的心裡面如此動蕩？</vt:lpstr>
      <vt:lpstr>RESPONDING TO OVERWHELMING TURMOIL AND TROUBLE 應對強大的動蕩與麻煩</vt:lpstr>
      <vt:lpstr>WHY HAVE YOU FORGOTTEN ME? 你為何忘記我？</vt:lpstr>
      <vt:lpstr>RESPONDING WHEN I AM SUFFERING 受苦時的回應</vt:lpstr>
      <vt:lpstr>CHALLENGE挑戰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QUESTIONS 艱難的問題 and與 HOPEFUL ANSWERS 滿有盼望的答案 </dc:title>
  <dc:creator>Annie Petzholt</dc:creator>
  <cp:lastModifiedBy>Annie Petzholt</cp:lastModifiedBy>
  <cp:revision>1</cp:revision>
  <dcterms:created xsi:type="dcterms:W3CDTF">2021-01-08T20:58:04Z</dcterms:created>
  <dcterms:modified xsi:type="dcterms:W3CDTF">2021-01-08T21:05:54Z</dcterms:modified>
</cp:coreProperties>
</file>