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DDAC6-4503-468A-BA3D-A515DED9DEB6}" v="10" dt="2019-08-26T22:06:27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7A7FB9D4-3B42-4006-8968-9BADC19BC638}"/>
    <pc:docChg chg="custSel modSld">
      <pc:chgData name="Jinchang Chen" userId="bdf08ddc82ea3892" providerId="LiveId" clId="{7A7FB9D4-3B42-4006-8968-9BADC19BC638}" dt="2019-08-27T04:55:27.537" v="50" actId="20577"/>
      <pc:docMkLst>
        <pc:docMk/>
      </pc:docMkLst>
      <pc:sldChg chg="modSp">
        <pc:chgData name="Jinchang Chen" userId="bdf08ddc82ea3892" providerId="LiveId" clId="{7A7FB9D4-3B42-4006-8968-9BADC19BC638}" dt="2019-08-27T04:49:40.928" v="4" actId="20577"/>
        <pc:sldMkLst>
          <pc:docMk/>
          <pc:sldMk cId="2808723239" sldId="256"/>
        </pc:sldMkLst>
        <pc:spChg chg="mod">
          <ac:chgData name="Jinchang Chen" userId="bdf08ddc82ea3892" providerId="LiveId" clId="{7A7FB9D4-3B42-4006-8968-9BADC19BC638}" dt="2019-08-27T04:49:40.928" v="4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modSp">
        <pc:chgData name="Jinchang Chen" userId="bdf08ddc82ea3892" providerId="LiveId" clId="{7A7FB9D4-3B42-4006-8968-9BADC19BC638}" dt="2019-08-27T04:55:27.537" v="50" actId="20577"/>
        <pc:sldMkLst>
          <pc:docMk/>
          <pc:sldMk cId="2123676508" sldId="260"/>
        </pc:sldMkLst>
        <pc:spChg chg="mod">
          <ac:chgData name="Jinchang Chen" userId="bdf08ddc82ea3892" providerId="LiveId" clId="{7A7FB9D4-3B42-4006-8968-9BADC19BC638}" dt="2019-08-27T04:55:27.537" v="50" actId="20577"/>
          <ac:spMkLst>
            <pc:docMk/>
            <pc:sldMk cId="2123676508" sldId="260"/>
            <ac:spMk id="2" creationId="{8B5C4AD3-9226-4C63-99CE-E9BD1CEE52DF}"/>
          </ac:spMkLst>
        </pc:spChg>
      </pc:sldChg>
      <pc:sldChg chg="modSp">
        <pc:chgData name="Jinchang Chen" userId="bdf08ddc82ea3892" providerId="LiveId" clId="{7A7FB9D4-3B42-4006-8968-9BADC19BC638}" dt="2019-08-27T04:54:50.317" v="40" actId="1076"/>
        <pc:sldMkLst>
          <pc:docMk/>
          <pc:sldMk cId="1123615464" sldId="263"/>
        </pc:sldMkLst>
        <pc:spChg chg="mod">
          <ac:chgData name="Jinchang Chen" userId="bdf08ddc82ea3892" providerId="LiveId" clId="{7A7FB9D4-3B42-4006-8968-9BADC19BC638}" dt="2019-08-27T04:54:50.317" v="40" actId="1076"/>
          <ac:spMkLst>
            <pc:docMk/>
            <pc:sldMk cId="1123615464" sldId="263"/>
            <ac:spMk id="3" creationId="{BC021B7B-2E0D-464F-BEEE-C951FDB815EF}"/>
          </ac:spMkLst>
        </pc:spChg>
      </pc:sldChg>
    </pc:docChg>
  </pc:docChgLst>
  <pc:docChgLst>
    <pc:chgData name="Jinchang Chen" userId="bdf08ddc82ea3892" providerId="LiveId" clId="{7FEDDAC6-4503-468A-BA3D-A515DED9DEB6}"/>
    <pc:docChg chg="undo custSel mod addSld delSld modSld sldOrd">
      <pc:chgData name="Jinchang Chen" userId="bdf08ddc82ea3892" providerId="LiveId" clId="{7FEDDAC6-4503-468A-BA3D-A515DED9DEB6}" dt="2019-08-28T18:07:48.045" v="473" actId="20577"/>
      <pc:docMkLst>
        <pc:docMk/>
      </pc:docMkLst>
      <pc:sldChg chg="modSp">
        <pc:chgData name="Jinchang Chen" userId="bdf08ddc82ea3892" providerId="LiveId" clId="{7FEDDAC6-4503-468A-BA3D-A515DED9DEB6}" dt="2019-08-26T23:51:34.685" v="250" actId="20577"/>
        <pc:sldMkLst>
          <pc:docMk/>
          <pc:sldMk cId="2808723239" sldId="256"/>
        </pc:sldMkLst>
        <pc:spChg chg="mod">
          <ac:chgData name="Jinchang Chen" userId="bdf08ddc82ea3892" providerId="LiveId" clId="{7FEDDAC6-4503-468A-BA3D-A515DED9DEB6}" dt="2019-08-26T23:50:11.688" v="231" actId="20577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7FEDDAC6-4503-468A-BA3D-A515DED9DEB6}" dt="2019-08-26T23:51:34.685" v="250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addSp delSp modSp">
        <pc:chgData name="Jinchang Chen" userId="bdf08ddc82ea3892" providerId="LiveId" clId="{7FEDDAC6-4503-468A-BA3D-A515DED9DEB6}" dt="2019-08-26T23:53:49.146" v="258" actId="255"/>
        <pc:sldMkLst>
          <pc:docMk/>
          <pc:sldMk cId="1693060073" sldId="257"/>
        </pc:sldMkLst>
        <pc:spChg chg="mod">
          <ac:chgData name="Jinchang Chen" userId="bdf08ddc82ea3892" providerId="LiveId" clId="{7FEDDAC6-4503-468A-BA3D-A515DED9DEB6}" dt="2019-08-26T23:53:24.378" v="253" actId="255"/>
          <ac:spMkLst>
            <pc:docMk/>
            <pc:sldMk cId="1693060073" sldId="257"/>
            <ac:spMk id="2" creationId="{BB2A14D5-FD59-4AFB-8358-AF82E31B01BA}"/>
          </ac:spMkLst>
        </pc:spChg>
        <pc:spChg chg="mod">
          <ac:chgData name="Jinchang Chen" userId="bdf08ddc82ea3892" providerId="LiveId" clId="{7FEDDAC6-4503-468A-BA3D-A515DED9DEB6}" dt="2019-08-26T23:53:49.146" v="258" actId="255"/>
          <ac:spMkLst>
            <pc:docMk/>
            <pc:sldMk cId="1693060073" sldId="257"/>
            <ac:spMk id="3" creationId="{EF8BFD12-F763-462D-B20A-31E2B9A6A7FE}"/>
          </ac:spMkLst>
        </pc:spChg>
        <pc:spChg chg="del">
          <ac:chgData name="Jinchang Chen" userId="bdf08ddc82ea3892" providerId="LiveId" clId="{7FEDDAC6-4503-468A-BA3D-A515DED9DEB6}" dt="2019-08-26T23:53:12.642" v="252" actId="26606"/>
          <ac:spMkLst>
            <pc:docMk/>
            <pc:sldMk cId="1693060073" sldId="257"/>
            <ac:spMk id="3078" creationId="{F60FCA6E-0894-46CD-BD49-5955A51E0084}"/>
          </ac:spMkLst>
        </pc:spChg>
        <pc:spChg chg="del">
          <ac:chgData name="Jinchang Chen" userId="bdf08ddc82ea3892" providerId="LiveId" clId="{7FEDDAC6-4503-468A-BA3D-A515DED9DEB6}" dt="2019-08-26T23:53:12.642" v="252" actId="26606"/>
          <ac:spMkLst>
            <pc:docMk/>
            <pc:sldMk cId="1693060073" sldId="257"/>
            <ac:spMk id="3079" creationId="{E78C6E4B-A1F1-4B6C-97EC-BE997495D6AC}"/>
          </ac:spMkLst>
        </pc:spChg>
        <pc:picChg chg="add mod">
          <ac:chgData name="Jinchang Chen" userId="bdf08ddc82ea3892" providerId="LiveId" clId="{7FEDDAC6-4503-468A-BA3D-A515DED9DEB6}" dt="2019-08-26T23:53:12.642" v="252" actId="26606"/>
          <ac:picMkLst>
            <pc:docMk/>
            <pc:sldMk cId="1693060073" sldId="257"/>
            <ac:picMk id="1026" creationId="{169FFFAF-A0BA-41F9-A947-F74CA0DCFB06}"/>
          </ac:picMkLst>
        </pc:picChg>
      </pc:sldChg>
      <pc:sldChg chg="addSp delSp modSp">
        <pc:chgData name="Jinchang Chen" userId="bdf08ddc82ea3892" providerId="LiveId" clId="{7FEDDAC6-4503-468A-BA3D-A515DED9DEB6}" dt="2019-08-27T19:18:40.489" v="466" actId="1076"/>
        <pc:sldMkLst>
          <pc:docMk/>
          <pc:sldMk cId="3847622551" sldId="259"/>
        </pc:sldMkLst>
        <pc:spChg chg="mod">
          <ac:chgData name="Jinchang Chen" userId="bdf08ddc82ea3892" providerId="LiveId" clId="{7FEDDAC6-4503-468A-BA3D-A515DED9DEB6}" dt="2019-08-26T23:58:17.359" v="274" actId="255"/>
          <ac:spMkLst>
            <pc:docMk/>
            <pc:sldMk cId="3847622551" sldId="259"/>
            <ac:spMk id="2" creationId="{089CE5F6-DCCE-4497-8043-0844C72C2265}"/>
          </ac:spMkLst>
        </pc:spChg>
        <pc:spChg chg="mod ord">
          <ac:chgData name="Jinchang Chen" userId="bdf08ddc82ea3892" providerId="LiveId" clId="{7FEDDAC6-4503-468A-BA3D-A515DED9DEB6}" dt="2019-08-27T19:18:40.489" v="466" actId="1076"/>
          <ac:spMkLst>
            <pc:docMk/>
            <pc:sldMk cId="3847622551" sldId="259"/>
            <ac:spMk id="3" creationId="{1E460C15-5C50-423B-BBE3-8E8C2D909010}"/>
          </ac:spMkLst>
        </pc:spChg>
        <pc:spChg chg="del">
          <ac:chgData name="Jinchang Chen" userId="bdf08ddc82ea3892" providerId="LiveId" clId="{7FEDDAC6-4503-468A-BA3D-A515DED9DEB6}" dt="2019-08-26T23:58:05.466" v="273" actId="26606"/>
          <ac:spMkLst>
            <pc:docMk/>
            <pc:sldMk cId="3847622551" sldId="259"/>
            <ac:spMk id="71" creationId="{4038CB10-1F5C-4D54-9DF7-12586DE5B007}"/>
          </ac:spMkLst>
        </pc:spChg>
        <pc:spChg chg="del">
          <ac:chgData name="Jinchang Chen" userId="bdf08ddc82ea3892" providerId="LiveId" clId="{7FEDDAC6-4503-468A-BA3D-A515DED9DEB6}" dt="2019-08-26T23:58:05.466" v="273" actId="26606"/>
          <ac:spMkLst>
            <pc:docMk/>
            <pc:sldMk cId="3847622551" sldId="259"/>
            <ac:spMk id="73" creationId="{73ED6512-6858-4552-B699-9A97FE9A4EA2}"/>
          </ac:spMkLst>
        </pc:spChg>
        <pc:spChg chg="add">
          <ac:chgData name="Jinchang Chen" userId="bdf08ddc82ea3892" providerId="LiveId" clId="{7FEDDAC6-4503-468A-BA3D-A515DED9DEB6}" dt="2019-08-26T23:58:05.466" v="273" actId="26606"/>
          <ac:spMkLst>
            <pc:docMk/>
            <pc:sldMk cId="3847622551" sldId="259"/>
            <ac:spMk id="135" creationId="{4038CB10-1F5C-4D54-9DF7-12586DE5B007}"/>
          </ac:spMkLst>
        </pc:spChg>
        <pc:spChg chg="add">
          <ac:chgData name="Jinchang Chen" userId="bdf08ddc82ea3892" providerId="LiveId" clId="{7FEDDAC6-4503-468A-BA3D-A515DED9DEB6}" dt="2019-08-26T23:58:05.466" v="273" actId="26606"/>
          <ac:spMkLst>
            <pc:docMk/>
            <pc:sldMk cId="3847622551" sldId="259"/>
            <ac:spMk id="137" creationId="{73ED6512-6858-4552-B699-9A97FE9A4EA2}"/>
          </ac:spMkLst>
        </pc:spChg>
        <pc:picChg chg="add mod">
          <ac:chgData name="Jinchang Chen" userId="bdf08ddc82ea3892" providerId="LiveId" clId="{7FEDDAC6-4503-468A-BA3D-A515DED9DEB6}" dt="2019-08-26T23:58:05.466" v="273" actId="26606"/>
          <ac:picMkLst>
            <pc:docMk/>
            <pc:sldMk cId="3847622551" sldId="259"/>
            <ac:picMk id="3074" creationId="{3D351A66-1F71-4821-808B-CADC1673AA95}"/>
          </ac:picMkLst>
        </pc:picChg>
      </pc:sldChg>
      <pc:sldChg chg="addSp delSp modSp">
        <pc:chgData name="Jinchang Chen" userId="bdf08ddc82ea3892" providerId="LiveId" clId="{7FEDDAC6-4503-468A-BA3D-A515DED9DEB6}" dt="2019-08-28T18:07:48.045" v="473" actId="20577"/>
        <pc:sldMkLst>
          <pc:docMk/>
          <pc:sldMk cId="2123676508" sldId="260"/>
        </pc:sldMkLst>
        <pc:spChg chg="mod">
          <ac:chgData name="Jinchang Chen" userId="bdf08ddc82ea3892" providerId="LiveId" clId="{7FEDDAC6-4503-468A-BA3D-A515DED9DEB6}" dt="2019-08-28T18:07:48.045" v="473" actId="20577"/>
          <ac:spMkLst>
            <pc:docMk/>
            <pc:sldMk cId="2123676508" sldId="260"/>
            <ac:spMk id="2" creationId="{8B5C4AD3-9226-4C63-99CE-E9BD1CEE52DF}"/>
          </ac:spMkLst>
        </pc:spChg>
        <pc:spChg chg="mod">
          <ac:chgData name="Jinchang Chen" userId="bdf08ddc82ea3892" providerId="LiveId" clId="{7FEDDAC6-4503-468A-BA3D-A515DED9DEB6}" dt="2019-08-27T00:06:05.979" v="307" actId="14100"/>
          <ac:spMkLst>
            <pc:docMk/>
            <pc:sldMk cId="2123676508" sldId="260"/>
            <ac:spMk id="3" creationId="{9BA59022-E0FA-4CDD-8CEC-6ABFCE79A4DD}"/>
          </ac:spMkLst>
        </pc:spChg>
        <pc:spChg chg="del">
          <ac:chgData name="Jinchang Chen" userId="bdf08ddc82ea3892" providerId="LiveId" clId="{7FEDDAC6-4503-468A-BA3D-A515DED9DEB6}" dt="2019-08-27T00:05:18.720" v="299" actId="26606"/>
          <ac:spMkLst>
            <pc:docMk/>
            <pc:sldMk cId="2123676508" sldId="260"/>
            <ac:spMk id="71" creationId="{CEB41C5C-0F34-4DDA-9D7C-5E717F35F60C}"/>
          </ac:spMkLst>
        </pc:spChg>
        <pc:picChg chg="add mod">
          <ac:chgData name="Jinchang Chen" userId="bdf08ddc82ea3892" providerId="LiveId" clId="{7FEDDAC6-4503-468A-BA3D-A515DED9DEB6}" dt="2019-08-27T00:05:18.720" v="299" actId="26606"/>
          <ac:picMkLst>
            <pc:docMk/>
            <pc:sldMk cId="2123676508" sldId="260"/>
            <ac:picMk id="5122" creationId="{68BF5945-4133-4AB9-AB10-C125EE647613}"/>
          </ac:picMkLst>
        </pc:picChg>
        <pc:cxnChg chg="add">
          <ac:chgData name="Jinchang Chen" userId="bdf08ddc82ea3892" providerId="LiveId" clId="{7FEDDAC6-4503-468A-BA3D-A515DED9DEB6}" dt="2019-08-27T00:05:18.720" v="299" actId="26606"/>
          <ac:cxnSpMkLst>
            <pc:docMk/>
            <pc:sldMk cId="2123676508" sldId="260"/>
            <ac:cxnSpMk id="135" creationId="{E4A809D5-3600-46D4-A466-67F2349A54FB}"/>
          </ac:cxnSpMkLst>
        </pc:cxnChg>
      </pc:sldChg>
      <pc:sldChg chg="addSp modSp add mod ord setBg">
        <pc:chgData name="Jinchang Chen" userId="bdf08ddc82ea3892" providerId="LiveId" clId="{7FEDDAC6-4503-468A-BA3D-A515DED9DEB6}" dt="2019-08-27T19:01:32.476" v="362"/>
        <pc:sldMkLst>
          <pc:docMk/>
          <pc:sldMk cId="3969903267" sldId="262"/>
        </pc:sldMkLst>
        <pc:spChg chg="mod">
          <ac:chgData name="Jinchang Chen" userId="bdf08ddc82ea3892" providerId="LiveId" clId="{7FEDDAC6-4503-468A-BA3D-A515DED9DEB6}" dt="2019-08-26T23:55:44.623" v="265" actId="14100"/>
          <ac:spMkLst>
            <pc:docMk/>
            <pc:sldMk cId="3969903267" sldId="262"/>
            <ac:spMk id="2" creationId="{1B0A77D1-CFFC-4CBF-86DF-B3BD4B3B1CB6}"/>
          </ac:spMkLst>
        </pc:spChg>
        <pc:spChg chg="mod ord">
          <ac:chgData name="Jinchang Chen" userId="bdf08ddc82ea3892" providerId="LiveId" clId="{7FEDDAC6-4503-468A-BA3D-A515DED9DEB6}" dt="2019-08-26T23:56:16.262" v="271" actId="255"/>
          <ac:spMkLst>
            <pc:docMk/>
            <pc:sldMk cId="3969903267" sldId="262"/>
            <ac:spMk id="3" creationId="{BC021B7B-2E0D-464F-BEEE-C951FDB815EF}"/>
          </ac:spMkLst>
        </pc:spChg>
        <pc:picChg chg="add mod">
          <ac:chgData name="Jinchang Chen" userId="bdf08ddc82ea3892" providerId="LiveId" clId="{7FEDDAC6-4503-468A-BA3D-A515DED9DEB6}" dt="2019-08-26T23:55:19.156" v="260" actId="26606"/>
          <ac:picMkLst>
            <pc:docMk/>
            <pc:sldMk cId="3969903267" sldId="262"/>
            <ac:picMk id="2050" creationId="{237AF987-1864-4F4E-8440-8F1A5CEF7028}"/>
          </ac:picMkLst>
        </pc:picChg>
        <pc:cxnChg chg="add">
          <ac:chgData name="Jinchang Chen" userId="bdf08ddc82ea3892" providerId="LiveId" clId="{7FEDDAC6-4503-468A-BA3D-A515DED9DEB6}" dt="2019-08-26T23:55:19.156" v="260" actId="26606"/>
          <ac:cxnSpMkLst>
            <pc:docMk/>
            <pc:sldMk cId="3969903267" sldId="262"/>
            <ac:cxnSpMk id="71" creationId="{39B7FDC9-F0CE-43A7-9F2A-83DD09DC3453}"/>
          </ac:cxnSpMkLst>
        </pc:cxnChg>
      </pc:sldChg>
      <pc:sldChg chg="addSp modSp add mod ord setBg">
        <pc:chgData name="Jinchang Chen" userId="bdf08ddc82ea3892" providerId="LiveId" clId="{7FEDDAC6-4503-468A-BA3D-A515DED9DEB6}" dt="2019-08-27T19:15:15.005" v="367" actId="20577"/>
        <pc:sldMkLst>
          <pc:docMk/>
          <pc:sldMk cId="1123615464" sldId="263"/>
        </pc:sldMkLst>
        <pc:spChg chg="mod">
          <ac:chgData name="Jinchang Chen" userId="bdf08ddc82ea3892" providerId="LiveId" clId="{7FEDDAC6-4503-468A-BA3D-A515DED9DEB6}" dt="2019-08-27T00:02:40.857" v="292" actId="1076"/>
          <ac:spMkLst>
            <pc:docMk/>
            <pc:sldMk cId="1123615464" sldId="263"/>
            <ac:spMk id="2" creationId="{1B0A77D1-CFFC-4CBF-86DF-B3BD4B3B1CB6}"/>
          </ac:spMkLst>
        </pc:spChg>
        <pc:spChg chg="mod ord">
          <ac:chgData name="Jinchang Chen" userId="bdf08ddc82ea3892" providerId="LiveId" clId="{7FEDDAC6-4503-468A-BA3D-A515DED9DEB6}" dt="2019-08-27T19:15:15.005" v="367" actId="20577"/>
          <ac:spMkLst>
            <pc:docMk/>
            <pc:sldMk cId="1123615464" sldId="263"/>
            <ac:spMk id="3" creationId="{BC021B7B-2E0D-464F-BEEE-C951FDB815EF}"/>
          </ac:spMkLst>
        </pc:spChg>
        <pc:spChg chg="add">
          <ac:chgData name="Jinchang Chen" userId="bdf08ddc82ea3892" providerId="LiveId" clId="{7FEDDAC6-4503-468A-BA3D-A515DED9DEB6}" dt="2019-08-27T00:02:04.633" v="280" actId="26606"/>
          <ac:spMkLst>
            <pc:docMk/>
            <pc:sldMk cId="1123615464" sldId="263"/>
            <ac:spMk id="71" creationId="{C607803A-4E99-444E-94F7-8785CDDF5849}"/>
          </ac:spMkLst>
        </pc:spChg>
        <pc:spChg chg="add">
          <ac:chgData name="Jinchang Chen" userId="bdf08ddc82ea3892" providerId="LiveId" clId="{7FEDDAC6-4503-468A-BA3D-A515DED9DEB6}" dt="2019-08-27T00:02:04.633" v="280" actId="26606"/>
          <ac:spMkLst>
            <pc:docMk/>
            <pc:sldMk cId="1123615464" sldId="263"/>
            <ac:spMk id="73" creationId="{2989BE6A-C309-418E-8ADD-1616A980570D}"/>
          </ac:spMkLst>
        </pc:spChg>
        <pc:picChg chg="add mod">
          <ac:chgData name="Jinchang Chen" userId="bdf08ddc82ea3892" providerId="LiveId" clId="{7FEDDAC6-4503-468A-BA3D-A515DED9DEB6}" dt="2019-08-27T00:02:04.633" v="280" actId="26606"/>
          <ac:picMkLst>
            <pc:docMk/>
            <pc:sldMk cId="1123615464" sldId="263"/>
            <ac:picMk id="4098" creationId="{5EA15CAC-8FDD-488E-87F2-8634DFC75B7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275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zh-TW" altLang="en-US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合乎中道</a:t>
            </a:r>
            <a:r>
              <a:rPr lang="en-US" altLang="zh-TW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:</a:t>
            </a:r>
            <a:br>
              <a:rPr lang="en-US" altLang="zh-TW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5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   </a:t>
            </a:r>
            <a:r>
              <a:rPr lang="zh-TW" altLang="en-US" sz="44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如何看待屬靈恩賜</a:t>
            </a:r>
            <a:endParaRPr lang="en-US" sz="4400" b="1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en-US" altLang="zh-TW" sz="4000" b="1" dirty="0">
                <a:solidFill>
                  <a:srgbClr val="FFFFFF"/>
                </a:solidFill>
                <a:ea typeface="FangSong" panose="02010609060101010101" pitchFamily="49" charset="-122"/>
              </a:rPr>
              <a:t>Make a Sound Judgment:</a:t>
            </a:r>
          </a:p>
          <a:p>
            <a:pPr algn="r"/>
            <a:r>
              <a:rPr lang="en-US" sz="3200" b="1" dirty="0">
                <a:solidFill>
                  <a:srgbClr val="FFFFFF"/>
                </a:solidFill>
                <a:ea typeface="FangSong" panose="02010609060101010101" pitchFamily="49" charset="-122"/>
              </a:rPr>
              <a:t>         Evaluating Your Spiritual Gifts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B024B4A-320A-4638-B64F-2EB4A7774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b="16857"/>
          <a:stretch/>
        </p:blipFill>
        <p:spPr bwMode="auto">
          <a:xfrm>
            <a:off x="6096000" y="1774101"/>
            <a:ext cx="5459470" cy="331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77D1-CFFC-4CBF-86DF-B3BD4B3B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781056"/>
            <a:ext cx="10588434" cy="1259690"/>
          </a:xfrm>
        </p:spPr>
        <p:txBody>
          <a:bodyPr anchor="b">
            <a:normAutofit fontScale="90000"/>
          </a:bodyPr>
          <a:lstStyle/>
          <a:p>
            <a:r>
              <a:rPr lang="zh-TW" altLang="en-US" sz="4900" dirty="0">
                <a:latin typeface="LiSu" panose="02010509060101010101" pitchFamily="49" charset="-122"/>
                <a:ea typeface="LiSu" panose="02010509060101010101" pitchFamily="49" charset="-122"/>
              </a:rPr>
              <a:t>恩賜的合一性</a:t>
            </a:r>
            <a:br>
              <a:rPr lang="en-US" altLang="zh-TW" sz="34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latin typeface="+mn-lt"/>
                <a:ea typeface="LiSu" panose="02010509060101010101" pitchFamily="49" charset="-122"/>
              </a:rPr>
              <a:t>The Unity of Gifts</a:t>
            </a:r>
            <a:endParaRPr lang="en-US" dirty="0">
              <a:latin typeface="+mn-lt"/>
              <a:ea typeface="LiSu" panose="02010509060101010101" pitchFamily="49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unity in christ">
            <a:extLst>
              <a:ext uri="{FF2B5EF4-FFF2-40B4-BE49-F238E27FC236}">
                <a16:creationId xmlns:a16="http://schemas.microsoft.com/office/drawing/2014/main" id="{237AF987-1864-4F4E-8440-8F1A5CEF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206" y="2811104"/>
            <a:ext cx="2928114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21B7B-2E0D-464F-BEEE-C951FDB8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一個身體</a:t>
            </a:r>
            <a:r>
              <a:rPr lang="en-US" altLang="zh-TW" sz="3200" dirty="0">
                <a:ea typeface="LiSu" panose="02010509060101010101" pitchFamily="49" charset="-122"/>
              </a:rPr>
              <a:t>One Body (v. 12,13,20)</a:t>
            </a:r>
            <a:endParaRPr lang="en-US" altLang="zh-TW" sz="32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一位聖靈</a:t>
            </a:r>
            <a:r>
              <a:rPr lang="en-US" altLang="zh-TW" sz="3200" dirty="0">
                <a:ea typeface="LiSu" panose="02010509060101010101" pitchFamily="49" charset="-122"/>
              </a:rPr>
              <a:t>One Spirit (v. 13)</a:t>
            </a:r>
            <a:endParaRPr lang="en-US" sz="3200" dirty="0"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990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14D5-FD59-4AFB-8358-AF82E31B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恩賜同屬基督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All Gifts Are Given in Christ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D12-F763-462D-B20A-31E2B9A6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8650" cy="435133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恩賜屬於教會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DFKai-SB" panose="03000509000000000000" pitchFamily="65" charset="-120"/>
              </a:rPr>
              <a:t>Gifts are given to Church</a:t>
            </a:r>
            <a:endParaRPr lang="zh-TW" altLang="en-US" sz="3200" dirty="0"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合一源於基督</a:t>
            </a:r>
            <a:endParaRPr lang="en-US" alt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DFKai-SB" panose="03000509000000000000" pitchFamily="65" charset="-120"/>
              </a:rPr>
              <a:t>The</a:t>
            </a:r>
            <a:r>
              <a:rPr lang="zh-TW" altLang="en-US" sz="3200" dirty="0">
                <a:ea typeface="DFKai-SB" panose="03000509000000000000" pitchFamily="65" charset="-120"/>
              </a:rPr>
              <a:t> </a:t>
            </a:r>
            <a:r>
              <a:rPr lang="en-US" altLang="zh-TW" sz="3200" dirty="0">
                <a:ea typeface="DFKai-SB" panose="03000509000000000000" pitchFamily="65" charset="-120"/>
              </a:rPr>
              <a:t>unity is built in Christ</a:t>
            </a:r>
            <a:endParaRPr lang="zh-TW" altLang="en-US" sz="3200" dirty="0">
              <a:ea typeface="DFKai-SB" panose="03000509000000000000" pitchFamily="65" charset="-120"/>
            </a:endParaRPr>
          </a:p>
        </p:txBody>
      </p:sp>
      <p:pic>
        <p:nvPicPr>
          <p:cNvPr id="1026" name="Picture 2" descr="Image result for unity in christ">
            <a:extLst>
              <a:ext uri="{FF2B5EF4-FFF2-40B4-BE49-F238E27FC236}">
                <a16:creationId xmlns:a16="http://schemas.microsoft.com/office/drawing/2014/main" id="{169FFFAF-A0BA-41F9-A947-F74CA0DCF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" b="2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6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77D1-CFFC-4CBF-86DF-B3BD4B3B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493" y="304800"/>
            <a:ext cx="9894133" cy="1371600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恩賜的多樣性</a:t>
            </a:r>
            <a:br>
              <a:rPr lang="en-US" altLang="zh-TW" sz="34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The Diversity of Gifts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5EA15CAC-8FDD-488E-87F2-8634DFC75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9670" y="2589086"/>
            <a:ext cx="4898627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21B7B-2E0D-464F-BEEE-C951FDB8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263" y="2589086"/>
            <a:ext cx="4397937" cy="3387145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很多肢體       </a:t>
            </a:r>
            <a:r>
              <a:rPr lang="en-US" altLang="zh-TW" sz="3200" dirty="0">
                <a:ea typeface="LiSu" panose="02010509060101010101" pitchFamily="49" charset="-122"/>
              </a:rPr>
              <a:t>Many members                (v. 14,19,20)</a:t>
            </a:r>
            <a:endParaRPr lang="en-US" altLang="zh-TW" sz="32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肢體各異</a:t>
            </a:r>
            <a:r>
              <a:rPr lang="zh-TW" altLang="en-US" sz="2400" dirty="0">
                <a:latin typeface="LiSu" panose="02010509060101010101" pitchFamily="49" charset="-122"/>
                <a:ea typeface="LiSu" panose="02010509060101010101" pitchFamily="49" charset="-122"/>
              </a:rPr>
              <a:t>      </a:t>
            </a:r>
            <a:r>
              <a:rPr lang="en-US" altLang="zh-TW" sz="3200" dirty="0">
                <a:ea typeface="LiSu" panose="02010509060101010101" pitchFamily="49" charset="-122"/>
              </a:rPr>
              <a:t>Different functions of each member (v. 19)</a:t>
            </a:r>
            <a:endParaRPr lang="en-US" sz="3200" dirty="0"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3615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54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CE5F6-DCCE-4497-8043-0844C72C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恩賜不分貴賤</a:t>
            </a:r>
            <a:br>
              <a:rPr lang="en-US" altLang="zh-TW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Each Gift Is Invaluable</a:t>
            </a:r>
            <a:endParaRPr lang="en-US" sz="40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pic>
        <p:nvPicPr>
          <p:cNvPr id="3074" name="Picture 2" descr="Image result for spiritual gifts">
            <a:extLst>
              <a:ext uri="{FF2B5EF4-FFF2-40B4-BE49-F238E27FC236}">
                <a16:creationId xmlns:a16="http://schemas.microsoft.com/office/drawing/2014/main" id="{3D351A66-1F71-4821-808B-CADC1673A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" r="1" b="496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0C15-5C50-423B-BBE3-8E8C2D90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248" y="927056"/>
            <a:ext cx="3638425" cy="4852362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恩賜功用迥異</a:t>
            </a:r>
            <a:endParaRPr lang="en-US" altLang="zh-TW" sz="36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FFFFFF"/>
                </a:solidFill>
                <a:ea typeface="LiSu" panose="02010509060101010101" pitchFamily="49" charset="-122"/>
              </a:rPr>
              <a:t>All gifts are different in their significance  </a:t>
            </a:r>
          </a:p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恩賜價值相同</a:t>
            </a:r>
            <a:endParaRPr lang="en-US" altLang="en-US" sz="36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FFFFFF"/>
                </a:solidFill>
                <a:ea typeface="LiSu" panose="02010509060101010101" pitchFamily="49" charset="-122"/>
              </a:rPr>
              <a:t>All gifts are equally valuable</a:t>
            </a:r>
          </a:p>
        </p:txBody>
      </p:sp>
    </p:spTree>
    <p:extLst>
      <p:ext uri="{BB962C8B-B14F-4D97-AF65-F5344CB8AC3E}">
        <p14:creationId xmlns:p14="http://schemas.microsoft.com/office/powerpoint/2010/main" val="384762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4AD3-9226-4C63-99CE-E9BD1CEE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19" y="365125"/>
            <a:ext cx="5698827" cy="1692794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恩賜彼此需要</a:t>
            </a:r>
            <a:br>
              <a:rPr lang="en-US" altLang="zh-TW" sz="37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All Gifts Need One Another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9022-E0FA-4CDD-8CEC-6ABFCE79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774054" cy="3462228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恩賜需要其他肢體</a:t>
            </a:r>
            <a:endParaRPr lang="en-US" alt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All gifts are complementary</a:t>
            </a:r>
            <a:endParaRPr lang="en-US" altLang="en-US" sz="32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恩賜需要彼此配搭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LiSu" panose="02010509060101010101" pitchFamily="49" charset="-122"/>
              </a:rPr>
              <a:t>Each gift plays its role in building the church</a:t>
            </a:r>
            <a:endParaRPr lang="zh-TW" altLang="en-US" sz="3200" dirty="0">
              <a:ea typeface="LiSu" panose="02010509060101010101" pitchFamily="49" charset="-122"/>
            </a:endParaRP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68BF5945-4133-4AB9-AB10-C125EE647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33473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7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1AC044-CC30-4DA7-A839-7BE62D895BBA}"/>
              </a:ext>
            </a:extLst>
          </p:cNvPr>
          <p:cNvSpPr txBox="1">
            <a:spLocks/>
          </p:cNvSpPr>
          <p:nvPr/>
        </p:nvSpPr>
        <p:spPr>
          <a:xfrm>
            <a:off x="2275839" y="2232689"/>
            <a:ext cx="7640322" cy="2180691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各人看別人比自己強</a:t>
            </a:r>
            <a:br>
              <a:rPr lang="en-US" altLang="zh-TW" sz="3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ea typeface="LiSu" panose="02010509060101010101" pitchFamily="49" charset="-122"/>
              </a:rPr>
              <a:t>Regard one another as more important than yourselves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824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FangSong</vt:lpstr>
      <vt:lpstr>LiSu</vt:lpstr>
      <vt:lpstr>Arial</vt:lpstr>
      <vt:lpstr>Calibri</vt:lpstr>
      <vt:lpstr>Calibri Light</vt:lpstr>
      <vt:lpstr>Office Theme</vt:lpstr>
      <vt:lpstr>合乎中道:     如何看待屬靈恩賜</vt:lpstr>
      <vt:lpstr>恩賜的合一性 The Unity of Gifts</vt:lpstr>
      <vt:lpstr>恩賜同屬基督 All Gifts Are Given in Christ</vt:lpstr>
      <vt:lpstr>恩賜的多樣性 The Diversity of Gifts</vt:lpstr>
      <vt:lpstr>恩賜不分貴賤 Each Gift Is Invaluable</vt:lpstr>
      <vt:lpstr>恩賜彼此需要 All Gifts Need One Another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合乎中道:     如何看待屬靈恩賜</dc:title>
  <dc:creator>Jinchang Chen</dc:creator>
  <cp:lastModifiedBy>Becky Kwan</cp:lastModifiedBy>
  <cp:revision>4</cp:revision>
  <dcterms:created xsi:type="dcterms:W3CDTF">2019-08-26T23:53:12Z</dcterms:created>
  <dcterms:modified xsi:type="dcterms:W3CDTF">2019-08-29T02:08:06Z</dcterms:modified>
</cp:coreProperties>
</file>