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8" r:id="rId2"/>
  </p:sldMasterIdLst>
  <p:sldIdLst>
    <p:sldId id="260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C9C5F-F235-4248-868C-5C990E5E7533}" v="41" dt="2020-07-12T03:31:02.0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bdf08ddc82ea3892" providerId="LiveId" clId="{904C9C5F-F235-4248-868C-5C990E5E7533}"/>
    <pc:docChg chg="undo custSel modSld">
      <pc:chgData name="Jinchang Chen" userId="bdf08ddc82ea3892" providerId="LiveId" clId="{904C9C5F-F235-4248-868C-5C990E5E7533}" dt="2020-07-12T03:31:02.053" v="398"/>
      <pc:docMkLst>
        <pc:docMk/>
      </pc:docMkLst>
      <pc:sldChg chg="modSp">
        <pc:chgData name="Jinchang Chen" userId="bdf08ddc82ea3892" providerId="LiveId" clId="{904C9C5F-F235-4248-868C-5C990E5E7533}" dt="2020-07-11T18:14:40.500" v="4"/>
        <pc:sldMkLst>
          <pc:docMk/>
          <pc:sldMk cId="2732648093" sldId="258"/>
        </pc:sldMkLst>
        <pc:graphicFrameChg chg="mod">
          <ac:chgData name="Jinchang Chen" userId="bdf08ddc82ea3892" providerId="LiveId" clId="{904C9C5F-F235-4248-868C-5C990E5E7533}" dt="2020-07-11T18:14:40.500" v="4"/>
          <ac:graphicFrameMkLst>
            <pc:docMk/>
            <pc:sldMk cId="2732648093" sldId="258"/>
            <ac:graphicFrameMk id="2" creationId="{E3E5C0ED-C662-448C-87D6-C41BEF77AED5}"/>
          </ac:graphicFrameMkLst>
        </pc:graphicFrameChg>
      </pc:sldChg>
      <pc:sldChg chg="modSp mod">
        <pc:chgData name="Jinchang Chen" userId="bdf08ddc82ea3892" providerId="LiveId" clId="{904C9C5F-F235-4248-868C-5C990E5E7533}" dt="2020-07-11T18:17:09.709" v="8" actId="20577"/>
        <pc:sldMkLst>
          <pc:docMk/>
          <pc:sldMk cId="847350714" sldId="259"/>
        </pc:sldMkLst>
        <pc:graphicFrameChg chg="modGraphic">
          <ac:chgData name="Jinchang Chen" userId="bdf08ddc82ea3892" providerId="LiveId" clId="{904C9C5F-F235-4248-868C-5C990E5E7533}" dt="2020-07-11T18:17:09.709" v="8" actId="20577"/>
          <ac:graphicFrameMkLst>
            <pc:docMk/>
            <pc:sldMk cId="847350714" sldId="259"/>
            <ac:graphicFrameMk id="2" creationId="{E3E5C0ED-C662-448C-87D6-C41BEF77AED5}"/>
          </ac:graphicFrameMkLst>
        </pc:graphicFrameChg>
      </pc:sldChg>
      <pc:sldChg chg="modSp mod">
        <pc:chgData name="Jinchang Chen" userId="bdf08ddc82ea3892" providerId="LiveId" clId="{904C9C5F-F235-4248-868C-5C990E5E7533}" dt="2020-07-12T03:31:02.053" v="398"/>
        <pc:sldMkLst>
          <pc:docMk/>
          <pc:sldMk cId="1002073906" sldId="260"/>
        </pc:sldMkLst>
        <pc:graphicFrameChg chg="mod modGraphic">
          <ac:chgData name="Jinchang Chen" userId="bdf08ddc82ea3892" providerId="LiveId" clId="{904C9C5F-F235-4248-868C-5C990E5E7533}" dt="2020-07-12T03:31:02.053" v="398"/>
          <ac:graphicFrameMkLst>
            <pc:docMk/>
            <pc:sldMk cId="1002073906" sldId="260"/>
            <ac:graphicFrameMk id="6" creationId="{4F2BC292-BF1B-40EB-804F-8108D0BDF4C9}"/>
          </ac:graphicFrameMkLst>
        </pc:graphicFrameChg>
      </pc:sldChg>
      <pc:sldChg chg="modSp mod">
        <pc:chgData name="Jinchang Chen" userId="bdf08ddc82ea3892" providerId="LiveId" clId="{904C9C5F-F235-4248-868C-5C990E5E7533}" dt="2020-07-12T03:29:01.038" v="397" actId="20577"/>
        <pc:sldMkLst>
          <pc:docMk/>
          <pc:sldMk cId="447665845" sldId="261"/>
        </pc:sldMkLst>
        <pc:graphicFrameChg chg="mod modGraphic">
          <ac:chgData name="Jinchang Chen" userId="bdf08ddc82ea3892" providerId="LiveId" clId="{904C9C5F-F235-4248-868C-5C990E5E7533}" dt="2020-07-12T03:29:01.038" v="397" actId="20577"/>
          <ac:graphicFrameMkLst>
            <pc:docMk/>
            <pc:sldMk cId="447665845" sldId="261"/>
            <ac:graphicFrameMk id="2" creationId="{51234F56-F42C-4868-94FE-B90E7CB845D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A803-E632-4BED-A31C-3D120FF98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32D4A-A76B-4C20-8D6D-F50790D53A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C64C9-0372-4FA2-A8EA-FC3C1AE1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37D97-9F89-4BCD-8557-A1EC88BDC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B8F2B-A0B3-4E3A-9825-F40502A5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1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CFA9D-F449-441A-B5C6-396217C4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77203F-C161-4530-B462-CCE8C0FD6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9E79E-54A7-452D-8E32-D9F5A6D9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3192A-CA4D-44AE-9ADC-A74171CBB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6C34A-3952-4273-847D-9EE67A04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A5D09-9D4D-4EC0-9BC7-B72400EA0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FE8C1-63F5-4241-8BB1-AA6D041E9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33E05-A0A2-4430-8801-1FDE6307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CBD4F-D3C6-4BC1-9DB6-7D19C7D3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C5B37-1F63-4401-BC27-99463201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51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6" indent="0" algn="ctr">
              <a:buNone/>
              <a:defRPr sz="2400"/>
            </a:lvl2pPr>
            <a:lvl3pPr marL="914411" indent="0" algn="ctr">
              <a:buNone/>
              <a:defRPr sz="2400"/>
            </a:lvl3pPr>
            <a:lvl4pPr marL="1371617" indent="0" algn="ctr">
              <a:buNone/>
              <a:defRPr sz="2000"/>
            </a:lvl4pPr>
            <a:lvl5pPr marL="1828823" indent="0" algn="ctr">
              <a:buNone/>
              <a:defRPr sz="2000"/>
            </a:lvl5pPr>
            <a:lvl6pPr marL="2286029" indent="0" algn="ctr">
              <a:buNone/>
              <a:defRPr sz="2000"/>
            </a:lvl6pPr>
            <a:lvl7pPr marL="2743234" indent="0" algn="ctr">
              <a:buNone/>
              <a:defRPr sz="2000"/>
            </a:lvl7pPr>
            <a:lvl8pPr marL="3200440" indent="0" algn="ctr">
              <a:buNone/>
              <a:defRPr sz="2000"/>
            </a:lvl8pPr>
            <a:lvl9pPr marL="3657646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9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69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30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9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20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1"/>
            <a:ext cx="4639737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3" y="2120900"/>
            <a:ext cx="4639737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132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7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5"/>
            <a:ext cx="4639737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3" y="2057400"/>
            <a:ext cx="4639737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3" y="2958274"/>
            <a:ext cx="4639737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20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676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97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7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786383"/>
            <a:ext cx="3517566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3" y="812800"/>
            <a:ext cx="5928345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8" y="3043051"/>
            <a:ext cx="3517566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5" y="6446521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1"/>
            <a:ext cx="533402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5D07D-FE98-438F-B263-F16AB31C6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F5F5-FBDA-4125-A2C4-9B6031509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58E5E-B3DA-46FF-B399-35B21762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E1858-B09A-423D-8E91-9D5144A01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0B46D-DC0C-43E2-BC81-090EB7BD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52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4799362"/>
            <a:ext cx="10113644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0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80" y="6446839"/>
            <a:ext cx="6818261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98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4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1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8A96-6090-42FB-8DC7-4BE2DEA49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D57A2-7E59-403D-8815-A9FB83ED0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8F3F2-520F-491E-9998-1C6FA5D0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6E90E-2823-4BBE-ABE3-3A706ADA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D1BD-B1FD-4357-A025-1C576581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C350-953B-41B7-A0C2-52E119EF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A2D4E-A8B8-47BE-B938-2A33EF437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2572C-733A-483F-A1CF-1BC196083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6D0DD-F4B3-4CCE-B0D9-8E9AB2C49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F4FB2-257F-4EEC-A892-9DF1AE6DD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F786BE-5744-4315-B2F6-454E60EE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23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509E1-778E-4553-985D-441C58B52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7F419-77EE-4A6C-B1F2-FA7FB8CE6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C5F4D-BDE9-469D-AF26-F4F565EA9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6FCDF-E020-4DB6-8281-141B5C848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269C4-0B64-4764-A7FE-51E838F1AA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8E6920-34D7-4A13-91F9-D8C543F1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B76F52-F3F2-4D25-B7C1-CB86ACC0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4C07F7-ED15-46DB-AE21-CCA197FC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5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91553-38AA-47E4-8532-0BFE5D37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C4BE80-AA01-4CB2-862A-A3148A15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C9506-A298-4968-A937-A59CBE6A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6C5A3-1EE1-4E86-B74C-E19F3211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4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6F934D-9CB6-452A-842D-6A833512B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A09315-972E-4818-8A41-988367E4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5A382-4C1B-4C57-BE06-ABBA957A5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90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DF51-97E2-45F6-8135-256A53F52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7C681-48A0-45F2-B9C7-A73D41E4F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7D21-7BD6-4784-A862-AF9A694E1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F739E-8B46-4B5F-8EB5-77A362AA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8F27C-56F4-45FD-99B4-C5550F91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00EF96-FA4D-4879-AB65-4CF40065A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04FDA-368A-4B3B-9AB1-8E81E58E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881EA-E9BD-4B81-AD6F-A96586EB9E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E72B3-8981-4A53-A5E5-51C969D70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9764D-E054-4D9B-A831-34CDEA68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A0265-B827-49FA-A87D-A1519208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B5D15-C05B-4DCF-B86D-D27A195FC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2B34BC-191C-4AC1-845B-D4A735B84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4389A-DC38-48C1-AC2F-978B67B9A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A9ADB-9659-41EC-B2E2-900473220E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2E4B3-77E8-4A25-8577-4DE87DE464FF}" type="datetimeFigureOut">
              <a:rPr lang="en-US" smtClean="0"/>
              <a:t>7/11/2020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56DD9-398D-4834-876F-DF6FB2B3A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9FD3F-20AD-46CE-80DE-28BB580F60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94D34-97C5-4292-A9B2-F4B8D9CD1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79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2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7" y="6446839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80" y="6446839"/>
            <a:ext cx="68182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9"/>
            <a:ext cx="780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3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7" r:id="rId5"/>
    <p:sldLayoutId id="2147483731" r:id="rId6"/>
    <p:sldLayoutId id="2147483732" r:id="rId7"/>
    <p:sldLayoutId id="2147483733" r:id="rId8"/>
    <p:sldLayoutId id="2147483736" r:id="rId9"/>
    <p:sldLayoutId id="2147483734" r:id="rId10"/>
    <p:sldLayoutId id="2147483735" r:id="rId11"/>
  </p:sldLayoutIdLst>
  <p:hf sldNum="0"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1" indent="-91441" algn="l" defTabSz="914411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53" indent="-182882" algn="l" defTabSz="914411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35" indent="-182882" algn="l" defTabSz="914411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18" indent="-182882" algn="l" defTabSz="914411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700" indent="-182882" algn="l" defTabSz="914411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14" indent="-228603" algn="l" defTabSz="91441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16" indent="-228603" algn="l" defTabSz="91441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19" indent="-228603" algn="l" defTabSz="91441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21" indent="-228603" algn="l" defTabSz="914411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F2BC292-BF1B-40EB-804F-8108D0BDF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678566"/>
              </p:ext>
            </p:extLst>
          </p:nvPr>
        </p:nvGraphicFramePr>
        <p:xfrm>
          <a:off x="1071240" y="1477548"/>
          <a:ext cx="10049520" cy="4693216"/>
        </p:xfrm>
        <a:graphic>
          <a:graphicData uri="http://schemas.openxmlformats.org/drawingml/2006/table">
            <a:tbl>
              <a:tblPr/>
              <a:tblGrid>
                <a:gridCol w="2752078">
                  <a:extLst>
                    <a:ext uri="{9D8B030D-6E8A-4147-A177-3AD203B41FA5}">
                      <a16:colId xmlns:a16="http://schemas.microsoft.com/office/drawing/2014/main" val="3428720541"/>
                    </a:ext>
                  </a:extLst>
                </a:gridCol>
                <a:gridCol w="2308192">
                  <a:extLst>
                    <a:ext uri="{9D8B030D-6E8A-4147-A177-3AD203B41FA5}">
                      <a16:colId xmlns:a16="http://schemas.microsoft.com/office/drawing/2014/main" val="4239762643"/>
                    </a:ext>
                  </a:extLst>
                </a:gridCol>
                <a:gridCol w="2325951">
                  <a:extLst>
                    <a:ext uri="{9D8B030D-6E8A-4147-A177-3AD203B41FA5}">
                      <a16:colId xmlns:a16="http://schemas.microsoft.com/office/drawing/2014/main" val="214432742"/>
                    </a:ext>
                  </a:extLst>
                </a:gridCol>
                <a:gridCol w="2663299">
                  <a:extLst>
                    <a:ext uri="{9D8B030D-6E8A-4147-A177-3AD203B41FA5}">
                      <a16:colId xmlns:a16="http://schemas.microsoft.com/office/drawing/2014/main" val="1560548880"/>
                    </a:ext>
                  </a:extLst>
                </a:gridCol>
              </a:tblGrid>
              <a:tr h="849149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PMingLiU" panose="02020500000000000000" pitchFamily="18" charset="-120"/>
                        </a:rPr>
                        <a:t> </a:t>
                      </a:r>
                      <a:r>
                        <a:rPr lang="zh-TW" altLang="en-US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救贖</a:t>
                      </a:r>
                      <a:r>
                        <a:rPr lang="en-US" altLang="zh-TW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: </a:t>
                      </a:r>
                      <a:r>
                        <a:rPr lang="zh-TW" altLang="en-US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展現</a:t>
                      </a:r>
                      <a:r>
                        <a:rPr lang="zh-TW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上帝</a:t>
                      </a:r>
                      <a:r>
                        <a:rPr lang="zh-TW" altLang="en-US" sz="32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恩慈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1:8; 2:20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engXian" panose="02010600030101010101" pitchFamily="2" charset="-122"/>
                        </a:rPr>
                        <a:t>; 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3:10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>
                      <a:noFill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153363"/>
                  </a:ext>
                </a:extLst>
              </a:tr>
              <a:tr h="75839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上帝</a:t>
                      </a: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允許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上帝</a:t>
                      </a:r>
                      <a:r>
                        <a:rPr lang="zh-CN" altLang="en-US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保護</a:t>
                      </a:r>
                      <a:endParaRPr lang="en-US" altLang="zh-CN" sz="2400" b="1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2:1-3:18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上帝</a:t>
                      </a:r>
                      <a:r>
                        <a:rPr lang="zh-CN" altLang="en-US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存留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4:1-22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73935"/>
                  </a:ext>
                </a:extLst>
              </a:tr>
              <a:tr h="16335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2400" b="1" dirty="0">
                        <a:solidFill>
                          <a:srgbClr val="80008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  <a:cs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遭受苦難</a:t>
                      </a:r>
                      <a:endParaRPr lang="en-US" altLang="zh-TW" sz="2400" b="1" dirty="0">
                        <a:solidFill>
                          <a:srgbClr val="80008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  <a:cs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2400" b="1" dirty="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路得養家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2:1-23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2400" b="1" dirty="0">
                        <a:solidFill>
                          <a:srgbClr val="00008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路得求婚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3:1-3:18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2400" b="1" dirty="0">
                        <a:solidFill>
                          <a:srgbClr val="80000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全家蒙福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4:1-22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67060"/>
                  </a:ext>
                </a:extLst>
              </a:tr>
              <a:tr h="5741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拿俄米抱怨</a:t>
                      </a:r>
                      <a:endParaRPr lang="en-US" altLang="zh-TW" sz="2400" b="1" dirty="0">
                        <a:solidFill>
                          <a:srgbClr val="800080"/>
                        </a:solidFill>
                        <a:effectLst/>
                        <a:latin typeface="Times New Roman" panose="02020603050405020304" pitchFamily="18" charset="0"/>
                        <a:ea typeface="DFKai-SB" panose="03000509000000000000" pitchFamily="65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波阿斯照顧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波阿斯盡責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拿俄米得子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16432"/>
                  </a:ext>
                </a:extLst>
              </a:tr>
              <a:tr h="4171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路得忠心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路得尋求保障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路得蒙</a:t>
                      </a:r>
                      <a:r>
                        <a:rPr lang="zh-TW" altLang="en-US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恩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274938"/>
                  </a:ext>
                </a:extLst>
              </a:tr>
              <a:tr h="456553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  <a:cs typeface="PMingLiU" panose="02020500000000000000" pitchFamily="18" charset="-120"/>
                        </a:rPr>
                        <a:t>士師時期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PMingLiU" panose="02020500000000000000" pitchFamily="18" charset="-120"/>
                          <a:cs typeface="PMingLiU" panose="02020500000000000000" pitchFamily="18" charset="-120"/>
                        </a:rPr>
                        <a:t>: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黑暗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PMingLiU" panose="02020500000000000000" pitchFamily="18" charset="-120"/>
                        </a:rPr>
                        <a:t>               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路得的美德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PMingLiU" panose="02020500000000000000" pitchFamily="18" charset="-120"/>
                        </a:rPr>
                        <a:t>             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DFKai-SB" panose="03000509000000000000" pitchFamily="65" charset="-120"/>
                        </a:rPr>
                        <a:t>大衛家譜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PMingLiU" panose="02020500000000000000" pitchFamily="18" charset="-120"/>
                        </a:rPr>
                        <a:t>: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希望</a:t>
                      </a:r>
                      <a:endParaRPr lang="en-US" sz="2400" dirty="0">
                        <a:effectLst/>
                        <a:latin typeface="DFKai-SB" panose="03000509000000000000" pitchFamily="65" charset="-120"/>
                        <a:ea typeface="DFKai-SB" panose="03000509000000000000" pitchFamily="65" charset="-120"/>
                      </a:endParaRPr>
                    </a:p>
                  </a:txBody>
                  <a:tcPr marL="65270" marR="65270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66323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9F56337-09E5-49FA-B8D8-7FB42B16ED78}"/>
              </a:ext>
            </a:extLst>
          </p:cNvPr>
          <p:cNvSpPr/>
          <p:nvPr/>
        </p:nvSpPr>
        <p:spPr>
          <a:xfrm>
            <a:off x="2121879" y="465623"/>
            <a:ext cx="768191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400" b="1" dirty="0">
                <a:solidFill>
                  <a:srgbClr val="800000"/>
                </a:solidFill>
                <a:latin typeface="Times New Roman" panose="02020603050405020304" pitchFamily="18" charset="0"/>
                <a:ea typeface="LiSu" panose="02010509060101010101" pitchFamily="49" charset="-122"/>
                <a:cs typeface="PMingLiU" panose="02020500000000000000" pitchFamily="18" charset="-120"/>
              </a:rPr>
              <a:t>路得記</a:t>
            </a:r>
            <a:r>
              <a:rPr lang="en-US" sz="4400" b="1" dirty="0">
                <a:solidFill>
                  <a:srgbClr val="800000"/>
                </a:solidFill>
                <a:latin typeface="LiSu" panose="02010509060101010101" pitchFamily="49" charset="-122"/>
                <a:ea typeface="PMingLiU" panose="02020500000000000000" pitchFamily="18" charset="-120"/>
              </a:rPr>
              <a:t>:</a:t>
            </a:r>
            <a:r>
              <a:rPr lang="zh-TW" altLang="en-US" sz="4400" b="1" dirty="0">
                <a:solidFill>
                  <a:srgbClr val="800000"/>
                </a:solidFill>
                <a:latin typeface="Times New Roman" panose="02020603050405020304" pitchFamily="18" charset="0"/>
                <a:ea typeface="LiSu" panose="02010509060101010101" pitchFamily="49" charset="-122"/>
                <a:cs typeface="PMingLiU" panose="02020500000000000000" pitchFamily="18" charset="-120"/>
              </a:rPr>
              <a:t>投靠上帝翅膀下</a:t>
            </a:r>
            <a:r>
              <a:rPr lang="en-US" sz="4400" b="1" dirty="0">
                <a:solidFill>
                  <a:srgbClr val="800000"/>
                </a:solidFill>
                <a:latin typeface="LiSu" panose="02010509060101010101" pitchFamily="49" charset="-122"/>
                <a:ea typeface="PMingLiU" panose="02020500000000000000" pitchFamily="18" charset="-120"/>
              </a:rPr>
              <a:t>(</a:t>
            </a:r>
            <a:r>
              <a:rPr lang="en-US" sz="4400" b="1" dirty="0">
                <a:solidFill>
                  <a:srgbClr val="800000"/>
                </a:solidFill>
                <a:latin typeface="Calibri Light" panose="020F0302020204030204" pitchFamily="34" charset="0"/>
                <a:ea typeface="LiSu" panose="02010509060101010101" pitchFamily="49" charset="-122"/>
              </a:rPr>
              <a:t>2:12</a:t>
            </a:r>
            <a:r>
              <a:rPr lang="en-US" sz="4400" b="1" dirty="0">
                <a:solidFill>
                  <a:srgbClr val="800000"/>
                </a:solidFill>
                <a:latin typeface="LiSu" panose="02010509060101010101" pitchFamily="49" charset="-122"/>
                <a:ea typeface="PMingLiU" panose="02020500000000000000" pitchFamily="18" charset="-120"/>
              </a:rPr>
              <a:t>)</a:t>
            </a:r>
            <a:endParaRPr lang="en-US" sz="44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207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1234F56-F42C-4868-94FE-B90E7CB84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5171"/>
              </p:ext>
            </p:extLst>
          </p:nvPr>
        </p:nvGraphicFramePr>
        <p:xfrm>
          <a:off x="1233996" y="1225118"/>
          <a:ext cx="9641150" cy="5208116"/>
        </p:xfrm>
        <a:graphic>
          <a:graphicData uri="http://schemas.openxmlformats.org/drawingml/2006/table">
            <a:tbl>
              <a:tblPr/>
              <a:tblGrid>
                <a:gridCol w="2579732">
                  <a:extLst>
                    <a:ext uri="{9D8B030D-6E8A-4147-A177-3AD203B41FA5}">
                      <a16:colId xmlns:a16="http://schemas.microsoft.com/office/drawing/2014/main" val="3790374258"/>
                    </a:ext>
                  </a:extLst>
                </a:gridCol>
                <a:gridCol w="2240843">
                  <a:extLst>
                    <a:ext uri="{9D8B030D-6E8A-4147-A177-3AD203B41FA5}">
                      <a16:colId xmlns:a16="http://schemas.microsoft.com/office/drawing/2014/main" val="1922120404"/>
                    </a:ext>
                  </a:extLst>
                </a:gridCol>
                <a:gridCol w="2409952">
                  <a:extLst>
                    <a:ext uri="{9D8B030D-6E8A-4147-A177-3AD203B41FA5}">
                      <a16:colId xmlns:a16="http://schemas.microsoft.com/office/drawing/2014/main" val="1053064980"/>
                    </a:ext>
                  </a:extLst>
                </a:gridCol>
                <a:gridCol w="2410623">
                  <a:extLst>
                    <a:ext uri="{9D8B030D-6E8A-4147-A177-3AD203B41FA5}">
                      <a16:colId xmlns:a16="http://schemas.microsoft.com/office/drawing/2014/main" val="3563126969"/>
                    </a:ext>
                  </a:extLst>
                </a:gridCol>
              </a:tblGrid>
              <a:tr h="830493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 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</a:rPr>
                        <a:t>Redemption: Reveal God’s Love-kindness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1:8; 2:20</a:t>
                      </a: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engXian" panose="02010600030101010101" pitchFamily="2" charset="-122"/>
                        </a:rPr>
                        <a:t>; </a:t>
                      </a:r>
                      <a:r>
                        <a:rPr lang="en-US" sz="2000" b="1" dirty="0">
                          <a:solidFill>
                            <a:srgbClr val="FFFF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3:10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>
                      <a:noFill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878321"/>
                  </a:ext>
                </a:extLst>
              </a:tr>
              <a:tr h="7411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</a:rPr>
                        <a:t>God Permits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</a:rPr>
                        <a:t>God Protects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2:1-3:18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</a:rPr>
                        <a:t>God Preserves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4:1-22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56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711678"/>
                  </a:ext>
                </a:extLst>
              </a:tr>
              <a:tr h="19926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800080"/>
                        </a:solidFill>
                        <a:effectLst/>
                        <a:latin typeface="Calibri Light" panose="020F0302020204030204" pitchFamily="34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A Family Suffered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1:1-22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000080"/>
                        </a:solidFill>
                        <a:effectLst/>
                        <a:latin typeface="Calibri Light" panose="020F0302020204030204" pitchFamily="34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Ruth Labors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2:1-23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000080"/>
                        </a:solidFill>
                        <a:effectLst/>
                        <a:latin typeface="Calibri Light" panose="020F0302020204030204" pitchFamily="34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Ruth Appeals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3:1-3:18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800000"/>
                        </a:solidFill>
                        <a:effectLst/>
                        <a:latin typeface="Calibri Light" panose="020F0302020204030204" pitchFamily="34" charset="0"/>
                        <a:ea typeface="DFKai-SB" panose="03000509000000000000" pitchFamily="65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A Family Blessed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4:1-22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123390"/>
                  </a:ext>
                </a:extLst>
              </a:tr>
              <a:tr h="6538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8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Naomi complains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Boaz provides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Boaz promises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Naomi holds a son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33426"/>
                  </a:ext>
                </a:extLst>
              </a:tr>
              <a:tr h="502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Ruth is faithful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Ruth seeks refuge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  <a:ea typeface="DFKai-SB" panose="03000509000000000000" pitchFamily="65" charset="-120"/>
                        </a:rPr>
                        <a:t>Ruth is rewarded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645556"/>
                  </a:ext>
                </a:extLst>
              </a:tr>
              <a:tr h="48778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DFKai-SB" panose="03000509000000000000" pitchFamily="65" charset="-120"/>
                        </a:rPr>
                        <a:t>Judges: Darkness                          Ruth’s Virtues                        Genealogy: Hope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52637" marR="52637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63882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8E16138-5A90-49C6-BA7B-3F3A5A8AF213}"/>
              </a:ext>
            </a:extLst>
          </p:cNvPr>
          <p:cNvSpPr/>
          <p:nvPr/>
        </p:nvSpPr>
        <p:spPr>
          <a:xfrm>
            <a:off x="2809071" y="424767"/>
            <a:ext cx="6396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800000"/>
                </a:solidFill>
                <a:latin typeface="Calibri" panose="020F0502020204030204" pitchFamily="34" charset="0"/>
                <a:ea typeface="PMingLiU" panose="02020500000000000000" pitchFamily="18" charset="-120"/>
              </a:rPr>
              <a:t>Ruth</a:t>
            </a:r>
            <a:r>
              <a:rPr lang="en-US" sz="3200" b="1" dirty="0">
                <a:solidFill>
                  <a:srgbClr val="800000"/>
                </a:solidFill>
                <a:latin typeface="Calibri" panose="020F0502020204030204" pitchFamily="34" charset="0"/>
                <a:ea typeface="LiSu" panose="02010509060101010101" pitchFamily="49" charset="-122"/>
              </a:rPr>
              <a:t>: </a:t>
            </a:r>
            <a:r>
              <a:rPr lang="en-US" sz="3200" b="1" dirty="0">
                <a:solidFill>
                  <a:srgbClr val="800000"/>
                </a:solidFill>
                <a:latin typeface="Calibri" panose="020F0502020204030204" pitchFamily="34" charset="0"/>
                <a:ea typeface="PMingLiU" panose="02020500000000000000" pitchFamily="18" charset="-120"/>
              </a:rPr>
              <a:t>Under the Wings of God </a:t>
            </a:r>
            <a:r>
              <a:rPr lang="en-US" sz="3200" b="1" dirty="0">
                <a:solidFill>
                  <a:srgbClr val="800000"/>
                </a:solidFill>
                <a:latin typeface="Calibri" panose="020F0502020204030204" pitchFamily="34" charset="0"/>
                <a:ea typeface="LiSu" panose="02010509060101010101" pitchFamily="49" charset="-122"/>
              </a:rPr>
              <a:t>(2:12)</a:t>
            </a:r>
            <a:endParaRPr lang="en-US" sz="3200" dirty="0">
              <a:effectLst/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66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26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8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E5C0ED-C662-448C-87D6-C41BEF77A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625288"/>
              </p:ext>
            </p:extLst>
          </p:nvPr>
        </p:nvGraphicFramePr>
        <p:xfrm>
          <a:off x="1052883" y="905933"/>
          <a:ext cx="10118238" cy="5039734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5059119">
                  <a:extLst>
                    <a:ext uri="{9D8B030D-6E8A-4147-A177-3AD203B41FA5}">
                      <a16:colId xmlns:a16="http://schemas.microsoft.com/office/drawing/2014/main" val="3095925651"/>
                    </a:ext>
                  </a:extLst>
                </a:gridCol>
                <a:gridCol w="5059119">
                  <a:extLst>
                    <a:ext uri="{9D8B030D-6E8A-4147-A177-3AD203B41FA5}">
                      <a16:colId xmlns:a16="http://schemas.microsoft.com/office/drawing/2014/main" val="1814201315"/>
                    </a:ext>
                  </a:extLst>
                </a:gridCol>
              </a:tblGrid>
              <a:tr h="7732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0" cap="all" spc="15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Calibri Light" panose="020F0302020204030204" pitchFamily="34" charset="0"/>
                        </a:rPr>
                        <a:t>俄備得</a:t>
                      </a:r>
                      <a:endParaRPr lang="en-US" sz="2800" b="0" cap="all" spc="15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0" cap="all" spc="15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耶穌基督</a:t>
                      </a:r>
                      <a:endParaRPr lang="en-US" sz="2800" b="0" cap="all" spc="15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016335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出生於伯利恆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出生於伯利恆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12083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大衛的祖先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大衛的後裔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56142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唯一的兒子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上帝獨生子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15747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承受家族產業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承受神的產業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80438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免去家族羞辱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免去人類罪孽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185566"/>
                  </a:ext>
                </a:extLst>
              </a:tr>
              <a:tr h="7110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惠及一個家族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惠及全人類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0258" marR="150258" marT="150258" marB="15025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64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52BD35A-BC99-4831-A358-06E2CEB96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 w="69850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E5C0ED-C662-448C-87D6-C41BEF77A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673641"/>
              </p:ext>
            </p:extLst>
          </p:nvPr>
        </p:nvGraphicFramePr>
        <p:xfrm>
          <a:off x="1742754" y="905933"/>
          <a:ext cx="8738496" cy="5039734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4375506">
                  <a:extLst>
                    <a:ext uri="{9D8B030D-6E8A-4147-A177-3AD203B41FA5}">
                      <a16:colId xmlns:a16="http://schemas.microsoft.com/office/drawing/2014/main" val="3095925651"/>
                    </a:ext>
                  </a:extLst>
                </a:gridCol>
                <a:gridCol w="4362990">
                  <a:extLst>
                    <a:ext uri="{9D8B030D-6E8A-4147-A177-3AD203B41FA5}">
                      <a16:colId xmlns:a16="http://schemas.microsoft.com/office/drawing/2014/main" val="1814201315"/>
                    </a:ext>
                  </a:extLst>
                </a:gridCol>
              </a:tblGrid>
              <a:tr h="773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cap="all" spc="15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Calibri Light" panose="020F0302020204030204" pitchFamily="34" charset="0"/>
                        </a:rPr>
                        <a:t>Obed</a:t>
                      </a:r>
                      <a:endParaRPr lang="en-US" sz="2800" b="0" cap="all" spc="15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cap="all" spc="15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Jesus</a:t>
                      </a:r>
                      <a:endParaRPr lang="en-US" sz="2800" b="0" cap="all" spc="15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016335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Born in Bethlehem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Born in Bethlehem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12083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Ancestor of David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Son of David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656142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Only Son in the Family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God’s Only Son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15747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Family’s Inheritance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God’s Inheritance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80438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Humiliation Taken Away 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Guilty Taken Away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185566"/>
                  </a:ext>
                </a:extLst>
              </a:tr>
              <a:tr h="711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Redemption for a Family</a:t>
                      </a:r>
                      <a:endParaRPr lang="en-US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cap="none" spc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FangSong" panose="02010609060101010101" pitchFamily="49" charset="-122"/>
                          <a:cs typeface="Times New Roman" panose="02020603050405020304" pitchFamily="18" charset="0"/>
                        </a:rPr>
                        <a:t>Redemption for Mankind</a:t>
                      </a:r>
                      <a:endParaRPr lang="en-US" sz="2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8988" marR="148988" marT="148988" marB="14898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350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2D41"/>
      </a:dk2>
      <a:lt2>
        <a:srgbClr val="E2E8E2"/>
      </a:lt2>
      <a:accent1>
        <a:srgbClr val="E729DC"/>
      </a:accent1>
      <a:accent2>
        <a:srgbClr val="9017D5"/>
      </a:accent2>
      <a:accent3>
        <a:srgbClr val="5C34E8"/>
      </a:accent3>
      <a:accent4>
        <a:srgbClr val="2A4CD8"/>
      </a:accent4>
      <a:accent5>
        <a:srgbClr val="299DE7"/>
      </a:accent5>
      <a:accent6>
        <a:srgbClr val="14B6B2"/>
      </a:accent6>
      <a:hlink>
        <a:srgbClr val="3F78BF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235</Words>
  <Application>Microsoft Office PowerPoint</Application>
  <PresentationFormat>Widescreen</PresentationFormat>
  <Paragraphs>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DFKai-SB</vt:lpstr>
      <vt:lpstr>LiSu</vt:lpstr>
      <vt:lpstr>Arial</vt:lpstr>
      <vt:lpstr>Calibri</vt:lpstr>
      <vt:lpstr>Calibri Light</vt:lpstr>
      <vt:lpstr>Times New Roman</vt:lpstr>
      <vt:lpstr>Office Theme</vt:lpstr>
      <vt:lpstr>RetrospectVTI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Jinchang Chen</dc:creator>
  <cp:lastModifiedBy>Jinchang Chen</cp:lastModifiedBy>
  <cp:revision>6</cp:revision>
  <dcterms:created xsi:type="dcterms:W3CDTF">2020-07-11T16:15:49Z</dcterms:created>
  <dcterms:modified xsi:type="dcterms:W3CDTF">2020-07-12T03:31:06Z</dcterms:modified>
</cp:coreProperties>
</file>