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6D325-21FE-4441-A8D5-BE42D6A1C2BA}" v="95" dt="2019-08-06T17:46:23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9DF6D325-21FE-4441-A8D5-BE42D6A1C2BA}"/>
    <pc:docChg chg="undo custSel mod addSld modSld">
      <pc:chgData name="Jinchang Chen" userId="bdf08ddc82ea3892" providerId="LiveId" clId="{9DF6D325-21FE-4441-A8D5-BE42D6A1C2BA}" dt="2019-08-06T17:46:55.342" v="158" actId="255"/>
      <pc:docMkLst>
        <pc:docMk/>
      </pc:docMkLst>
      <pc:sldChg chg="addSp delSp modSp">
        <pc:chgData name="Jinchang Chen" userId="bdf08ddc82ea3892" providerId="LiveId" clId="{9DF6D325-21FE-4441-A8D5-BE42D6A1C2BA}" dt="2019-08-06T17:39:09.033" v="91"/>
        <pc:sldMkLst>
          <pc:docMk/>
          <pc:sldMk cId="1693060073" sldId="257"/>
        </pc:sldMkLst>
        <pc:spChg chg="mod">
          <ac:chgData name="Jinchang Chen" userId="bdf08ddc82ea3892" providerId="LiveId" clId="{9DF6D325-21FE-4441-A8D5-BE42D6A1C2BA}" dt="2019-08-05T23:23:51.908" v="35" actId="255"/>
          <ac:spMkLst>
            <pc:docMk/>
            <pc:sldMk cId="1693060073" sldId="257"/>
            <ac:spMk id="2" creationId="{BB2A14D5-FD59-4AFB-8358-AF82E31B01BA}"/>
          </ac:spMkLst>
        </pc:spChg>
        <pc:spChg chg="mod ord">
          <ac:chgData name="Jinchang Chen" userId="bdf08ddc82ea3892" providerId="LiveId" clId="{9DF6D325-21FE-4441-A8D5-BE42D6A1C2BA}" dt="2019-08-06T17:39:09.033" v="91"/>
          <ac:spMkLst>
            <pc:docMk/>
            <pc:sldMk cId="1693060073" sldId="257"/>
            <ac:spMk id="3" creationId="{EF8BFD12-F763-462D-B20A-31E2B9A6A7FE}"/>
          </ac:spMkLst>
        </pc:spChg>
        <pc:spChg chg="add del">
          <ac:chgData name="Jinchang Chen" userId="bdf08ddc82ea3892" providerId="LiveId" clId="{9DF6D325-21FE-4441-A8D5-BE42D6A1C2BA}" dt="2019-08-05T23:23:27.403" v="29" actId="26606"/>
          <ac:spMkLst>
            <pc:docMk/>
            <pc:sldMk cId="1693060073" sldId="257"/>
            <ac:spMk id="83" creationId="{4038CB10-1F5C-4D54-9DF7-12586DE5B007}"/>
          </ac:spMkLst>
        </pc:spChg>
        <pc:spChg chg="add del">
          <ac:chgData name="Jinchang Chen" userId="bdf08ddc82ea3892" providerId="LiveId" clId="{9DF6D325-21FE-4441-A8D5-BE42D6A1C2BA}" dt="2019-08-05T23:23:27.403" v="29" actId="26606"/>
          <ac:spMkLst>
            <pc:docMk/>
            <pc:sldMk cId="1693060073" sldId="257"/>
            <ac:spMk id="85" creationId="{73ED6512-6858-4552-B699-9A97FE9A4EA2}"/>
          </ac:spMkLst>
        </pc:spChg>
        <pc:spChg chg="add del">
          <ac:chgData name="Jinchang Chen" userId="bdf08ddc82ea3892" providerId="LiveId" clId="{9DF6D325-21FE-4441-A8D5-BE42D6A1C2BA}" dt="2019-08-05T23:23:13.948" v="26" actId="26606"/>
          <ac:spMkLst>
            <pc:docMk/>
            <pc:sldMk cId="1693060073" sldId="257"/>
            <ac:spMk id="135" creationId="{C607803A-4E99-444E-94F7-8785CDDF5849}"/>
          </ac:spMkLst>
        </pc:spChg>
        <pc:spChg chg="add del">
          <ac:chgData name="Jinchang Chen" userId="bdf08ddc82ea3892" providerId="LiveId" clId="{9DF6D325-21FE-4441-A8D5-BE42D6A1C2BA}" dt="2019-08-05T23:23:13.948" v="26" actId="26606"/>
          <ac:spMkLst>
            <pc:docMk/>
            <pc:sldMk cId="1693060073" sldId="257"/>
            <ac:spMk id="137" creationId="{2989BE6A-C309-418E-8ADD-1616A980570D}"/>
          </ac:spMkLst>
        </pc:spChg>
        <pc:spChg chg="add del">
          <ac:chgData name="Jinchang Chen" userId="bdf08ddc82ea3892" providerId="LiveId" clId="{9DF6D325-21FE-4441-A8D5-BE42D6A1C2BA}" dt="2019-08-05T23:23:27.388" v="28" actId="26606"/>
          <ac:spMkLst>
            <pc:docMk/>
            <pc:sldMk cId="1693060073" sldId="257"/>
            <ac:spMk id="3076" creationId="{42A5316D-ED2F-4F89-B4B4-8D9240B1A348}"/>
          </ac:spMkLst>
        </pc:spChg>
        <pc:spChg chg="add">
          <ac:chgData name="Jinchang Chen" userId="bdf08ddc82ea3892" providerId="LiveId" clId="{9DF6D325-21FE-4441-A8D5-BE42D6A1C2BA}" dt="2019-08-05T23:23:27.403" v="29" actId="26606"/>
          <ac:spMkLst>
            <pc:docMk/>
            <pc:sldMk cId="1693060073" sldId="257"/>
            <ac:spMk id="3078" creationId="{F60FCA6E-0894-46CD-BD49-5955A51E0084}"/>
          </ac:spMkLst>
        </pc:spChg>
        <pc:spChg chg="add">
          <ac:chgData name="Jinchang Chen" userId="bdf08ddc82ea3892" providerId="LiveId" clId="{9DF6D325-21FE-4441-A8D5-BE42D6A1C2BA}" dt="2019-08-05T23:23:27.403" v="29" actId="26606"/>
          <ac:spMkLst>
            <pc:docMk/>
            <pc:sldMk cId="1693060073" sldId="257"/>
            <ac:spMk id="3079" creationId="{E78C6E4B-A1F1-4B6C-97EC-BE997495D6AC}"/>
          </ac:spMkLst>
        </pc:spChg>
        <pc:picChg chg="add mod">
          <ac:chgData name="Jinchang Chen" userId="bdf08ddc82ea3892" providerId="LiveId" clId="{9DF6D325-21FE-4441-A8D5-BE42D6A1C2BA}" dt="2019-08-05T23:23:27.403" v="29" actId="26606"/>
          <ac:picMkLst>
            <pc:docMk/>
            <pc:sldMk cId="1693060073" sldId="257"/>
            <ac:picMk id="3074" creationId="{6C3C83D7-49A9-4197-9D46-429429B72198}"/>
          </ac:picMkLst>
        </pc:picChg>
      </pc:sldChg>
      <pc:sldChg chg="addSp delSp modSp">
        <pc:chgData name="Jinchang Chen" userId="bdf08ddc82ea3892" providerId="LiveId" clId="{9DF6D325-21FE-4441-A8D5-BE42D6A1C2BA}" dt="2019-08-05T23:20:38.908" v="23" actId="1076"/>
        <pc:sldMkLst>
          <pc:docMk/>
          <pc:sldMk cId="204063360" sldId="258"/>
        </pc:sldMkLst>
        <pc:spChg chg="mod">
          <ac:chgData name="Jinchang Chen" userId="bdf08ddc82ea3892" providerId="LiveId" clId="{9DF6D325-21FE-4441-A8D5-BE42D6A1C2BA}" dt="2019-08-05T23:20:35.079" v="22" actId="1076"/>
          <ac:spMkLst>
            <pc:docMk/>
            <pc:sldMk cId="204063360" sldId="258"/>
            <ac:spMk id="2" creationId="{959F42E9-3462-4DF0-818D-985258BB232C}"/>
          </ac:spMkLst>
        </pc:spChg>
        <pc:spChg chg="mod ord">
          <ac:chgData name="Jinchang Chen" userId="bdf08ddc82ea3892" providerId="LiveId" clId="{9DF6D325-21FE-4441-A8D5-BE42D6A1C2BA}" dt="2019-08-05T23:20:38.908" v="23" actId="1076"/>
          <ac:spMkLst>
            <pc:docMk/>
            <pc:sldMk cId="204063360" sldId="258"/>
            <ac:spMk id="3" creationId="{E5AFB189-B8B8-4CF5-81F4-E90FD45C0A74}"/>
          </ac:spMkLst>
        </pc:spChg>
        <pc:spChg chg="add">
          <ac:chgData name="Jinchang Chen" userId="bdf08ddc82ea3892" providerId="LiveId" clId="{9DF6D325-21FE-4441-A8D5-BE42D6A1C2BA}" dt="2019-08-05T23:19:09.174" v="4" actId="26606"/>
          <ac:spMkLst>
            <pc:docMk/>
            <pc:sldMk cId="204063360" sldId="258"/>
            <ac:spMk id="135" creationId="{B6C29DB0-17E9-42FF-986E-0B7F493F4D24}"/>
          </ac:spMkLst>
        </pc:spChg>
        <pc:spChg chg="add">
          <ac:chgData name="Jinchang Chen" userId="bdf08ddc82ea3892" providerId="LiveId" clId="{9DF6D325-21FE-4441-A8D5-BE42D6A1C2BA}" dt="2019-08-05T23:19:09.174" v="4" actId="26606"/>
          <ac:spMkLst>
            <pc:docMk/>
            <pc:sldMk cId="204063360" sldId="258"/>
            <ac:spMk id="137" creationId="{115AD956-A5B6-4760-B8B2-11E2DF6B0212}"/>
          </ac:spMkLst>
        </pc:spChg>
        <pc:picChg chg="add mod">
          <ac:chgData name="Jinchang Chen" userId="bdf08ddc82ea3892" providerId="LiveId" clId="{9DF6D325-21FE-4441-A8D5-BE42D6A1C2BA}" dt="2019-08-05T23:19:09.174" v="4" actId="26606"/>
          <ac:picMkLst>
            <pc:docMk/>
            <pc:sldMk cId="204063360" sldId="258"/>
            <ac:picMk id="2050" creationId="{EE0ED4B8-AB75-40AA-983A-6D5048D12652}"/>
          </ac:picMkLst>
        </pc:picChg>
        <pc:cxnChg chg="del">
          <ac:chgData name="Jinchang Chen" userId="bdf08ddc82ea3892" providerId="LiveId" clId="{9DF6D325-21FE-4441-A8D5-BE42D6A1C2BA}" dt="2019-08-05T23:19:09.174" v="4" actId="26606"/>
          <ac:cxnSpMkLst>
            <pc:docMk/>
            <pc:sldMk cId="204063360" sldId="258"/>
            <ac:cxnSpMk id="71" creationId="{A7F400EE-A8A5-48AF-B4D6-291B52C6F0B0}"/>
          </ac:cxnSpMkLst>
        </pc:cxnChg>
      </pc:sldChg>
      <pc:sldChg chg="addSp delSp modSp">
        <pc:chgData name="Jinchang Chen" userId="bdf08ddc82ea3892" providerId="LiveId" clId="{9DF6D325-21FE-4441-A8D5-BE42D6A1C2BA}" dt="2019-08-06T17:40:22.202" v="95"/>
        <pc:sldMkLst>
          <pc:docMk/>
          <pc:sldMk cId="3847622551" sldId="259"/>
        </pc:sldMkLst>
        <pc:spChg chg="mod">
          <ac:chgData name="Jinchang Chen" userId="bdf08ddc82ea3892" providerId="LiveId" clId="{9DF6D325-21FE-4441-A8D5-BE42D6A1C2BA}" dt="2019-08-05T23:26:59.409" v="75" actId="255"/>
          <ac:spMkLst>
            <pc:docMk/>
            <pc:sldMk cId="3847622551" sldId="259"/>
            <ac:spMk id="2" creationId="{089CE5F6-DCCE-4497-8043-0844C72C2265}"/>
          </ac:spMkLst>
        </pc:spChg>
        <pc:spChg chg="mod ord">
          <ac:chgData name="Jinchang Chen" userId="bdf08ddc82ea3892" providerId="LiveId" clId="{9DF6D325-21FE-4441-A8D5-BE42D6A1C2BA}" dt="2019-08-06T17:40:22.202" v="95"/>
          <ac:spMkLst>
            <pc:docMk/>
            <pc:sldMk cId="3847622551" sldId="259"/>
            <ac:spMk id="3" creationId="{1E460C15-5C50-423B-BBE3-8E8C2D909010}"/>
          </ac:spMkLst>
        </pc:spChg>
        <pc:spChg chg="del">
          <ac:chgData name="Jinchang Chen" userId="bdf08ddc82ea3892" providerId="LiveId" clId="{9DF6D325-21FE-4441-A8D5-BE42D6A1C2BA}" dt="2019-08-05T23:25:47.308" v="66" actId="26606"/>
          <ac:spMkLst>
            <pc:docMk/>
            <pc:sldMk cId="3847622551" sldId="259"/>
            <ac:spMk id="9" creationId="{A9616D99-AEFB-4C95-84EF-5DEC698D92A7}"/>
          </ac:spMkLst>
        </pc:spChg>
        <pc:spChg chg="del">
          <ac:chgData name="Jinchang Chen" userId="bdf08ddc82ea3892" providerId="LiveId" clId="{9DF6D325-21FE-4441-A8D5-BE42D6A1C2BA}" dt="2019-08-05T23:25:47.308" v="66" actId="26606"/>
          <ac:spMkLst>
            <pc:docMk/>
            <pc:sldMk cId="3847622551" sldId="259"/>
            <ac:spMk id="11" creationId="{D0F97023-F626-4FC5-8C2D-753B5C7F4606}"/>
          </ac:spMkLst>
        </pc:spChg>
        <pc:spChg chg="add">
          <ac:chgData name="Jinchang Chen" userId="bdf08ddc82ea3892" providerId="LiveId" clId="{9DF6D325-21FE-4441-A8D5-BE42D6A1C2BA}" dt="2019-08-05T23:25:47.308" v="66" actId="26606"/>
          <ac:spMkLst>
            <pc:docMk/>
            <pc:sldMk cId="3847622551" sldId="259"/>
            <ac:spMk id="71" creationId="{4038CB10-1F5C-4D54-9DF7-12586DE5B007}"/>
          </ac:spMkLst>
        </pc:spChg>
        <pc:spChg chg="add">
          <ac:chgData name="Jinchang Chen" userId="bdf08ddc82ea3892" providerId="LiveId" clId="{9DF6D325-21FE-4441-A8D5-BE42D6A1C2BA}" dt="2019-08-05T23:25:47.308" v="66" actId="26606"/>
          <ac:spMkLst>
            <pc:docMk/>
            <pc:sldMk cId="3847622551" sldId="259"/>
            <ac:spMk id="73" creationId="{73ED6512-6858-4552-B699-9A97FE9A4EA2}"/>
          </ac:spMkLst>
        </pc:spChg>
        <pc:picChg chg="add mod">
          <ac:chgData name="Jinchang Chen" userId="bdf08ddc82ea3892" providerId="LiveId" clId="{9DF6D325-21FE-4441-A8D5-BE42D6A1C2BA}" dt="2019-08-05T23:25:47.308" v="66" actId="26606"/>
          <ac:picMkLst>
            <pc:docMk/>
            <pc:sldMk cId="3847622551" sldId="259"/>
            <ac:picMk id="4098" creationId="{C5BB770E-CFDD-4F27-BD72-3D5C73A07ED8}"/>
          </ac:picMkLst>
        </pc:picChg>
      </pc:sldChg>
      <pc:sldChg chg="addSp modSp">
        <pc:chgData name="Jinchang Chen" userId="bdf08ddc82ea3892" providerId="LiveId" clId="{9DF6D325-21FE-4441-A8D5-BE42D6A1C2BA}" dt="2019-08-05T23:31:28.380" v="87" actId="255"/>
        <pc:sldMkLst>
          <pc:docMk/>
          <pc:sldMk cId="2123676508" sldId="260"/>
        </pc:sldMkLst>
        <pc:spChg chg="mod">
          <ac:chgData name="Jinchang Chen" userId="bdf08ddc82ea3892" providerId="LiveId" clId="{9DF6D325-21FE-4441-A8D5-BE42D6A1C2BA}" dt="2019-08-05T23:30:54.659" v="83" actId="20577"/>
          <ac:spMkLst>
            <pc:docMk/>
            <pc:sldMk cId="2123676508" sldId="260"/>
            <ac:spMk id="2" creationId="{8B5C4AD3-9226-4C63-99CE-E9BD1CEE52DF}"/>
          </ac:spMkLst>
        </pc:spChg>
        <pc:spChg chg="mod ord">
          <ac:chgData name="Jinchang Chen" userId="bdf08ddc82ea3892" providerId="LiveId" clId="{9DF6D325-21FE-4441-A8D5-BE42D6A1C2BA}" dt="2019-08-05T23:31:28.380" v="87" actId="255"/>
          <ac:spMkLst>
            <pc:docMk/>
            <pc:sldMk cId="2123676508" sldId="260"/>
            <ac:spMk id="3" creationId="{9BA59022-E0FA-4CDD-8CEC-6ABFCE79A4DD}"/>
          </ac:spMkLst>
        </pc:spChg>
        <pc:spChg chg="add">
          <ac:chgData name="Jinchang Chen" userId="bdf08ddc82ea3892" providerId="LiveId" clId="{9DF6D325-21FE-4441-A8D5-BE42D6A1C2BA}" dt="2019-08-05T23:30:25.357" v="78" actId="26606"/>
          <ac:spMkLst>
            <pc:docMk/>
            <pc:sldMk cId="2123676508" sldId="260"/>
            <ac:spMk id="71" creationId="{CEB41C5C-0F34-4DDA-9D7C-5E717F35F60C}"/>
          </ac:spMkLst>
        </pc:spChg>
        <pc:picChg chg="add mod">
          <ac:chgData name="Jinchang Chen" userId="bdf08ddc82ea3892" providerId="LiveId" clId="{9DF6D325-21FE-4441-A8D5-BE42D6A1C2BA}" dt="2019-08-05T23:30:25.357" v="78" actId="26606"/>
          <ac:picMkLst>
            <pc:docMk/>
            <pc:sldMk cId="2123676508" sldId="260"/>
            <ac:picMk id="5122" creationId="{23E538AB-F90C-41FC-A573-7195EBDB5BE0}"/>
          </ac:picMkLst>
        </pc:picChg>
      </pc:sldChg>
      <pc:sldChg chg="addSp delSp modSp add mod setBg">
        <pc:chgData name="Jinchang Chen" userId="bdf08ddc82ea3892" providerId="LiveId" clId="{9DF6D325-21FE-4441-A8D5-BE42D6A1C2BA}" dt="2019-08-06T17:46:55.342" v="158" actId="255"/>
        <pc:sldMkLst>
          <pc:docMk/>
          <pc:sldMk cId="4159809274" sldId="262"/>
        </pc:sldMkLst>
        <pc:spChg chg="add del mod">
          <ac:chgData name="Jinchang Chen" userId="bdf08ddc82ea3892" providerId="LiveId" clId="{9DF6D325-21FE-4441-A8D5-BE42D6A1C2BA}" dt="2019-08-06T17:43:39.342" v="117" actId="1076"/>
          <ac:spMkLst>
            <pc:docMk/>
            <pc:sldMk cId="4159809274" sldId="262"/>
            <ac:spMk id="2" creationId="{32D0C2A5-4BFE-4490-A73D-F0C3A5C4FBA0}"/>
          </ac:spMkLst>
        </pc:spChg>
        <pc:spChg chg="add mod">
          <ac:chgData name="Jinchang Chen" userId="bdf08ddc82ea3892" providerId="LiveId" clId="{9DF6D325-21FE-4441-A8D5-BE42D6A1C2BA}" dt="2019-08-06T17:44:53.496" v="130" actId="1076"/>
          <ac:spMkLst>
            <pc:docMk/>
            <pc:sldMk cId="4159809274" sldId="262"/>
            <ac:spMk id="4" creationId="{0C170C2F-C968-4C14-9159-69749F1917A7}"/>
          </ac:spMkLst>
        </pc:spChg>
        <pc:spChg chg="add mod">
          <ac:chgData name="Jinchang Chen" userId="bdf08ddc82ea3892" providerId="LiveId" clId="{9DF6D325-21FE-4441-A8D5-BE42D6A1C2BA}" dt="2019-08-06T17:45:54.833" v="144" actId="2711"/>
          <ac:spMkLst>
            <pc:docMk/>
            <pc:sldMk cId="4159809274" sldId="262"/>
            <ac:spMk id="5" creationId="{E2EE6A63-A579-4540-A0A0-0F9E1629B1C2}"/>
          </ac:spMkLst>
        </pc:spChg>
        <pc:spChg chg="add mod">
          <ac:chgData name="Jinchang Chen" userId="bdf08ddc82ea3892" providerId="LiveId" clId="{9DF6D325-21FE-4441-A8D5-BE42D6A1C2BA}" dt="2019-08-06T17:46:55.342" v="158" actId="255"/>
          <ac:spMkLst>
            <pc:docMk/>
            <pc:sldMk cId="4159809274" sldId="262"/>
            <ac:spMk id="6" creationId="{CB14437B-6BCD-4E20-9B8A-61DED54DD9EF}"/>
          </ac:spMkLst>
        </pc:spChg>
        <pc:picChg chg="add mod">
          <ac:chgData name="Jinchang Chen" userId="bdf08ddc82ea3892" providerId="LiveId" clId="{9DF6D325-21FE-4441-A8D5-BE42D6A1C2BA}" dt="2019-08-05T23:16:23.501" v="2" actId="26606"/>
          <ac:picMkLst>
            <pc:docMk/>
            <pc:sldMk cId="4159809274" sldId="262"/>
            <ac:picMk id="1026" creationId="{18CE2CCD-3D82-4D78-B88E-1D0DB2362583}"/>
          </ac:picMkLst>
        </pc:picChg>
      </pc:sldChg>
    </pc:docChg>
  </pc:docChgLst>
  <pc:docChgLst>
    <pc:chgData name="Jinchang Chen" userId="bdf08ddc82ea3892" providerId="LiveId" clId="{717945E3-3729-4B3D-AF13-9E30E5BA9A75}"/>
    <pc:docChg chg="undo custSel delSld modSld sldOrd">
      <pc:chgData name="Jinchang Chen" userId="bdf08ddc82ea3892" providerId="LiveId" clId="{717945E3-3729-4B3D-AF13-9E30E5BA9A75}" dt="2019-08-05T23:05:56.708" v="1218" actId="20577"/>
      <pc:docMkLst>
        <pc:docMk/>
      </pc:docMkLst>
      <pc:sldChg chg="modSp">
        <pc:chgData name="Jinchang Chen" userId="bdf08ddc82ea3892" providerId="LiveId" clId="{717945E3-3729-4B3D-AF13-9E30E5BA9A75}" dt="2019-08-05T20:29:56.323" v="79" actId="5793"/>
        <pc:sldMkLst>
          <pc:docMk/>
          <pc:sldMk cId="2808723239" sldId="256"/>
        </pc:sldMkLst>
        <pc:spChg chg="mod">
          <ac:chgData name="Jinchang Chen" userId="bdf08ddc82ea3892" providerId="LiveId" clId="{717945E3-3729-4B3D-AF13-9E30E5BA9A75}" dt="2019-08-05T20:29:22.140" v="15" actId="255"/>
          <ac:spMkLst>
            <pc:docMk/>
            <pc:sldMk cId="2808723239" sldId="256"/>
            <ac:spMk id="2" creationId="{8FD73AA5-A00B-4E45-979C-DC30BE533FF3}"/>
          </ac:spMkLst>
        </pc:spChg>
        <pc:spChg chg="mod">
          <ac:chgData name="Jinchang Chen" userId="bdf08ddc82ea3892" providerId="LiveId" clId="{717945E3-3729-4B3D-AF13-9E30E5BA9A75}" dt="2019-08-05T20:29:56.323" v="79" actId="5793"/>
          <ac:spMkLst>
            <pc:docMk/>
            <pc:sldMk cId="2808723239" sldId="256"/>
            <ac:spMk id="3" creationId="{CEBBAEF9-3667-4B34-B2D0-2F2C6BAA3424}"/>
          </ac:spMkLst>
        </pc:spChg>
      </pc:sldChg>
      <pc:sldChg chg="delSp modSp">
        <pc:chgData name="Jinchang Chen" userId="bdf08ddc82ea3892" providerId="LiveId" clId="{717945E3-3729-4B3D-AF13-9E30E5BA9A75}" dt="2019-08-05T21:46:06.551" v="343" actId="20577"/>
        <pc:sldMkLst>
          <pc:docMk/>
          <pc:sldMk cId="1693060073" sldId="257"/>
        </pc:sldMkLst>
        <pc:spChg chg="mod">
          <ac:chgData name="Jinchang Chen" userId="bdf08ddc82ea3892" providerId="LiveId" clId="{717945E3-3729-4B3D-AF13-9E30E5BA9A75}" dt="2019-08-05T21:20:10.181" v="144" actId="20577"/>
          <ac:spMkLst>
            <pc:docMk/>
            <pc:sldMk cId="1693060073" sldId="257"/>
            <ac:spMk id="2" creationId="{BB2A14D5-FD59-4AFB-8358-AF82E31B01BA}"/>
          </ac:spMkLst>
        </pc:spChg>
        <pc:spChg chg="mod">
          <ac:chgData name="Jinchang Chen" userId="bdf08ddc82ea3892" providerId="LiveId" clId="{717945E3-3729-4B3D-AF13-9E30E5BA9A75}" dt="2019-08-05T21:46:06.551" v="343" actId="20577"/>
          <ac:spMkLst>
            <pc:docMk/>
            <pc:sldMk cId="1693060073" sldId="257"/>
            <ac:spMk id="3" creationId="{EF8BFD12-F763-462D-B20A-31E2B9A6A7FE}"/>
          </ac:spMkLst>
        </pc:spChg>
        <pc:picChg chg="del">
          <ac:chgData name="Jinchang Chen" userId="bdf08ddc82ea3892" providerId="LiveId" clId="{717945E3-3729-4B3D-AF13-9E30E5BA9A75}" dt="2019-08-05T20:28:14.223" v="0"/>
          <ac:picMkLst>
            <pc:docMk/>
            <pc:sldMk cId="1693060073" sldId="257"/>
            <ac:picMk id="3086" creationId="{474F8E3A-B794-4650-809D-36FF966EF17F}"/>
          </ac:picMkLst>
        </pc:picChg>
      </pc:sldChg>
      <pc:sldChg chg="delSp modSp ord">
        <pc:chgData name="Jinchang Chen" userId="bdf08ddc82ea3892" providerId="LiveId" clId="{717945E3-3729-4B3D-AF13-9E30E5BA9A75}" dt="2019-08-05T23:05:56.708" v="1218" actId="20577"/>
        <pc:sldMkLst>
          <pc:docMk/>
          <pc:sldMk cId="204063360" sldId="258"/>
        </pc:sldMkLst>
        <pc:spChg chg="mod">
          <ac:chgData name="Jinchang Chen" userId="bdf08ddc82ea3892" providerId="LiveId" clId="{717945E3-3729-4B3D-AF13-9E30E5BA9A75}" dt="2019-08-05T22:53:53.545" v="1041" actId="20577"/>
          <ac:spMkLst>
            <pc:docMk/>
            <pc:sldMk cId="204063360" sldId="258"/>
            <ac:spMk id="2" creationId="{959F42E9-3462-4DF0-818D-985258BB232C}"/>
          </ac:spMkLst>
        </pc:spChg>
        <pc:spChg chg="mod">
          <ac:chgData name="Jinchang Chen" userId="bdf08ddc82ea3892" providerId="LiveId" clId="{717945E3-3729-4B3D-AF13-9E30E5BA9A75}" dt="2019-08-05T23:05:56.708" v="1218" actId="20577"/>
          <ac:spMkLst>
            <pc:docMk/>
            <pc:sldMk cId="204063360" sldId="258"/>
            <ac:spMk id="3" creationId="{E5AFB189-B8B8-4CF5-81F4-E90FD45C0A74}"/>
          </ac:spMkLst>
        </pc:spChg>
        <pc:picChg chg="del">
          <ac:chgData name="Jinchang Chen" userId="bdf08ddc82ea3892" providerId="LiveId" clId="{717945E3-3729-4B3D-AF13-9E30E5BA9A75}" dt="2019-08-05T20:28:17.661" v="1"/>
          <ac:picMkLst>
            <pc:docMk/>
            <pc:sldMk cId="204063360" sldId="258"/>
            <ac:picMk id="4098" creationId="{36B50EA9-E4AD-494A-A854-9973E0D1190A}"/>
          </ac:picMkLst>
        </pc:picChg>
      </pc:sldChg>
      <pc:sldChg chg="delSp modSp">
        <pc:chgData name="Jinchang Chen" userId="bdf08ddc82ea3892" providerId="LiveId" clId="{717945E3-3729-4B3D-AF13-9E30E5BA9A75}" dt="2019-08-05T21:51:23.704" v="643" actId="5793"/>
        <pc:sldMkLst>
          <pc:docMk/>
          <pc:sldMk cId="3847622551" sldId="259"/>
        </pc:sldMkLst>
        <pc:spChg chg="mod">
          <ac:chgData name="Jinchang Chen" userId="bdf08ddc82ea3892" providerId="LiveId" clId="{717945E3-3729-4B3D-AF13-9E30E5BA9A75}" dt="2019-08-05T21:47:09.404" v="412" actId="20577"/>
          <ac:spMkLst>
            <pc:docMk/>
            <pc:sldMk cId="3847622551" sldId="259"/>
            <ac:spMk id="2" creationId="{089CE5F6-DCCE-4497-8043-0844C72C2265}"/>
          </ac:spMkLst>
        </pc:spChg>
        <pc:spChg chg="mod">
          <ac:chgData name="Jinchang Chen" userId="bdf08ddc82ea3892" providerId="LiveId" clId="{717945E3-3729-4B3D-AF13-9E30E5BA9A75}" dt="2019-08-05T21:51:23.704" v="643" actId="5793"/>
          <ac:spMkLst>
            <pc:docMk/>
            <pc:sldMk cId="3847622551" sldId="259"/>
            <ac:spMk id="3" creationId="{1E460C15-5C50-423B-BBE3-8E8C2D909010}"/>
          </ac:spMkLst>
        </pc:spChg>
        <pc:picChg chg="del">
          <ac:chgData name="Jinchang Chen" userId="bdf08ddc82ea3892" providerId="LiveId" clId="{717945E3-3729-4B3D-AF13-9E30E5BA9A75}" dt="2019-08-05T20:28:21.444" v="2"/>
          <ac:picMkLst>
            <pc:docMk/>
            <pc:sldMk cId="3847622551" sldId="259"/>
            <ac:picMk id="4" creationId="{C3112E69-7EB6-415D-8604-1C63511FB9FF}"/>
          </ac:picMkLst>
        </pc:picChg>
      </pc:sldChg>
      <pc:sldChg chg="delSp modSp">
        <pc:chgData name="Jinchang Chen" userId="bdf08ddc82ea3892" providerId="LiveId" clId="{717945E3-3729-4B3D-AF13-9E30E5BA9A75}" dt="2019-08-05T22:49:31.833" v="935" actId="20577"/>
        <pc:sldMkLst>
          <pc:docMk/>
          <pc:sldMk cId="2123676508" sldId="260"/>
        </pc:sldMkLst>
        <pc:spChg chg="mod">
          <ac:chgData name="Jinchang Chen" userId="bdf08ddc82ea3892" providerId="LiveId" clId="{717945E3-3729-4B3D-AF13-9E30E5BA9A75}" dt="2019-08-05T22:35:24.954" v="713" actId="20577"/>
          <ac:spMkLst>
            <pc:docMk/>
            <pc:sldMk cId="2123676508" sldId="260"/>
            <ac:spMk id="2" creationId="{8B5C4AD3-9226-4C63-99CE-E9BD1CEE52DF}"/>
          </ac:spMkLst>
        </pc:spChg>
        <pc:spChg chg="mod">
          <ac:chgData name="Jinchang Chen" userId="bdf08ddc82ea3892" providerId="LiveId" clId="{717945E3-3729-4B3D-AF13-9E30E5BA9A75}" dt="2019-08-05T22:49:31.833" v="935" actId="20577"/>
          <ac:spMkLst>
            <pc:docMk/>
            <pc:sldMk cId="2123676508" sldId="260"/>
            <ac:spMk id="3" creationId="{9BA59022-E0FA-4CDD-8CEC-6ABFCE79A4DD}"/>
          </ac:spMkLst>
        </pc:spChg>
        <pc:picChg chg="del">
          <ac:chgData name="Jinchang Chen" userId="bdf08ddc82ea3892" providerId="LiveId" clId="{717945E3-3729-4B3D-AF13-9E30E5BA9A75}" dt="2019-08-05T20:28:24.710" v="3"/>
          <ac:picMkLst>
            <pc:docMk/>
            <pc:sldMk cId="2123676508" sldId="260"/>
            <ac:picMk id="6146" creationId="{8AEF7E22-F4CE-4A42-94DA-0CEE31B7680E}"/>
          </ac:picMkLst>
        </pc:picChg>
      </pc:sldChg>
      <pc:sldChg chg="modSp">
        <pc:chgData name="Jinchang Chen" userId="bdf08ddc82ea3892" providerId="LiveId" clId="{717945E3-3729-4B3D-AF13-9E30E5BA9A75}" dt="2019-08-05T22:51:55.528" v="1014" actId="20577"/>
        <pc:sldMkLst>
          <pc:docMk/>
          <pc:sldMk cId="3728245412" sldId="261"/>
        </pc:sldMkLst>
        <pc:spChg chg="mod">
          <ac:chgData name="Jinchang Chen" userId="bdf08ddc82ea3892" providerId="LiveId" clId="{717945E3-3729-4B3D-AF13-9E30E5BA9A75}" dt="2019-08-05T22:51:55.528" v="1014" actId="20577"/>
          <ac:spMkLst>
            <pc:docMk/>
            <pc:sldMk cId="3728245412" sldId="261"/>
            <ac:spMk id="3" creationId="{B71AC044-CC30-4DA7-A839-7BE62D895BBA}"/>
          </ac:spMkLst>
        </pc:spChg>
      </pc:sldChg>
      <pc:sldChg chg="del">
        <pc:chgData name="Jinchang Chen" userId="bdf08ddc82ea3892" providerId="LiveId" clId="{717945E3-3729-4B3D-AF13-9E30E5BA9A75}" dt="2019-08-05T20:28:39.649" v="4" actId="2696"/>
        <pc:sldMkLst>
          <pc:docMk/>
          <pc:sldMk cId="416630490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75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3AA5-A00B-4E45-979C-DC30BE533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zh-TW" altLang="en-US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各盡其能</a:t>
            </a:r>
            <a:r>
              <a:rPr lang="en-US" altLang="zh-TW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br>
              <a:rPr lang="en-US" altLang="zh-TW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  </a:t>
            </a:r>
            <a:r>
              <a:rPr lang="zh-TW" altLang="en-US" sz="48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使用你的屬靈恩賜</a:t>
            </a:r>
            <a:endParaRPr lang="en-US" sz="4800" b="1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en-US" altLang="zh-TW" sz="3600" b="1" dirty="0">
                <a:solidFill>
                  <a:srgbClr val="FFFFFF"/>
                </a:solidFill>
                <a:ea typeface="FangSong" panose="02010609060101010101" pitchFamily="49" charset="-122"/>
              </a:rPr>
              <a:t>Each According to the Gifts:</a:t>
            </a:r>
          </a:p>
          <a:p>
            <a:pPr algn="r"/>
            <a:r>
              <a:rPr lang="en-US" sz="3200" b="1" dirty="0">
                <a:solidFill>
                  <a:srgbClr val="FFFFFF"/>
                </a:solidFill>
                <a:ea typeface="FangSong" panose="02010609060101010101" pitchFamily="49" charset="-122"/>
              </a:rPr>
              <a:t>    Exercising Your Spiritual Gifts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9B024B4A-320A-4638-B64F-2EB4A7774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6" b="16857"/>
          <a:stretch/>
        </p:blipFill>
        <p:spPr bwMode="auto">
          <a:xfrm>
            <a:off x="6096000" y="1774101"/>
            <a:ext cx="5459470" cy="331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Freeform: Shape 134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79" name="Freeform: Shape 136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2A14D5-FD59-4AFB-8358-AF82E31B0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121" y="5346694"/>
            <a:ext cx="5693783" cy="1511306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30303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人人均有恩賜</a:t>
            </a:r>
            <a:br>
              <a:rPr lang="en-US" altLang="zh-TW" sz="3400" dirty="0">
                <a:solidFill>
                  <a:srgbClr val="303030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303030"/>
                </a:solidFill>
                <a:latin typeface="+mn-lt"/>
                <a:ea typeface="LiSu" panose="02010509060101010101" pitchFamily="49" charset="-122"/>
              </a:rPr>
              <a:t>Each Believer Is Gifted</a:t>
            </a:r>
            <a:endParaRPr lang="en-US" sz="4000" dirty="0">
              <a:solidFill>
                <a:srgbClr val="303030"/>
              </a:solidFill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3074" name="Picture 2" descr="Image result for spiritual gifts">
            <a:extLst>
              <a:ext uri="{FF2B5EF4-FFF2-40B4-BE49-F238E27FC236}">
                <a16:creationId xmlns:a16="http://schemas.microsoft.com/office/drawing/2014/main" id="{6C3C83D7-49A9-4197-9D46-429429B72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0121" y="1288808"/>
            <a:ext cx="5941068" cy="334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BFD12-F763-462D-B20A-31E2B9A6A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425" y="965199"/>
            <a:ext cx="4743450" cy="4020458"/>
          </a:xfrm>
        </p:spPr>
        <p:txBody>
          <a:bodyPr anchor="ctr"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聖靈隨己分配恩賜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DFKai-SB" panose="03000509000000000000" pitchFamily="65" charset="-120"/>
              </a:rPr>
              <a:t>The Spirit distributes the gifts.</a:t>
            </a:r>
            <a:endParaRPr lang="zh-TW" altLang="en-US" sz="3200" dirty="0">
              <a:ea typeface="DFKai-SB" panose="03000509000000000000" pitchFamily="65" charset="-120"/>
            </a:endParaRP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恩賜乃為造就信徒</a:t>
            </a:r>
            <a:endParaRPr lang="en-US" altLang="en-US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DFKai-SB" panose="03000509000000000000" pitchFamily="65" charset="-120"/>
              </a:rPr>
              <a:t>The</a:t>
            </a:r>
            <a:r>
              <a:rPr lang="zh-TW" altLang="en-US" sz="3200" dirty="0">
                <a:ea typeface="DFKai-SB" panose="03000509000000000000" pitchFamily="65" charset="-120"/>
              </a:rPr>
              <a:t> </a:t>
            </a:r>
            <a:r>
              <a:rPr lang="en-US" altLang="zh-TW" sz="3200" dirty="0">
                <a:ea typeface="DFKai-SB" panose="03000509000000000000" pitchFamily="65" charset="-120"/>
              </a:rPr>
              <a:t>gifts are given to edify believers.</a:t>
            </a:r>
            <a:endParaRPr lang="zh-TW" altLang="en-US" sz="3200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06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1F8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CE5F6-DCCE-4497-8043-0844C72C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各具不同恩賜</a:t>
            </a:r>
            <a:br>
              <a:rPr lang="en-US" altLang="zh-TW" sz="41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Believers Have different Gifts</a:t>
            </a:r>
            <a:endParaRPr lang="en-US" sz="40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pic>
        <p:nvPicPr>
          <p:cNvPr id="4098" name="Picture 2" descr="Image result for spiritual gifts">
            <a:extLst>
              <a:ext uri="{FF2B5EF4-FFF2-40B4-BE49-F238E27FC236}">
                <a16:creationId xmlns:a16="http://schemas.microsoft.com/office/drawing/2014/main" id="{C5BB770E-CFDD-4F27-BD72-3D5C73A07E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60C15-5C50-423B-BBE3-8E8C2D90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多種恩賜滿足不同需要</a:t>
            </a:r>
            <a:endParaRPr lang="en-US" altLang="zh-TW" sz="36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en-US" sz="3200" dirty="0">
                <a:solidFill>
                  <a:srgbClr val="FFFFFF"/>
                </a:solidFill>
                <a:ea typeface="LiSu" panose="02010509060101010101" pitchFamily="49" charset="-122"/>
              </a:rPr>
              <a:t>Different gifts meet different needs.</a:t>
            </a:r>
          </a:p>
          <a:p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聖靈差派每人不同角色</a:t>
            </a:r>
            <a:endParaRPr lang="en-US" altLang="en-US" sz="36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en-US" sz="3200" dirty="0">
                <a:solidFill>
                  <a:srgbClr val="FFFFFF"/>
                </a:solidFill>
                <a:ea typeface="LiSu" panose="02010509060101010101" pitchFamily="49" charset="-122"/>
              </a:rPr>
              <a:t>The Spirit appoints each a unique role.</a:t>
            </a:r>
          </a:p>
        </p:txBody>
      </p:sp>
    </p:spTree>
    <p:extLst>
      <p:ext uri="{BB962C8B-B14F-4D97-AF65-F5344CB8AC3E}">
        <p14:creationId xmlns:p14="http://schemas.microsoft.com/office/powerpoint/2010/main" val="384762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F42E9-3462-4DF0-818D-985258BB2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0" y="147522"/>
            <a:ext cx="5549102" cy="153813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九種屬靈恩賜</a:t>
            </a:r>
            <a:br>
              <a:rPr lang="en-US" altLang="zh-TW" sz="37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Nine of Spiritual Gifts</a:t>
            </a:r>
            <a:endParaRPr lang="en-US" sz="4000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135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050" name="Picture 2" descr="Image result for spiritual gifts">
            <a:extLst>
              <a:ext uri="{FF2B5EF4-FFF2-40B4-BE49-F238E27FC236}">
                <a16:creationId xmlns:a16="http://schemas.microsoft.com/office/drawing/2014/main" id="{EE0ED4B8-AB75-40AA-983A-6D5048D12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0173" y="1790732"/>
            <a:ext cx="3267942" cy="326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B189-B8B8-4CF5-81F4-E90FD45C0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732" y="1643210"/>
            <a:ext cx="6137967" cy="50672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智慧的言語 </a:t>
            </a:r>
            <a:r>
              <a:rPr lang="en-US" altLang="zh-TW" sz="3200" dirty="0">
                <a:ea typeface="LiSu" panose="02010509060101010101" pitchFamily="49" charset="-122"/>
              </a:rPr>
              <a:t>Word of Wisdom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知識的言語 </a:t>
            </a:r>
            <a:r>
              <a:rPr lang="en-US" altLang="zh-TW" sz="3200" dirty="0">
                <a:ea typeface="LiSu" panose="02010509060101010101" pitchFamily="49" charset="-122"/>
              </a:rPr>
              <a:t>Word of Knowledge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	信心 </a:t>
            </a:r>
            <a:r>
              <a:rPr lang="en-US" altLang="zh-TW" sz="3200" dirty="0">
                <a:ea typeface="LiSu" panose="02010509060101010101" pitchFamily="49" charset="-122"/>
              </a:rPr>
              <a:t>Faith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	醫病的恩賜 </a:t>
            </a:r>
            <a:r>
              <a:rPr lang="en-US" altLang="zh-TW" sz="3200" dirty="0">
                <a:ea typeface="LiSu" panose="02010509060101010101" pitchFamily="49" charset="-122"/>
              </a:rPr>
              <a:t>Healing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	行異能 </a:t>
            </a:r>
            <a:r>
              <a:rPr lang="en-US" altLang="zh-TW" sz="3200" dirty="0">
                <a:ea typeface="LiSu" panose="02010509060101010101" pitchFamily="49" charset="-122"/>
              </a:rPr>
              <a:t>Miracles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	作先知 </a:t>
            </a:r>
            <a:r>
              <a:rPr lang="en-US" altLang="zh-TW" sz="3200" dirty="0">
                <a:ea typeface="LiSu" panose="02010509060101010101" pitchFamily="49" charset="-122"/>
              </a:rPr>
              <a:t>Prophecy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	辨別諸靈 </a:t>
            </a:r>
            <a:r>
              <a:rPr lang="en-US" altLang="zh-TW" sz="3200" dirty="0">
                <a:ea typeface="LiSu" panose="02010509060101010101" pitchFamily="49" charset="-122"/>
              </a:rPr>
              <a:t>Discernment of spirits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說方言 </a:t>
            </a:r>
            <a:r>
              <a:rPr lang="en-US" altLang="zh-TW" sz="3200" dirty="0">
                <a:ea typeface="LiSu" panose="02010509060101010101" pitchFamily="49" charset="-122"/>
              </a:rPr>
              <a:t>Speaking</a:t>
            </a:r>
            <a:r>
              <a:rPr lang="zh-TW" altLang="en-US" sz="3200" dirty="0">
                <a:ea typeface="LiSu" panose="02010509060101010101" pitchFamily="49" charset="-122"/>
              </a:rPr>
              <a:t> </a:t>
            </a:r>
            <a:r>
              <a:rPr lang="en-US" altLang="zh-TW" sz="3200" dirty="0">
                <a:ea typeface="LiSu" panose="02010509060101010101" pitchFamily="49" charset="-122"/>
              </a:rPr>
              <a:t>of tongues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3200" b="1" dirty="0">
                <a:latin typeface="LiSu" panose="02010509060101010101" pitchFamily="49" charset="-122"/>
                <a:ea typeface="LiSu" panose="02010509060101010101" pitchFamily="49" charset="-122"/>
              </a:rPr>
              <a:t>翻方言 </a:t>
            </a:r>
            <a:r>
              <a:rPr lang="en-US" altLang="zh-TW" sz="3200" dirty="0">
                <a:ea typeface="LiSu" panose="02010509060101010101" pitchFamily="49" charset="-122"/>
              </a:rPr>
              <a:t>Interpretation of tongues</a:t>
            </a:r>
            <a:endParaRPr lang="en-US" altLang="en-US" sz="3200" dirty="0"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06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18CE2CCD-3D82-4D78-B88E-1D0DB23625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6" b="428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D0C2A5-4BFE-4490-A73D-F0C3A5C4FBA0}"/>
              </a:ext>
            </a:extLst>
          </p:cNvPr>
          <p:cNvSpPr txBox="1"/>
          <p:nvPr/>
        </p:nvSpPr>
        <p:spPr>
          <a:xfrm>
            <a:off x="1800807" y="979714"/>
            <a:ext cx="196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羅馬書</a:t>
            </a:r>
            <a:r>
              <a:rPr lang="en-US" altLang="zh-TW" sz="3200" dirty="0">
                <a:solidFill>
                  <a:schemeClr val="bg1"/>
                </a:solidFill>
                <a:ea typeface="LiSu" panose="02010509060101010101" pitchFamily="49" charset="-122"/>
              </a:rPr>
              <a:t>12</a:t>
            </a:r>
            <a:endParaRPr lang="en-US" sz="3200" dirty="0">
              <a:solidFill>
                <a:schemeClr val="bg1"/>
              </a:solidFill>
              <a:ea typeface="LiSu" panose="020105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170C2F-C968-4C14-9159-69749F1917A7}"/>
              </a:ext>
            </a:extLst>
          </p:cNvPr>
          <p:cNvSpPr txBox="1"/>
          <p:nvPr/>
        </p:nvSpPr>
        <p:spPr>
          <a:xfrm>
            <a:off x="5984031" y="1004652"/>
            <a:ext cx="3150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哥林多林前書</a:t>
            </a:r>
            <a:r>
              <a:rPr lang="en-US" altLang="zh-TW" sz="3200" dirty="0">
                <a:solidFill>
                  <a:schemeClr val="bg1"/>
                </a:solidFill>
                <a:ea typeface="LiSu" panose="02010509060101010101" pitchFamily="49" charset="-122"/>
              </a:rPr>
              <a:t>12</a:t>
            </a:r>
            <a:endParaRPr lang="en-US" sz="3200" dirty="0">
              <a:solidFill>
                <a:schemeClr val="bg1"/>
              </a:solidFill>
              <a:ea typeface="LiSu" panose="020105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EE6A63-A579-4540-A0A0-0F9E1629B1C2}"/>
              </a:ext>
            </a:extLst>
          </p:cNvPr>
          <p:cNvSpPr txBox="1"/>
          <p:nvPr/>
        </p:nvSpPr>
        <p:spPr>
          <a:xfrm>
            <a:off x="3427443" y="4715069"/>
            <a:ext cx="196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以弗所書</a:t>
            </a:r>
            <a:r>
              <a:rPr lang="en-US" altLang="zh-TW" sz="2400" dirty="0">
                <a:solidFill>
                  <a:schemeClr val="bg1"/>
                </a:solidFill>
                <a:ea typeface="LiSu" panose="02010509060101010101" pitchFamily="49" charset="-122"/>
              </a:rPr>
              <a:t>4</a:t>
            </a:r>
            <a:endParaRPr lang="en-US" sz="2400" dirty="0">
              <a:solidFill>
                <a:schemeClr val="bg1"/>
              </a:solidFill>
              <a:ea typeface="LiSu" panose="020105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4437B-6BCD-4E20-9B8A-61DED54DD9EF}"/>
              </a:ext>
            </a:extLst>
          </p:cNvPr>
          <p:cNvSpPr txBox="1"/>
          <p:nvPr/>
        </p:nvSpPr>
        <p:spPr>
          <a:xfrm>
            <a:off x="7060183" y="4715069"/>
            <a:ext cx="2136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彼得前書</a:t>
            </a:r>
            <a:r>
              <a:rPr lang="en-US" altLang="zh-TW" sz="2400" dirty="0">
                <a:solidFill>
                  <a:schemeClr val="bg1"/>
                </a:solidFill>
                <a:ea typeface="LiSu" panose="02010509060101010101" pitchFamily="49" charset="-122"/>
              </a:rPr>
              <a:t>4</a:t>
            </a:r>
            <a:endParaRPr lang="en-US" sz="2400" dirty="0">
              <a:solidFill>
                <a:schemeClr val="bg1"/>
              </a:solidFill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980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C4AD3-9226-4C63-99CE-E9BD1CEE5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491" y="640263"/>
            <a:ext cx="5584055" cy="134497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無人囊括恩賜</a:t>
            </a:r>
            <a:br>
              <a:rPr lang="en-US" altLang="zh-TW" sz="34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None</a:t>
            </a:r>
            <a:r>
              <a:rPr lang="zh-TW" altLang="en-US" sz="40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Is Given All</a:t>
            </a:r>
            <a:r>
              <a:rPr lang="zh-TW" altLang="en-US" sz="40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the</a:t>
            </a:r>
            <a:r>
              <a:rPr lang="zh-TW" altLang="en-US" sz="40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Gifts</a:t>
            </a:r>
            <a:endParaRPr lang="en-US" sz="4000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59022-E0FA-4CDD-8CEC-6ABFCE79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信</a:t>
            </a:r>
            <a:r>
              <a:rPr lang="en-US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徒</a:t>
            </a: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應當各盡所能</a:t>
            </a:r>
            <a:endParaRPr lang="en-US" altLang="en-US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en-US" sz="3200" dirty="0">
                <a:ea typeface="LiSu" panose="02010509060101010101" pitchFamily="49" charset="-122"/>
              </a:rPr>
              <a:t>Each serves with all the ability.</a:t>
            </a:r>
            <a:endParaRPr lang="en-US" altLang="en-US" sz="32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教會應當知人善任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Church delegates </a:t>
            </a:r>
            <a:r>
              <a:rPr lang="en-US" altLang="en-US" sz="3200" dirty="0">
                <a:ea typeface="LiSu" panose="02010509060101010101" pitchFamily="49" charset="-122"/>
              </a:rPr>
              <a:t>according to spiritual gifts.</a:t>
            </a:r>
            <a:endParaRPr lang="zh-TW" altLang="en-US" sz="3200" dirty="0">
              <a:ea typeface="LiSu" panose="02010509060101010101" pitchFamily="49" charset="-122"/>
            </a:endParaRPr>
          </a:p>
        </p:txBody>
      </p:sp>
      <p:pic>
        <p:nvPicPr>
          <p:cNvPr id="1026" name="Picture 2" descr="Image result for spiritual gifts">
            <a:extLst>
              <a:ext uri="{FF2B5EF4-FFF2-40B4-BE49-F238E27FC236}">
                <a16:creationId xmlns:a16="http://schemas.microsoft.com/office/drawing/2014/main" id="{34CA5139-AB6C-497E-BFB3-28408B7ECB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11"/>
          <a:stretch/>
        </p:blipFill>
        <p:spPr bwMode="auto">
          <a:xfrm>
            <a:off x="796216" y="2329278"/>
            <a:ext cx="4600695" cy="219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67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71AC044-CC30-4DA7-A839-7BE62D895BBA}"/>
              </a:ext>
            </a:extLst>
          </p:cNvPr>
          <p:cNvSpPr txBox="1">
            <a:spLocks/>
          </p:cNvSpPr>
          <p:nvPr/>
        </p:nvSpPr>
        <p:spPr>
          <a:xfrm>
            <a:off x="2275839" y="2232689"/>
            <a:ext cx="7640322" cy="2180691"/>
          </a:xfrm>
          <a:prstGeom prst="rect">
            <a:avLst/>
          </a:prstGeo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教會中缺你不可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!</a:t>
            </a:r>
            <a:br>
              <a:rPr lang="en-US" altLang="zh-TW" sz="30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800" dirty="0">
                <a:ea typeface="LiSu" panose="02010509060101010101" pitchFamily="49" charset="-122"/>
              </a:rPr>
              <a:t>Everyone Is Needed in the Church!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824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FangSong</vt:lpstr>
      <vt:lpstr>LiSu</vt:lpstr>
      <vt:lpstr>Arial</vt:lpstr>
      <vt:lpstr>Calibri</vt:lpstr>
      <vt:lpstr>Calibri Light</vt:lpstr>
      <vt:lpstr>Wingdings</vt:lpstr>
      <vt:lpstr>Office Theme</vt:lpstr>
      <vt:lpstr>各盡其能:    使用你的屬靈恩賜</vt:lpstr>
      <vt:lpstr>人人均有恩賜 Each Believer Is Gifted</vt:lpstr>
      <vt:lpstr>各具不同恩賜 Believers Have different Gifts</vt:lpstr>
      <vt:lpstr>九種屬靈恩賜 Nine of Spiritual Gifts</vt:lpstr>
      <vt:lpstr>PowerPoint Presentation</vt:lpstr>
      <vt:lpstr>無人囊括恩賜 None Is Given All the Gifts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各盡其能:    使用你的屬靈恩賜</dc:title>
  <dc:creator>Jinchang Chen</dc:creator>
  <cp:lastModifiedBy>Becky Kwan</cp:lastModifiedBy>
  <cp:revision>7</cp:revision>
  <dcterms:created xsi:type="dcterms:W3CDTF">2019-08-05T23:16:23Z</dcterms:created>
  <dcterms:modified xsi:type="dcterms:W3CDTF">2019-08-08T03:54:58Z</dcterms:modified>
</cp:coreProperties>
</file>