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F6D325-21FE-4441-A8D5-BE42D6A1C2BA}" v="95" dt="2019-08-06T17:46:23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9DF6D325-21FE-4441-A8D5-BE42D6A1C2BA}"/>
    <pc:docChg chg="undo custSel mod addSld modSld">
      <pc:chgData name="Jinchang Chen" userId="bdf08ddc82ea3892" providerId="LiveId" clId="{9DF6D325-21FE-4441-A8D5-BE42D6A1C2BA}" dt="2019-08-06T17:46:55.342" v="158" actId="255"/>
      <pc:docMkLst>
        <pc:docMk/>
      </pc:docMkLst>
      <pc:sldChg chg="addSp delSp modSp">
        <pc:chgData name="Jinchang Chen" userId="bdf08ddc82ea3892" providerId="LiveId" clId="{9DF6D325-21FE-4441-A8D5-BE42D6A1C2BA}" dt="2019-08-06T17:39:09.033" v="91"/>
        <pc:sldMkLst>
          <pc:docMk/>
          <pc:sldMk cId="1693060073" sldId="257"/>
        </pc:sldMkLst>
        <pc:spChg chg="mod">
          <ac:chgData name="Jinchang Chen" userId="bdf08ddc82ea3892" providerId="LiveId" clId="{9DF6D325-21FE-4441-A8D5-BE42D6A1C2BA}" dt="2019-08-05T23:23:51.908" v="35" actId="255"/>
          <ac:spMkLst>
            <pc:docMk/>
            <pc:sldMk cId="1693060073" sldId="257"/>
            <ac:spMk id="2" creationId="{BB2A14D5-FD59-4AFB-8358-AF82E31B01BA}"/>
          </ac:spMkLst>
        </pc:spChg>
        <pc:spChg chg="mod ord">
          <ac:chgData name="Jinchang Chen" userId="bdf08ddc82ea3892" providerId="LiveId" clId="{9DF6D325-21FE-4441-A8D5-BE42D6A1C2BA}" dt="2019-08-06T17:39:09.033" v="91"/>
          <ac:spMkLst>
            <pc:docMk/>
            <pc:sldMk cId="1693060073" sldId="257"/>
            <ac:spMk id="3" creationId="{EF8BFD12-F763-462D-B20A-31E2B9A6A7FE}"/>
          </ac:spMkLst>
        </pc:spChg>
        <pc:spChg chg="add del">
          <ac:chgData name="Jinchang Chen" userId="bdf08ddc82ea3892" providerId="LiveId" clId="{9DF6D325-21FE-4441-A8D5-BE42D6A1C2BA}" dt="2019-08-05T23:23:27.403" v="29" actId="26606"/>
          <ac:spMkLst>
            <pc:docMk/>
            <pc:sldMk cId="1693060073" sldId="257"/>
            <ac:spMk id="83" creationId="{4038CB10-1F5C-4D54-9DF7-12586DE5B007}"/>
          </ac:spMkLst>
        </pc:spChg>
        <pc:spChg chg="add del">
          <ac:chgData name="Jinchang Chen" userId="bdf08ddc82ea3892" providerId="LiveId" clId="{9DF6D325-21FE-4441-A8D5-BE42D6A1C2BA}" dt="2019-08-05T23:23:27.403" v="29" actId="26606"/>
          <ac:spMkLst>
            <pc:docMk/>
            <pc:sldMk cId="1693060073" sldId="257"/>
            <ac:spMk id="85" creationId="{73ED6512-6858-4552-B699-9A97FE9A4EA2}"/>
          </ac:spMkLst>
        </pc:spChg>
        <pc:spChg chg="add del">
          <ac:chgData name="Jinchang Chen" userId="bdf08ddc82ea3892" providerId="LiveId" clId="{9DF6D325-21FE-4441-A8D5-BE42D6A1C2BA}" dt="2019-08-05T23:23:13.948" v="26" actId="26606"/>
          <ac:spMkLst>
            <pc:docMk/>
            <pc:sldMk cId="1693060073" sldId="257"/>
            <ac:spMk id="135" creationId="{C607803A-4E99-444E-94F7-8785CDDF5849}"/>
          </ac:spMkLst>
        </pc:spChg>
        <pc:spChg chg="add del">
          <ac:chgData name="Jinchang Chen" userId="bdf08ddc82ea3892" providerId="LiveId" clId="{9DF6D325-21FE-4441-A8D5-BE42D6A1C2BA}" dt="2019-08-05T23:23:13.948" v="26" actId="26606"/>
          <ac:spMkLst>
            <pc:docMk/>
            <pc:sldMk cId="1693060073" sldId="257"/>
            <ac:spMk id="137" creationId="{2989BE6A-C309-418E-8ADD-1616A980570D}"/>
          </ac:spMkLst>
        </pc:spChg>
        <pc:spChg chg="add del">
          <ac:chgData name="Jinchang Chen" userId="bdf08ddc82ea3892" providerId="LiveId" clId="{9DF6D325-21FE-4441-A8D5-BE42D6A1C2BA}" dt="2019-08-05T23:23:27.388" v="28" actId="26606"/>
          <ac:spMkLst>
            <pc:docMk/>
            <pc:sldMk cId="1693060073" sldId="257"/>
            <ac:spMk id="3076" creationId="{42A5316D-ED2F-4F89-B4B4-8D9240B1A348}"/>
          </ac:spMkLst>
        </pc:spChg>
        <pc:spChg chg="add">
          <ac:chgData name="Jinchang Chen" userId="bdf08ddc82ea3892" providerId="LiveId" clId="{9DF6D325-21FE-4441-A8D5-BE42D6A1C2BA}" dt="2019-08-05T23:23:27.403" v="29" actId="26606"/>
          <ac:spMkLst>
            <pc:docMk/>
            <pc:sldMk cId="1693060073" sldId="257"/>
            <ac:spMk id="3078" creationId="{F60FCA6E-0894-46CD-BD49-5955A51E0084}"/>
          </ac:spMkLst>
        </pc:spChg>
        <pc:spChg chg="add">
          <ac:chgData name="Jinchang Chen" userId="bdf08ddc82ea3892" providerId="LiveId" clId="{9DF6D325-21FE-4441-A8D5-BE42D6A1C2BA}" dt="2019-08-05T23:23:27.403" v="29" actId="26606"/>
          <ac:spMkLst>
            <pc:docMk/>
            <pc:sldMk cId="1693060073" sldId="257"/>
            <ac:spMk id="3079" creationId="{E78C6E4B-A1F1-4B6C-97EC-BE997495D6AC}"/>
          </ac:spMkLst>
        </pc:spChg>
        <pc:picChg chg="add mod">
          <ac:chgData name="Jinchang Chen" userId="bdf08ddc82ea3892" providerId="LiveId" clId="{9DF6D325-21FE-4441-A8D5-BE42D6A1C2BA}" dt="2019-08-05T23:23:27.403" v="29" actId="26606"/>
          <ac:picMkLst>
            <pc:docMk/>
            <pc:sldMk cId="1693060073" sldId="257"/>
            <ac:picMk id="3074" creationId="{6C3C83D7-49A9-4197-9D46-429429B72198}"/>
          </ac:picMkLst>
        </pc:picChg>
      </pc:sldChg>
      <pc:sldChg chg="addSp delSp modSp">
        <pc:chgData name="Jinchang Chen" userId="bdf08ddc82ea3892" providerId="LiveId" clId="{9DF6D325-21FE-4441-A8D5-BE42D6A1C2BA}" dt="2019-08-05T23:20:38.908" v="23" actId="1076"/>
        <pc:sldMkLst>
          <pc:docMk/>
          <pc:sldMk cId="204063360" sldId="258"/>
        </pc:sldMkLst>
        <pc:spChg chg="mod">
          <ac:chgData name="Jinchang Chen" userId="bdf08ddc82ea3892" providerId="LiveId" clId="{9DF6D325-21FE-4441-A8D5-BE42D6A1C2BA}" dt="2019-08-05T23:20:35.079" v="22" actId="1076"/>
          <ac:spMkLst>
            <pc:docMk/>
            <pc:sldMk cId="204063360" sldId="258"/>
            <ac:spMk id="2" creationId="{959F42E9-3462-4DF0-818D-985258BB232C}"/>
          </ac:spMkLst>
        </pc:spChg>
        <pc:spChg chg="mod ord">
          <ac:chgData name="Jinchang Chen" userId="bdf08ddc82ea3892" providerId="LiveId" clId="{9DF6D325-21FE-4441-A8D5-BE42D6A1C2BA}" dt="2019-08-05T23:20:38.908" v="23" actId="1076"/>
          <ac:spMkLst>
            <pc:docMk/>
            <pc:sldMk cId="204063360" sldId="258"/>
            <ac:spMk id="3" creationId="{E5AFB189-B8B8-4CF5-81F4-E90FD45C0A74}"/>
          </ac:spMkLst>
        </pc:spChg>
        <pc:spChg chg="add">
          <ac:chgData name="Jinchang Chen" userId="bdf08ddc82ea3892" providerId="LiveId" clId="{9DF6D325-21FE-4441-A8D5-BE42D6A1C2BA}" dt="2019-08-05T23:19:09.174" v="4" actId="26606"/>
          <ac:spMkLst>
            <pc:docMk/>
            <pc:sldMk cId="204063360" sldId="258"/>
            <ac:spMk id="135" creationId="{B6C29DB0-17E9-42FF-986E-0B7F493F4D24}"/>
          </ac:spMkLst>
        </pc:spChg>
        <pc:spChg chg="add">
          <ac:chgData name="Jinchang Chen" userId="bdf08ddc82ea3892" providerId="LiveId" clId="{9DF6D325-21FE-4441-A8D5-BE42D6A1C2BA}" dt="2019-08-05T23:19:09.174" v="4" actId="26606"/>
          <ac:spMkLst>
            <pc:docMk/>
            <pc:sldMk cId="204063360" sldId="258"/>
            <ac:spMk id="137" creationId="{115AD956-A5B6-4760-B8B2-11E2DF6B0212}"/>
          </ac:spMkLst>
        </pc:spChg>
        <pc:picChg chg="add mod">
          <ac:chgData name="Jinchang Chen" userId="bdf08ddc82ea3892" providerId="LiveId" clId="{9DF6D325-21FE-4441-A8D5-BE42D6A1C2BA}" dt="2019-08-05T23:19:09.174" v="4" actId="26606"/>
          <ac:picMkLst>
            <pc:docMk/>
            <pc:sldMk cId="204063360" sldId="258"/>
            <ac:picMk id="2050" creationId="{EE0ED4B8-AB75-40AA-983A-6D5048D12652}"/>
          </ac:picMkLst>
        </pc:picChg>
        <pc:cxnChg chg="del">
          <ac:chgData name="Jinchang Chen" userId="bdf08ddc82ea3892" providerId="LiveId" clId="{9DF6D325-21FE-4441-A8D5-BE42D6A1C2BA}" dt="2019-08-05T23:19:09.174" v="4" actId="26606"/>
          <ac:cxnSpMkLst>
            <pc:docMk/>
            <pc:sldMk cId="204063360" sldId="258"/>
            <ac:cxnSpMk id="71" creationId="{A7F400EE-A8A5-48AF-B4D6-291B52C6F0B0}"/>
          </ac:cxnSpMkLst>
        </pc:cxnChg>
      </pc:sldChg>
      <pc:sldChg chg="addSp delSp modSp">
        <pc:chgData name="Jinchang Chen" userId="bdf08ddc82ea3892" providerId="LiveId" clId="{9DF6D325-21FE-4441-A8D5-BE42D6A1C2BA}" dt="2019-08-06T17:40:22.202" v="95"/>
        <pc:sldMkLst>
          <pc:docMk/>
          <pc:sldMk cId="3847622551" sldId="259"/>
        </pc:sldMkLst>
        <pc:spChg chg="mod">
          <ac:chgData name="Jinchang Chen" userId="bdf08ddc82ea3892" providerId="LiveId" clId="{9DF6D325-21FE-4441-A8D5-BE42D6A1C2BA}" dt="2019-08-05T23:26:59.409" v="75" actId="255"/>
          <ac:spMkLst>
            <pc:docMk/>
            <pc:sldMk cId="3847622551" sldId="259"/>
            <ac:spMk id="2" creationId="{089CE5F6-DCCE-4497-8043-0844C72C2265}"/>
          </ac:spMkLst>
        </pc:spChg>
        <pc:spChg chg="mod ord">
          <ac:chgData name="Jinchang Chen" userId="bdf08ddc82ea3892" providerId="LiveId" clId="{9DF6D325-21FE-4441-A8D5-BE42D6A1C2BA}" dt="2019-08-06T17:40:22.202" v="95"/>
          <ac:spMkLst>
            <pc:docMk/>
            <pc:sldMk cId="3847622551" sldId="259"/>
            <ac:spMk id="3" creationId="{1E460C15-5C50-423B-BBE3-8E8C2D909010}"/>
          </ac:spMkLst>
        </pc:spChg>
        <pc:spChg chg="del">
          <ac:chgData name="Jinchang Chen" userId="bdf08ddc82ea3892" providerId="LiveId" clId="{9DF6D325-21FE-4441-A8D5-BE42D6A1C2BA}" dt="2019-08-05T23:25:47.308" v="66" actId="26606"/>
          <ac:spMkLst>
            <pc:docMk/>
            <pc:sldMk cId="3847622551" sldId="259"/>
            <ac:spMk id="9" creationId="{A9616D99-AEFB-4C95-84EF-5DEC698D92A7}"/>
          </ac:spMkLst>
        </pc:spChg>
        <pc:spChg chg="del">
          <ac:chgData name="Jinchang Chen" userId="bdf08ddc82ea3892" providerId="LiveId" clId="{9DF6D325-21FE-4441-A8D5-BE42D6A1C2BA}" dt="2019-08-05T23:25:47.308" v="66" actId="26606"/>
          <ac:spMkLst>
            <pc:docMk/>
            <pc:sldMk cId="3847622551" sldId="259"/>
            <ac:spMk id="11" creationId="{D0F97023-F626-4FC5-8C2D-753B5C7F4606}"/>
          </ac:spMkLst>
        </pc:spChg>
        <pc:spChg chg="add">
          <ac:chgData name="Jinchang Chen" userId="bdf08ddc82ea3892" providerId="LiveId" clId="{9DF6D325-21FE-4441-A8D5-BE42D6A1C2BA}" dt="2019-08-05T23:25:47.308" v="66" actId="26606"/>
          <ac:spMkLst>
            <pc:docMk/>
            <pc:sldMk cId="3847622551" sldId="259"/>
            <ac:spMk id="71" creationId="{4038CB10-1F5C-4D54-9DF7-12586DE5B007}"/>
          </ac:spMkLst>
        </pc:spChg>
        <pc:spChg chg="add">
          <ac:chgData name="Jinchang Chen" userId="bdf08ddc82ea3892" providerId="LiveId" clId="{9DF6D325-21FE-4441-A8D5-BE42D6A1C2BA}" dt="2019-08-05T23:25:47.308" v="66" actId="26606"/>
          <ac:spMkLst>
            <pc:docMk/>
            <pc:sldMk cId="3847622551" sldId="259"/>
            <ac:spMk id="73" creationId="{73ED6512-6858-4552-B699-9A97FE9A4EA2}"/>
          </ac:spMkLst>
        </pc:spChg>
        <pc:picChg chg="add mod">
          <ac:chgData name="Jinchang Chen" userId="bdf08ddc82ea3892" providerId="LiveId" clId="{9DF6D325-21FE-4441-A8D5-BE42D6A1C2BA}" dt="2019-08-05T23:25:47.308" v="66" actId="26606"/>
          <ac:picMkLst>
            <pc:docMk/>
            <pc:sldMk cId="3847622551" sldId="259"/>
            <ac:picMk id="4098" creationId="{C5BB770E-CFDD-4F27-BD72-3D5C73A07ED8}"/>
          </ac:picMkLst>
        </pc:picChg>
      </pc:sldChg>
      <pc:sldChg chg="addSp modSp">
        <pc:chgData name="Jinchang Chen" userId="bdf08ddc82ea3892" providerId="LiveId" clId="{9DF6D325-21FE-4441-A8D5-BE42D6A1C2BA}" dt="2019-08-05T23:31:28.380" v="87" actId="255"/>
        <pc:sldMkLst>
          <pc:docMk/>
          <pc:sldMk cId="2123676508" sldId="260"/>
        </pc:sldMkLst>
        <pc:spChg chg="mod">
          <ac:chgData name="Jinchang Chen" userId="bdf08ddc82ea3892" providerId="LiveId" clId="{9DF6D325-21FE-4441-A8D5-BE42D6A1C2BA}" dt="2019-08-05T23:30:54.659" v="83" actId="20577"/>
          <ac:spMkLst>
            <pc:docMk/>
            <pc:sldMk cId="2123676508" sldId="260"/>
            <ac:spMk id="2" creationId="{8B5C4AD3-9226-4C63-99CE-E9BD1CEE52DF}"/>
          </ac:spMkLst>
        </pc:spChg>
        <pc:spChg chg="mod ord">
          <ac:chgData name="Jinchang Chen" userId="bdf08ddc82ea3892" providerId="LiveId" clId="{9DF6D325-21FE-4441-A8D5-BE42D6A1C2BA}" dt="2019-08-05T23:31:28.380" v="87" actId="255"/>
          <ac:spMkLst>
            <pc:docMk/>
            <pc:sldMk cId="2123676508" sldId="260"/>
            <ac:spMk id="3" creationId="{9BA59022-E0FA-4CDD-8CEC-6ABFCE79A4DD}"/>
          </ac:spMkLst>
        </pc:spChg>
        <pc:spChg chg="add">
          <ac:chgData name="Jinchang Chen" userId="bdf08ddc82ea3892" providerId="LiveId" clId="{9DF6D325-21FE-4441-A8D5-BE42D6A1C2BA}" dt="2019-08-05T23:30:25.357" v="78" actId="26606"/>
          <ac:spMkLst>
            <pc:docMk/>
            <pc:sldMk cId="2123676508" sldId="260"/>
            <ac:spMk id="71" creationId="{CEB41C5C-0F34-4DDA-9D7C-5E717F35F60C}"/>
          </ac:spMkLst>
        </pc:spChg>
        <pc:picChg chg="add mod">
          <ac:chgData name="Jinchang Chen" userId="bdf08ddc82ea3892" providerId="LiveId" clId="{9DF6D325-21FE-4441-A8D5-BE42D6A1C2BA}" dt="2019-08-05T23:30:25.357" v="78" actId="26606"/>
          <ac:picMkLst>
            <pc:docMk/>
            <pc:sldMk cId="2123676508" sldId="260"/>
            <ac:picMk id="5122" creationId="{23E538AB-F90C-41FC-A573-7195EBDB5BE0}"/>
          </ac:picMkLst>
        </pc:picChg>
      </pc:sldChg>
      <pc:sldChg chg="addSp delSp modSp add mod setBg">
        <pc:chgData name="Jinchang Chen" userId="bdf08ddc82ea3892" providerId="LiveId" clId="{9DF6D325-21FE-4441-A8D5-BE42D6A1C2BA}" dt="2019-08-06T17:46:55.342" v="158" actId="255"/>
        <pc:sldMkLst>
          <pc:docMk/>
          <pc:sldMk cId="4159809274" sldId="262"/>
        </pc:sldMkLst>
        <pc:spChg chg="add del mod">
          <ac:chgData name="Jinchang Chen" userId="bdf08ddc82ea3892" providerId="LiveId" clId="{9DF6D325-21FE-4441-A8D5-BE42D6A1C2BA}" dt="2019-08-06T17:43:39.342" v="117" actId="1076"/>
          <ac:spMkLst>
            <pc:docMk/>
            <pc:sldMk cId="4159809274" sldId="262"/>
            <ac:spMk id="2" creationId="{32D0C2A5-4BFE-4490-A73D-F0C3A5C4FBA0}"/>
          </ac:spMkLst>
        </pc:spChg>
        <pc:spChg chg="add mod">
          <ac:chgData name="Jinchang Chen" userId="bdf08ddc82ea3892" providerId="LiveId" clId="{9DF6D325-21FE-4441-A8D5-BE42D6A1C2BA}" dt="2019-08-06T17:44:53.496" v="130" actId="1076"/>
          <ac:spMkLst>
            <pc:docMk/>
            <pc:sldMk cId="4159809274" sldId="262"/>
            <ac:spMk id="4" creationId="{0C170C2F-C968-4C14-9159-69749F1917A7}"/>
          </ac:spMkLst>
        </pc:spChg>
        <pc:spChg chg="add mod">
          <ac:chgData name="Jinchang Chen" userId="bdf08ddc82ea3892" providerId="LiveId" clId="{9DF6D325-21FE-4441-A8D5-BE42D6A1C2BA}" dt="2019-08-06T17:45:54.833" v="144" actId="2711"/>
          <ac:spMkLst>
            <pc:docMk/>
            <pc:sldMk cId="4159809274" sldId="262"/>
            <ac:spMk id="5" creationId="{E2EE6A63-A579-4540-A0A0-0F9E1629B1C2}"/>
          </ac:spMkLst>
        </pc:spChg>
        <pc:spChg chg="add mod">
          <ac:chgData name="Jinchang Chen" userId="bdf08ddc82ea3892" providerId="LiveId" clId="{9DF6D325-21FE-4441-A8D5-BE42D6A1C2BA}" dt="2019-08-06T17:46:55.342" v="158" actId="255"/>
          <ac:spMkLst>
            <pc:docMk/>
            <pc:sldMk cId="4159809274" sldId="262"/>
            <ac:spMk id="6" creationId="{CB14437B-6BCD-4E20-9B8A-61DED54DD9EF}"/>
          </ac:spMkLst>
        </pc:spChg>
        <pc:picChg chg="add mod">
          <ac:chgData name="Jinchang Chen" userId="bdf08ddc82ea3892" providerId="LiveId" clId="{9DF6D325-21FE-4441-A8D5-BE42D6A1C2BA}" dt="2019-08-05T23:16:23.501" v="2" actId="26606"/>
          <ac:picMkLst>
            <pc:docMk/>
            <pc:sldMk cId="4159809274" sldId="262"/>
            <ac:picMk id="1026" creationId="{18CE2CCD-3D82-4D78-B88E-1D0DB2362583}"/>
          </ac:picMkLst>
        </pc:picChg>
      </pc:sldChg>
    </pc:docChg>
  </pc:docChgLst>
  <pc:docChgLst>
    <pc:chgData name="Jinchang Chen" userId="bdf08ddc82ea3892" providerId="LiveId" clId="{717945E3-3729-4B3D-AF13-9E30E5BA9A75}"/>
    <pc:docChg chg="undo custSel delSld modSld sldOrd">
      <pc:chgData name="Jinchang Chen" userId="bdf08ddc82ea3892" providerId="LiveId" clId="{717945E3-3729-4B3D-AF13-9E30E5BA9A75}" dt="2019-08-05T23:05:56.708" v="1218" actId="20577"/>
      <pc:docMkLst>
        <pc:docMk/>
      </pc:docMkLst>
      <pc:sldChg chg="modSp">
        <pc:chgData name="Jinchang Chen" userId="bdf08ddc82ea3892" providerId="LiveId" clId="{717945E3-3729-4B3D-AF13-9E30E5BA9A75}" dt="2019-08-05T20:29:56.323" v="79" actId="5793"/>
        <pc:sldMkLst>
          <pc:docMk/>
          <pc:sldMk cId="2808723239" sldId="256"/>
        </pc:sldMkLst>
        <pc:spChg chg="mod">
          <ac:chgData name="Jinchang Chen" userId="bdf08ddc82ea3892" providerId="LiveId" clId="{717945E3-3729-4B3D-AF13-9E30E5BA9A75}" dt="2019-08-05T20:29:22.140" v="15" actId="255"/>
          <ac:spMkLst>
            <pc:docMk/>
            <pc:sldMk cId="2808723239" sldId="256"/>
            <ac:spMk id="2" creationId="{8FD73AA5-A00B-4E45-979C-DC30BE533FF3}"/>
          </ac:spMkLst>
        </pc:spChg>
        <pc:spChg chg="mod">
          <ac:chgData name="Jinchang Chen" userId="bdf08ddc82ea3892" providerId="LiveId" clId="{717945E3-3729-4B3D-AF13-9E30E5BA9A75}" dt="2019-08-05T20:29:56.323" v="79" actId="5793"/>
          <ac:spMkLst>
            <pc:docMk/>
            <pc:sldMk cId="2808723239" sldId="256"/>
            <ac:spMk id="3" creationId="{CEBBAEF9-3667-4B34-B2D0-2F2C6BAA3424}"/>
          </ac:spMkLst>
        </pc:spChg>
      </pc:sldChg>
      <pc:sldChg chg="delSp modSp">
        <pc:chgData name="Jinchang Chen" userId="bdf08ddc82ea3892" providerId="LiveId" clId="{717945E3-3729-4B3D-AF13-9E30E5BA9A75}" dt="2019-08-05T21:46:06.551" v="343" actId="20577"/>
        <pc:sldMkLst>
          <pc:docMk/>
          <pc:sldMk cId="1693060073" sldId="257"/>
        </pc:sldMkLst>
        <pc:spChg chg="mod">
          <ac:chgData name="Jinchang Chen" userId="bdf08ddc82ea3892" providerId="LiveId" clId="{717945E3-3729-4B3D-AF13-9E30E5BA9A75}" dt="2019-08-05T21:20:10.181" v="144" actId="20577"/>
          <ac:spMkLst>
            <pc:docMk/>
            <pc:sldMk cId="1693060073" sldId="257"/>
            <ac:spMk id="2" creationId="{BB2A14D5-FD59-4AFB-8358-AF82E31B01BA}"/>
          </ac:spMkLst>
        </pc:spChg>
        <pc:spChg chg="mod">
          <ac:chgData name="Jinchang Chen" userId="bdf08ddc82ea3892" providerId="LiveId" clId="{717945E3-3729-4B3D-AF13-9E30E5BA9A75}" dt="2019-08-05T21:46:06.551" v="343" actId="20577"/>
          <ac:spMkLst>
            <pc:docMk/>
            <pc:sldMk cId="1693060073" sldId="257"/>
            <ac:spMk id="3" creationId="{EF8BFD12-F763-462D-B20A-31E2B9A6A7FE}"/>
          </ac:spMkLst>
        </pc:spChg>
        <pc:picChg chg="del">
          <ac:chgData name="Jinchang Chen" userId="bdf08ddc82ea3892" providerId="LiveId" clId="{717945E3-3729-4B3D-AF13-9E30E5BA9A75}" dt="2019-08-05T20:28:14.223" v="0"/>
          <ac:picMkLst>
            <pc:docMk/>
            <pc:sldMk cId="1693060073" sldId="257"/>
            <ac:picMk id="3086" creationId="{474F8E3A-B794-4650-809D-36FF966EF17F}"/>
          </ac:picMkLst>
        </pc:picChg>
      </pc:sldChg>
      <pc:sldChg chg="delSp modSp ord">
        <pc:chgData name="Jinchang Chen" userId="bdf08ddc82ea3892" providerId="LiveId" clId="{717945E3-3729-4B3D-AF13-9E30E5BA9A75}" dt="2019-08-05T23:05:56.708" v="1218" actId="20577"/>
        <pc:sldMkLst>
          <pc:docMk/>
          <pc:sldMk cId="204063360" sldId="258"/>
        </pc:sldMkLst>
        <pc:spChg chg="mod">
          <ac:chgData name="Jinchang Chen" userId="bdf08ddc82ea3892" providerId="LiveId" clId="{717945E3-3729-4B3D-AF13-9E30E5BA9A75}" dt="2019-08-05T22:53:53.545" v="1041" actId="20577"/>
          <ac:spMkLst>
            <pc:docMk/>
            <pc:sldMk cId="204063360" sldId="258"/>
            <ac:spMk id="2" creationId="{959F42E9-3462-4DF0-818D-985258BB232C}"/>
          </ac:spMkLst>
        </pc:spChg>
        <pc:spChg chg="mod">
          <ac:chgData name="Jinchang Chen" userId="bdf08ddc82ea3892" providerId="LiveId" clId="{717945E3-3729-4B3D-AF13-9E30E5BA9A75}" dt="2019-08-05T23:05:56.708" v="1218" actId="20577"/>
          <ac:spMkLst>
            <pc:docMk/>
            <pc:sldMk cId="204063360" sldId="258"/>
            <ac:spMk id="3" creationId="{E5AFB189-B8B8-4CF5-81F4-E90FD45C0A74}"/>
          </ac:spMkLst>
        </pc:spChg>
        <pc:picChg chg="del">
          <ac:chgData name="Jinchang Chen" userId="bdf08ddc82ea3892" providerId="LiveId" clId="{717945E3-3729-4B3D-AF13-9E30E5BA9A75}" dt="2019-08-05T20:28:17.661" v="1"/>
          <ac:picMkLst>
            <pc:docMk/>
            <pc:sldMk cId="204063360" sldId="258"/>
            <ac:picMk id="4098" creationId="{36B50EA9-E4AD-494A-A854-9973E0D1190A}"/>
          </ac:picMkLst>
        </pc:picChg>
      </pc:sldChg>
      <pc:sldChg chg="delSp modSp">
        <pc:chgData name="Jinchang Chen" userId="bdf08ddc82ea3892" providerId="LiveId" clId="{717945E3-3729-4B3D-AF13-9E30E5BA9A75}" dt="2019-08-05T21:51:23.704" v="643" actId="5793"/>
        <pc:sldMkLst>
          <pc:docMk/>
          <pc:sldMk cId="3847622551" sldId="259"/>
        </pc:sldMkLst>
        <pc:spChg chg="mod">
          <ac:chgData name="Jinchang Chen" userId="bdf08ddc82ea3892" providerId="LiveId" clId="{717945E3-3729-4B3D-AF13-9E30E5BA9A75}" dt="2019-08-05T21:47:09.404" v="412" actId="20577"/>
          <ac:spMkLst>
            <pc:docMk/>
            <pc:sldMk cId="3847622551" sldId="259"/>
            <ac:spMk id="2" creationId="{089CE5F6-DCCE-4497-8043-0844C72C2265}"/>
          </ac:spMkLst>
        </pc:spChg>
        <pc:spChg chg="mod">
          <ac:chgData name="Jinchang Chen" userId="bdf08ddc82ea3892" providerId="LiveId" clId="{717945E3-3729-4B3D-AF13-9E30E5BA9A75}" dt="2019-08-05T21:51:23.704" v="643" actId="5793"/>
          <ac:spMkLst>
            <pc:docMk/>
            <pc:sldMk cId="3847622551" sldId="259"/>
            <ac:spMk id="3" creationId="{1E460C15-5C50-423B-BBE3-8E8C2D909010}"/>
          </ac:spMkLst>
        </pc:spChg>
        <pc:picChg chg="del">
          <ac:chgData name="Jinchang Chen" userId="bdf08ddc82ea3892" providerId="LiveId" clId="{717945E3-3729-4B3D-AF13-9E30E5BA9A75}" dt="2019-08-05T20:28:21.444" v="2"/>
          <ac:picMkLst>
            <pc:docMk/>
            <pc:sldMk cId="3847622551" sldId="259"/>
            <ac:picMk id="4" creationId="{C3112E69-7EB6-415D-8604-1C63511FB9FF}"/>
          </ac:picMkLst>
        </pc:picChg>
      </pc:sldChg>
      <pc:sldChg chg="delSp modSp">
        <pc:chgData name="Jinchang Chen" userId="bdf08ddc82ea3892" providerId="LiveId" clId="{717945E3-3729-4B3D-AF13-9E30E5BA9A75}" dt="2019-08-05T22:49:31.833" v="935" actId="20577"/>
        <pc:sldMkLst>
          <pc:docMk/>
          <pc:sldMk cId="2123676508" sldId="260"/>
        </pc:sldMkLst>
        <pc:spChg chg="mod">
          <ac:chgData name="Jinchang Chen" userId="bdf08ddc82ea3892" providerId="LiveId" clId="{717945E3-3729-4B3D-AF13-9E30E5BA9A75}" dt="2019-08-05T22:35:24.954" v="713" actId="20577"/>
          <ac:spMkLst>
            <pc:docMk/>
            <pc:sldMk cId="2123676508" sldId="260"/>
            <ac:spMk id="2" creationId="{8B5C4AD3-9226-4C63-99CE-E9BD1CEE52DF}"/>
          </ac:spMkLst>
        </pc:spChg>
        <pc:spChg chg="mod">
          <ac:chgData name="Jinchang Chen" userId="bdf08ddc82ea3892" providerId="LiveId" clId="{717945E3-3729-4B3D-AF13-9E30E5BA9A75}" dt="2019-08-05T22:49:31.833" v="935" actId="20577"/>
          <ac:spMkLst>
            <pc:docMk/>
            <pc:sldMk cId="2123676508" sldId="260"/>
            <ac:spMk id="3" creationId="{9BA59022-E0FA-4CDD-8CEC-6ABFCE79A4DD}"/>
          </ac:spMkLst>
        </pc:spChg>
        <pc:picChg chg="del">
          <ac:chgData name="Jinchang Chen" userId="bdf08ddc82ea3892" providerId="LiveId" clId="{717945E3-3729-4B3D-AF13-9E30E5BA9A75}" dt="2019-08-05T20:28:24.710" v="3"/>
          <ac:picMkLst>
            <pc:docMk/>
            <pc:sldMk cId="2123676508" sldId="260"/>
            <ac:picMk id="6146" creationId="{8AEF7E22-F4CE-4A42-94DA-0CEE31B7680E}"/>
          </ac:picMkLst>
        </pc:picChg>
      </pc:sldChg>
      <pc:sldChg chg="modSp">
        <pc:chgData name="Jinchang Chen" userId="bdf08ddc82ea3892" providerId="LiveId" clId="{717945E3-3729-4B3D-AF13-9E30E5BA9A75}" dt="2019-08-05T22:51:55.528" v="1014" actId="20577"/>
        <pc:sldMkLst>
          <pc:docMk/>
          <pc:sldMk cId="3728245412" sldId="261"/>
        </pc:sldMkLst>
        <pc:spChg chg="mod">
          <ac:chgData name="Jinchang Chen" userId="bdf08ddc82ea3892" providerId="LiveId" clId="{717945E3-3729-4B3D-AF13-9E30E5BA9A75}" dt="2019-08-05T22:51:55.528" v="1014" actId="20577"/>
          <ac:spMkLst>
            <pc:docMk/>
            <pc:sldMk cId="3728245412" sldId="261"/>
            <ac:spMk id="3" creationId="{B71AC044-CC30-4DA7-A839-7BE62D895BBA}"/>
          </ac:spMkLst>
        </pc:spChg>
      </pc:sldChg>
      <pc:sldChg chg="del">
        <pc:chgData name="Jinchang Chen" userId="bdf08ddc82ea3892" providerId="LiveId" clId="{717945E3-3729-4B3D-AF13-9E30E5BA9A75}" dt="2019-08-05T20:28:39.649" v="4" actId="2696"/>
        <pc:sldMkLst>
          <pc:docMk/>
          <pc:sldMk cId="4166304908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F52C-546A-4FFA-A446-FD5A85DC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DE539-BFDD-44A0-9636-4C1A267D8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9EE3-1015-4352-AD49-71852C6C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15ED-1438-4CF2-9DD8-0B28869C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9559-B9F7-4D53-9C23-2B7CE204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1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CCC0-F0A7-4FD7-A8B9-99F0FC6A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FE3C0-531B-43A5-A37F-3C55B5B7A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1E365-A504-45DF-B9ED-19FD46AD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0FB1-668C-46A4-ACFC-7164A31A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7B711-C8BB-4A34-9D72-71BA47A4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1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506F7-996D-4D68-8F10-BAB409F62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9A84A-4D38-4CC9-944C-C12254EAC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F24B-E5F4-41F6-B9BE-0DC467E8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694FA-8015-4F09-AAE2-525311E5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B5186-6BD2-475C-8762-A563A4B3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8AD6-7D23-4CAC-8CF2-DF5869B6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92E6-3196-4719-BD5B-8589FD38F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0C00-21BB-41EA-B566-4B067E8A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35EF8-F1BE-4FAD-8DEB-6F7F4545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87ABE-B096-472F-8055-7F0971B6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CAE5-5304-4701-BE24-5DA9C8AA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340A-8157-4298-93D4-14EE125FA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8BC91-0CE7-4101-8561-BA896B51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E101-F337-4C4F-BB31-02241090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3D44-FFE7-4BDD-8A32-DCDF0AB4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DEEE-C58E-4BE1-B5A7-883DF674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27164-C0C4-49EF-A69B-E4CA856E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54A61-D665-447A-B177-245C22247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EAD96-6A90-4DEC-A924-59CA0943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1D24A-FDEC-4F60-80AF-016F62AC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DCCDC-ECE6-4C69-800E-C8977B20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1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44B0-F103-44C5-87F4-28CAE782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82E99-A2E8-4F32-9BC1-6B68845B6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6B379-5219-4FAA-BB41-CAC0A546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C65D4-7792-4032-94B4-66CF152F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DECF6-B1DD-4F38-9D83-8A5C68A0D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AB4B5B-E8BF-42B7-AED2-35A78808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C6F92-F494-4CDA-BCB9-08FBF565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7D6CA-106C-4ADB-9B15-1B441B0E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7A1B-6974-4CF1-BF99-9ACA12C8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AC8BC-058D-47EC-BFBD-B853C6B9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EE4A0-49FA-47E3-BCAC-7DED7CEB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B8F48-425E-4DF6-913E-442D9E62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4FD6B-F790-44CE-9851-FF6E8D2D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FF671-9CC2-42B9-8B49-9BD8CDA2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654AF-80C7-4C32-97E0-7BF4A368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0E85-E0F8-49E9-9AF6-1C344884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C2C8-AF04-493C-B2DD-F007C209F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F2C55-E9C5-4315-8B76-B2AE4679B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31FF2-0E07-4DBA-A556-BE8F539C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EE45F-29D5-4F3E-B7EF-52F696B2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35AF4-1EBA-407A-938A-A8D67BFC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3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2FAB-8DCA-438A-8885-23DB64B3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B047E-081D-4ECD-B983-6B41493D0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D546D-912D-443F-A3AD-F654714E9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5FD81-943B-4566-BC48-AE9431EA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D969E-DB64-40B4-82CB-5339C290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9929F-D389-457D-8CD5-F1D3D5FB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8364D-0923-4FEC-A758-6ABEB5A0C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A71F4-62D9-4D5C-8F87-6FAA5B9A9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2A1FD-7F80-4A85-84FE-02CDEED06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BF4F2-CCD2-4968-9581-5A60A4BA959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34E4-D0E7-4341-8425-06588D24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56144-893F-4601-9D31-CFA53D0F1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275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D73AA5-A00B-4E45-979C-DC30BE533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zh-TW" altLang="en-US" sz="5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各盡其能</a:t>
            </a:r>
            <a:r>
              <a:rPr lang="en-US" altLang="zh-TW" sz="5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br>
              <a:rPr lang="en-US" altLang="zh-TW" sz="5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5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  </a:t>
            </a:r>
            <a:r>
              <a:rPr lang="zh-TW" altLang="en-US" sz="48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使用你的屬靈恩賜</a:t>
            </a:r>
            <a:endParaRPr lang="en-US" sz="4800" b="1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BAEF9-3667-4B34-B2D0-2F2C6BAA3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en-US" altLang="zh-TW" sz="3600" b="1" dirty="0">
                <a:solidFill>
                  <a:srgbClr val="FFFFFF"/>
                </a:solidFill>
                <a:ea typeface="FangSong" panose="02010609060101010101" pitchFamily="49" charset="-122"/>
              </a:rPr>
              <a:t>Each According to the Gifts:</a:t>
            </a:r>
          </a:p>
          <a:p>
            <a:pPr algn="r"/>
            <a:r>
              <a:rPr lang="en-US" sz="3200" b="1" dirty="0">
                <a:solidFill>
                  <a:srgbClr val="FFFFFF"/>
                </a:solidFill>
                <a:ea typeface="FangSong" panose="02010609060101010101" pitchFamily="49" charset="-122"/>
              </a:rPr>
              <a:t>    Exercising Your Spiritual Gifts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9B024B4A-320A-4638-B64F-2EB4A77743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6" b="16857"/>
          <a:stretch/>
        </p:blipFill>
        <p:spPr bwMode="auto">
          <a:xfrm>
            <a:off x="6096000" y="1774101"/>
            <a:ext cx="5459470" cy="331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2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Freeform: Shape 134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79" name="Freeform: Shape 136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2A14D5-FD59-4AFB-8358-AF82E31B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121" y="5346694"/>
            <a:ext cx="5693783" cy="1511306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30303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人人均有恩賜</a:t>
            </a:r>
            <a:br>
              <a:rPr lang="en-US" altLang="zh-TW" sz="3400" dirty="0">
                <a:solidFill>
                  <a:srgbClr val="303030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solidFill>
                  <a:srgbClr val="303030"/>
                </a:solidFill>
                <a:latin typeface="+mn-lt"/>
                <a:ea typeface="LiSu" panose="02010509060101010101" pitchFamily="49" charset="-122"/>
              </a:rPr>
              <a:t>Each Believer Is Gifted</a:t>
            </a:r>
            <a:endParaRPr lang="en-US" sz="4000" dirty="0">
              <a:solidFill>
                <a:srgbClr val="303030"/>
              </a:solidFill>
              <a:latin typeface="+mn-lt"/>
              <a:ea typeface="LiSu" panose="02010509060101010101" pitchFamily="49" charset="-122"/>
            </a:endParaRPr>
          </a:p>
        </p:txBody>
      </p:sp>
      <p:pic>
        <p:nvPicPr>
          <p:cNvPr id="3074" name="Picture 2" descr="Image result for spiritual gifts">
            <a:extLst>
              <a:ext uri="{FF2B5EF4-FFF2-40B4-BE49-F238E27FC236}">
                <a16:creationId xmlns:a16="http://schemas.microsoft.com/office/drawing/2014/main" id="{6C3C83D7-49A9-4197-9D46-429429B72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0121" y="1288808"/>
            <a:ext cx="5941068" cy="334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BFD12-F763-462D-B20A-31E2B9A6A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1425" y="965199"/>
            <a:ext cx="4743450" cy="4020458"/>
          </a:xfrm>
        </p:spPr>
        <p:txBody>
          <a:bodyPr anchor="ctr">
            <a:normAutofit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聖靈隨己分配恩賜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DFKai-SB" panose="03000509000000000000" pitchFamily="65" charset="-120"/>
              </a:rPr>
              <a:t>The Spirit distributes the gifts.</a:t>
            </a:r>
            <a:endParaRPr lang="zh-TW" altLang="en-US" sz="3200" dirty="0">
              <a:ea typeface="DFKai-SB" panose="03000509000000000000" pitchFamily="65" charset="-120"/>
            </a:endParaRP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恩賜乃為造就信徒</a:t>
            </a:r>
            <a:endParaRPr lang="en-US" altLang="en-US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DFKai-SB" panose="03000509000000000000" pitchFamily="65" charset="-120"/>
              </a:rPr>
              <a:t>The</a:t>
            </a:r>
            <a:r>
              <a:rPr lang="zh-TW" altLang="en-US" sz="3200" dirty="0">
                <a:ea typeface="DFKai-SB" panose="03000509000000000000" pitchFamily="65" charset="-120"/>
              </a:rPr>
              <a:t> </a:t>
            </a:r>
            <a:r>
              <a:rPr lang="en-US" altLang="zh-TW" sz="3200" dirty="0">
                <a:ea typeface="DFKai-SB" panose="03000509000000000000" pitchFamily="65" charset="-120"/>
              </a:rPr>
              <a:t>gifts are given to edify believers.</a:t>
            </a:r>
            <a:endParaRPr lang="zh-TW" altLang="en-US" sz="3200" dirty="0"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306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1F8B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9CE5F6-DCCE-4497-8043-0844C72C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各具不同恩賜</a:t>
            </a:r>
            <a:br>
              <a:rPr lang="en-US" altLang="zh-TW" sz="41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Believers Have different Gifts</a:t>
            </a:r>
            <a:endParaRPr lang="en-US" sz="4000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pic>
        <p:nvPicPr>
          <p:cNvPr id="4098" name="Picture 2" descr="Image result for spiritual gifts">
            <a:extLst>
              <a:ext uri="{FF2B5EF4-FFF2-40B4-BE49-F238E27FC236}">
                <a16:creationId xmlns:a16="http://schemas.microsoft.com/office/drawing/2014/main" id="{C5BB770E-CFDD-4F27-BD72-3D5C73A07E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8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60C15-5C50-423B-BBE3-8E8C2D909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多種恩賜滿足不同需要</a:t>
            </a:r>
            <a:endParaRPr lang="en-US" altLang="zh-TW" sz="3600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en-US" sz="3200" dirty="0">
                <a:solidFill>
                  <a:srgbClr val="FFFFFF"/>
                </a:solidFill>
                <a:ea typeface="LiSu" panose="02010509060101010101" pitchFamily="49" charset="-122"/>
              </a:rPr>
              <a:t>Different gifts meet different needs.</a:t>
            </a:r>
          </a:p>
          <a:p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聖靈差派每人不同角色</a:t>
            </a:r>
            <a:endParaRPr lang="en-US" altLang="en-US" sz="3600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en-US" sz="3200" dirty="0">
                <a:solidFill>
                  <a:srgbClr val="FFFFFF"/>
                </a:solidFill>
                <a:ea typeface="LiSu" panose="02010509060101010101" pitchFamily="49" charset="-122"/>
              </a:rPr>
              <a:t>The Spirit appoints each a unique role.</a:t>
            </a:r>
          </a:p>
        </p:txBody>
      </p:sp>
    </p:spTree>
    <p:extLst>
      <p:ext uri="{BB962C8B-B14F-4D97-AF65-F5344CB8AC3E}">
        <p14:creationId xmlns:p14="http://schemas.microsoft.com/office/powerpoint/2010/main" val="3847622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F42E9-3462-4DF0-818D-985258BB2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9800" y="147522"/>
            <a:ext cx="5549102" cy="153813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九種屬靈恩賜</a:t>
            </a:r>
            <a:br>
              <a:rPr lang="en-US" altLang="zh-TW" sz="37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Nine of Spiritual Gifts</a:t>
            </a:r>
            <a:endParaRPr lang="en-US" sz="4000" dirty="0">
              <a:latin typeface="+mn-lt"/>
              <a:ea typeface="LiSu" panose="02010509060101010101" pitchFamily="49" charset="-122"/>
            </a:endParaRPr>
          </a:p>
        </p:txBody>
      </p:sp>
      <p:sp>
        <p:nvSpPr>
          <p:cNvPr id="135" name="Freeform 6">
            <a:extLst>
              <a:ext uri="{FF2B5EF4-FFF2-40B4-BE49-F238E27FC236}">
                <a16:creationId xmlns:a16="http://schemas.microsoft.com/office/drawing/2014/main" id="{B6C29DB0-17E9-42FF-986E-0B7F493F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9584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Freeform 6">
            <a:extLst>
              <a:ext uri="{FF2B5EF4-FFF2-40B4-BE49-F238E27FC236}">
                <a16:creationId xmlns:a16="http://schemas.microsoft.com/office/drawing/2014/main" id="{115AD956-A5B6-4760-B8B2-11E2DF6B0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2050" name="Picture 2" descr="Image result for spiritual gifts">
            <a:extLst>
              <a:ext uri="{FF2B5EF4-FFF2-40B4-BE49-F238E27FC236}">
                <a16:creationId xmlns:a16="http://schemas.microsoft.com/office/drawing/2014/main" id="{EE0ED4B8-AB75-40AA-983A-6D5048D12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80173" y="1790732"/>
            <a:ext cx="3267942" cy="326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FB189-B8B8-4CF5-81F4-E90FD45C0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9732" y="1643210"/>
            <a:ext cx="6137967" cy="506726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zh-TW" altLang="en-US" sz="3200" b="1" dirty="0">
                <a:latin typeface="LiSu" panose="02010509060101010101" pitchFamily="49" charset="-122"/>
                <a:ea typeface="LiSu" panose="02010509060101010101" pitchFamily="49" charset="-122"/>
              </a:rPr>
              <a:t>智慧的言語 </a:t>
            </a:r>
            <a:r>
              <a:rPr lang="en-US" altLang="zh-TW" sz="3200" dirty="0">
                <a:ea typeface="LiSu" panose="02010509060101010101" pitchFamily="49" charset="-122"/>
              </a:rPr>
              <a:t>Word of Wisdom</a:t>
            </a:r>
            <a:endParaRPr lang="zh-TW" altLang="en-US" sz="3200" dirty="0">
              <a:ea typeface="LiSu" panose="02010509060101010101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3200" b="1" dirty="0">
                <a:latin typeface="LiSu" panose="02010509060101010101" pitchFamily="49" charset="-122"/>
                <a:ea typeface="LiSu" panose="02010509060101010101" pitchFamily="49" charset="-122"/>
              </a:rPr>
              <a:t>知識的言語 </a:t>
            </a:r>
            <a:r>
              <a:rPr lang="en-US" altLang="zh-TW" sz="3200" dirty="0">
                <a:ea typeface="LiSu" panose="02010509060101010101" pitchFamily="49" charset="-122"/>
              </a:rPr>
              <a:t>Word of Knowledge</a:t>
            </a:r>
            <a:endParaRPr lang="zh-TW" altLang="en-US" sz="3200" dirty="0">
              <a:ea typeface="LiSu" panose="02010509060101010101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3200" b="1" dirty="0">
                <a:latin typeface="LiSu" panose="02010509060101010101" pitchFamily="49" charset="-122"/>
                <a:ea typeface="LiSu" panose="02010509060101010101" pitchFamily="49" charset="-122"/>
              </a:rPr>
              <a:t>	信心 </a:t>
            </a:r>
            <a:r>
              <a:rPr lang="en-US" altLang="zh-TW" sz="3200" dirty="0">
                <a:ea typeface="LiSu" panose="02010509060101010101" pitchFamily="49" charset="-122"/>
              </a:rPr>
              <a:t>Faith</a:t>
            </a:r>
            <a:endParaRPr lang="zh-TW" altLang="en-US" sz="3200" dirty="0">
              <a:ea typeface="LiSu" panose="02010509060101010101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3200" b="1" dirty="0">
                <a:latin typeface="LiSu" panose="02010509060101010101" pitchFamily="49" charset="-122"/>
                <a:ea typeface="LiSu" panose="02010509060101010101" pitchFamily="49" charset="-122"/>
              </a:rPr>
              <a:t>	醫病的恩賜 </a:t>
            </a:r>
            <a:r>
              <a:rPr lang="en-US" altLang="zh-TW" sz="3200" dirty="0">
                <a:ea typeface="LiSu" panose="02010509060101010101" pitchFamily="49" charset="-122"/>
              </a:rPr>
              <a:t>Healing</a:t>
            </a:r>
            <a:endParaRPr lang="zh-TW" altLang="en-US" sz="3200" dirty="0">
              <a:ea typeface="LiSu" panose="02010509060101010101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3200" b="1" dirty="0">
                <a:latin typeface="LiSu" panose="02010509060101010101" pitchFamily="49" charset="-122"/>
                <a:ea typeface="LiSu" panose="02010509060101010101" pitchFamily="49" charset="-122"/>
              </a:rPr>
              <a:t>	行異能 </a:t>
            </a:r>
            <a:r>
              <a:rPr lang="en-US" altLang="zh-TW" sz="3200" dirty="0">
                <a:ea typeface="LiSu" panose="02010509060101010101" pitchFamily="49" charset="-122"/>
              </a:rPr>
              <a:t>Miracles</a:t>
            </a:r>
            <a:endParaRPr lang="zh-TW" altLang="en-US" sz="3200" dirty="0">
              <a:ea typeface="LiSu" panose="02010509060101010101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3200" b="1" dirty="0">
                <a:latin typeface="LiSu" panose="02010509060101010101" pitchFamily="49" charset="-122"/>
                <a:ea typeface="LiSu" panose="02010509060101010101" pitchFamily="49" charset="-122"/>
              </a:rPr>
              <a:t>	作先知 </a:t>
            </a:r>
            <a:r>
              <a:rPr lang="en-US" altLang="zh-TW" sz="3200" dirty="0">
                <a:ea typeface="LiSu" panose="02010509060101010101" pitchFamily="49" charset="-122"/>
              </a:rPr>
              <a:t>Prophecy</a:t>
            </a:r>
            <a:endParaRPr lang="zh-TW" altLang="en-US" sz="3200" dirty="0">
              <a:ea typeface="LiSu" panose="02010509060101010101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3200" b="1" dirty="0">
                <a:latin typeface="LiSu" panose="02010509060101010101" pitchFamily="49" charset="-122"/>
                <a:ea typeface="LiSu" panose="02010509060101010101" pitchFamily="49" charset="-122"/>
              </a:rPr>
              <a:t>	辨別諸靈 </a:t>
            </a:r>
            <a:r>
              <a:rPr lang="en-US" altLang="zh-TW" sz="3200" dirty="0">
                <a:ea typeface="LiSu" panose="02010509060101010101" pitchFamily="49" charset="-122"/>
              </a:rPr>
              <a:t>Discernment of spirits</a:t>
            </a:r>
            <a:endParaRPr lang="zh-TW" altLang="en-US" sz="3200" dirty="0">
              <a:ea typeface="LiSu" panose="02010509060101010101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3200" b="1" dirty="0">
                <a:latin typeface="LiSu" panose="02010509060101010101" pitchFamily="49" charset="-122"/>
                <a:ea typeface="LiSu" panose="02010509060101010101" pitchFamily="49" charset="-122"/>
              </a:rPr>
              <a:t>說方言 </a:t>
            </a:r>
            <a:r>
              <a:rPr lang="en-US" altLang="zh-TW" sz="3200" dirty="0">
                <a:ea typeface="LiSu" panose="02010509060101010101" pitchFamily="49" charset="-122"/>
              </a:rPr>
              <a:t>Speaking</a:t>
            </a:r>
            <a:r>
              <a:rPr lang="zh-TW" altLang="en-US" sz="3200" dirty="0">
                <a:ea typeface="LiSu" panose="02010509060101010101" pitchFamily="49" charset="-122"/>
              </a:rPr>
              <a:t> </a:t>
            </a:r>
            <a:r>
              <a:rPr lang="en-US" altLang="zh-TW" sz="3200" dirty="0">
                <a:ea typeface="LiSu" panose="02010509060101010101" pitchFamily="49" charset="-122"/>
              </a:rPr>
              <a:t>of tongues</a:t>
            </a:r>
            <a:endParaRPr lang="zh-TW" altLang="en-US" sz="3200" dirty="0">
              <a:ea typeface="LiSu" panose="02010509060101010101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3200" b="1" dirty="0">
                <a:latin typeface="LiSu" panose="02010509060101010101" pitchFamily="49" charset="-122"/>
                <a:ea typeface="LiSu" panose="02010509060101010101" pitchFamily="49" charset="-122"/>
              </a:rPr>
              <a:t>翻方言 </a:t>
            </a:r>
            <a:r>
              <a:rPr lang="en-US" altLang="zh-TW" sz="3200" dirty="0">
                <a:ea typeface="LiSu" panose="02010509060101010101" pitchFamily="49" charset="-122"/>
              </a:rPr>
              <a:t>Interpretation of tongues</a:t>
            </a:r>
            <a:endParaRPr lang="en-US" altLang="en-US" sz="3200" dirty="0"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063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18CE2CCD-3D82-4D78-B88E-1D0DB23625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16" b="428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D0C2A5-4BFE-4490-A73D-F0C3A5C4FBA0}"/>
              </a:ext>
            </a:extLst>
          </p:cNvPr>
          <p:cNvSpPr txBox="1"/>
          <p:nvPr/>
        </p:nvSpPr>
        <p:spPr>
          <a:xfrm>
            <a:off x="1800807" y="979714"/>
            <a:ext cx="1968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羅馬書</a:t>
            </a:r>
            <a:r>
              <a:rPr lang="en-US" altLang="zh-TW" sz="3200" dirty="0">
                <a:solidFill>
                  <a:schemeClr val="bg1"/>
                </a:solidFill>
                <a:ea typeface="LiSu" panose="02010509060101010101" pitchFamily="49" charset="-122"/>
              </a:rPr>
              <a:t>12</a:t>
            </a:r>
            <a:endParaRPr lang="en-US" sz="3200" dirty="0">
              <a:solidFill>
                <a:schemeClr val="bg1"/>
              </a:solidFill>
              <a:ea typeface="LiSu" panose="020105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170C2F-C968-4C14-9159-69749F1917A7}"/>
              </a:ext>
            </a:extLst>
          </p:cNvPr>
          <p:cNvSpPr txBox="1"/>
          <p:nvPr/>
        </p:nvSpPr>
        <p:spPr>
          <a:xfrm>
            <a:off x="5984031" y="1004652"/>
            <a:ext cx="3150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哥林多林前書</a:t>
            </a:r>
            <a:r>
              <a:rPr lang="en-US" altLang="zh-TW" sz="3200" dirty="0">
                <a:solidFill>
                  <a:schemeClr val="bg1"/>
                </a:solidFill>
                <a:ea typeface="LiSu" panose="02010509060101010101" pitchFamily="49" charset="-122"/>
              </a:rPr>
              <a:t>12</a:t>
            </a:r>
            <a:endParaRPr lang="en-US" sz="3200" dirty="0">
              <a:solidFill>
                <a:schemeClr val="bg1"/>
              </a:solidFill>
              <a:ea typeface="LiSu" panose="020105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EE6A63-A579-4540-A0A0-0F9E1629B1C2}"/>
              </a:ext>
            </a:extLst>
          </p:cNvPr>
          <p:cNvSpPr txBox="1"/>
          <p:nvPr/>
        </p:nvSpPr>
        <p:spPr>
          <a:xfrm>
            <a:off x="3427443" y="4715069"/>
            <a:ext cx="1968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以弗所書</a:t>
            </a:r>
            <a:r>
              <a:rPr lang="en-US" altLang="zh-TW" sz="2400" dirty="0">
                <a:solidFill>
                  <a:schemeClr val="bg1"/>
                </a:solidFill>
                <a:ea typeface="LiSu" panose="02010509060101010101" pitchFamily="49" charset="-122"/>
              </a:rPr>
              <a:t>4</a:t>
            </a:r>
            <a:endParaRPr lang="en-US" sz="2400" dirty="0">
              <a:solidFill>
                <a:schemeClr val="bg1"/>
              </a:solidFill>
              <a:ea typeface="LiSu" panose="020105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14437B-6BCD-4E20-9B8A-61DED54DD9EF}"/>
              </a:ext>
            </a:extLst>
          </p:cNvPr>
          <p:cNvSpPr txBox="1"/>
          <p:nvPr/>
        </p:nvSpPr>
        <p:spPr>
          <a:xfrm>
            <a:off x="7060183" y="4715069"/>
            <a:ext cx="2136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彼得前書</a:t>
            </a:r>
            <a:r>
              <a:rPr lang="en-US" altLang="zh-TW" sz="2400" dirty="0">
                <a:solidFill>
                  <a:schemeClr val="bg1"/>
                </a:solidFill>
                <a:ea typeface="LiSu" panose="02010509060101010101" pitchFamily="49" charset="-122"/>
              </a:rPr>
              <a:t>4</a:t>
            </a:r>
            <a:endParaRPr lang="en-US" sz="2400" dirty="0">
              <a:solidFill>
                <a:schemeClr val="bg1"/>
              </a:solidFill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9809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6134677" y="303591"/>
            <a:ext cx="573559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5C4AD3-9226-4C63-99CE-E9BD1CEE5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5491" y="640263"/>
            <a:ext cx="5584055" cy="134497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無人囊括恩賜</a:t>
            </a:r>
            <a:br>
              <a:rPr lang="en-US" altLang="zh-TW" sz="34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None</a:t>
            </a:r>
            <a:r>
              <a:rPr lang="zh-TW" altLang="en-US" sz="4000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Is Given All</a:t>
            </a:r>
            <a:r>
              <a:rPr lang="zh-TW" altLang="en-US" sz="4000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the</a:t>
            </a:r>
            <a:r>
              <a:rPr lang="zh-TW" altLang="en-US" sz="4000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Gifts</a:t>
            </a:r>
            <a:endParaRPr lang="en-US" sz="4000" dirty="0"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59022-E0FA-4CDD-8CEC-6ABFCE79A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03" y="2121763"/>
            <a:ext cx="5235490" cy="3773010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信</a:t>
            </a:r>
            <a:r>
              <a:rPr lang="en-US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徒</a:t>
            </a: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應當各盡所能</a:t>
            </a:r>
            <a:endParaRPr lang="en-US" altLang="en-US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en-US" sz="3200" dirty="0">
                <a:ea typeface="LiSu" panose="02010509060101010101" pitchFamily="49" charset="-122"/>
              </a:rPr>
              <a:t>Each serves with all the ability.</a:t>
            </a:r>
            <a:endParaRPr lang="en-US" altLang="en-US" sz="32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教會應當知人善任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LiSu" panose="02010509060101010101" pitchFamily="49" charset="-122"/>
              </a:rPr>
              <a:t>Church delegates </a:t>
            </a:r>
            <a:r>
              <a:rPr lang="en-US" altLang="en-US" sz="3200" dirty="0">
                <a:ea typeface="LiSu" panose="02010509060101010101" pitchFamily="49" charset="-122"/>
              </a:rPr>
              <a:t>according to spiritual gifts.</a:t>
            </a:r>
            <a:endParaRPr lang="zh-TW" altLang="en-US" sz="3200" dirty="0">
              <a:ea typeface="LiSu" panose="02010509060101010101" pitchFamily="49" charset="-122"/>
            </a:endParaRPr>
          </a:p>
        </p:txBody>
      </p:sp>
      <p:pic>
        <p:nvPicPr>
          <p:cNvPr id="1026" name="Picture 2" descr="Image result for spiritual gifts">
            <a:extLst>
              <a:ext uri="{FF2B5EF4-FFF2-40B4-BE49-F238E27FC236}">
                <a16:creationId xmlns:a16="http://schemas.microsoft.com/office/drawing/2014/main" id="{34CA5139-AB6C-497E-BFB3-28408B7ECB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11"/>
          <a:stretch/>
        </p:blipFill>
        <p:spPr bwMode="auto">
          <a:xfrm>
            <a:off x="796216" y="2329278"/>
            <a:ext cx="4600695" cy="219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676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71AC044-CC30-4DA7-A839-7BE62D895BBA}"/>
              </a:ext>
            </a:extLst>
          </p:cNvPr>
          <p:cNvSpPr txBox="1">
            <a:spLocks/>
          </p:cNvSpPr>
          <p:nvPr/>
        </p:nvSpPr>
        <p:spPr>
          <a:xfrm>
            <a:off x="2275839" y="2232689"/>
            <a:ext cx="7640322" cy="2180691"/>
          </a:xfrm>
          <a:prstGeom prst="rect">
            <a:avLst/>
          </a:prstGeom>
          <a:solidFill>
            <a:schemeClr val="bg1"/>
          </a:solidFill>
          <a:ln w="25400" cap="sq">
            <a:solidFill>
              <a:schemeClr val="tx1"/>
            </a:solidFill>
            <a:miter lim="800000"/>
          </a:ln>
        </p:spPr>
        <p:txBody>
          <a:bodyPr vert="horz" wrap="square" lIns="91440" tIns="45720" rIns="91440" bIns="45720"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教會中缺你不可</a:t>
            </a:r>
            <a:r>
              <a:rPr lang="en-US" altLang="zh-TW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!</a:t>
            </a:r>
            <a:br>
              <a:rPr lang="en-US" altLang="zh-TW" sz="30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800" dirty="0">
                <a:ea typeface="LiSu" panose="02010509060101010101" pitchFamily="49" charset="-122"/>
              </a:rPr>
              <a:t>Everyone Is Needed in the Church!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28245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136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FangSong</vt:lpstr>
      <vt:lpstr>LiSu</vt:lpstr>
      <vt:lpstr>Arial</vt:lpstr>
      <vt:lpstr>Calibri</vt:lpstr>
      <vt:lpstr>Calibri Light</vt:lpstr>
      <vt:lpstr>Wingdings</vt:lpstr>
      <vt:lpstr>Office Theme</vt:lpstr>
      <vt:lpstr>各盡其能:    使用你的屬靈恩賜</vt:lpstr>
      <vt:lpstr>人人均有恩賜 Each Believer Is Gifted</vt:lpstr>
      <vt:lpstr>各具不同恩賜 Believers Have different Gifts</vt:lpstr>
      <vt:lpstr>九種屬靈恩賜 Nine of Spiritual Gifts</vt:lpstr>
      <vt:lpstr>PowerPoint Presentation</vt:lpstr>
      <vt:lpstr>無人囊括恩賜 None Is Given All the Gifts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各盡其能:    使用你的屬靈恩賜</dc:title>
  <dc:creator>Jinchang Chen</dc:creator>
  <cp:lastModifiedBy>Becky Kwan</cp:lastModifiedBy>
  <cp:revision>7</cp:revision>
  <dcterms:created xsi:type="dcterms:W3CDTF">2019-08-05T23:16:23Z</dcterms:created>
  <dcterms:modified xsi:type="dcterms:W3CDTF">2019-08-08T03:54:58Z</dcterms:modified>
</cp:coreProperties>
</file>