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9" r:id="rId4"/>
    <p:sldId id="259" r:id="rId5"/>
    <p:sldId id="278" r:id="rId6"/>
    <p:sldId id="274" r:id="rId7"/>
    <p:sldId id="275" r:id="rId8"/>
    <p:sldId id="277" r:id="rId9"/>
    <p:sldId id="26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75FEA-4E37-4BDF-8E1E-DB1F661C56F2}" v="92" dt="2020-02-27T22:16:43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92" autoAdjust="0"/>
  </p:normalViewPr>
  <p:slideViewPr>
    <p:cSldViewPr>
      <p:cViewPr varScale="1">
        <p:scale>
          <a:sx n="67" d="100"/>
          <a:sy n="67" d="100"/>
        </p:scale>
        <p:origin x="620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2/27/2020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2/27/2020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2/27/2020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2/27/2020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2/27/2020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2/27/2020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2/27/2020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2/27/2020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2/27/2020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2/27/2020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2/27/2020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2/27/2020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2/27/2020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2/27/2020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212" y="381000"/>
            <a:ext cx="9982200" cy="1676400"/>
          </a:xfrm>
        </p:spPr>
        <p:txBody>
          <a:bodyPr/>
          <a:lstStyle/>
          <a:p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彼此認罪</a:t>
            </a:r>
            <a:br>
              <a:rPr lang="en-US" altLang="zh-CN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5400" b="1" dirty="0">
                <a:latin typeface="+mn-lt"/>
                <a:ea typeface="Microsoft YaHei" panose="020B0503020204020204" pitchFamily="34" charset="-122"/>
                <a:cs typeface="Calibri" panose="020F0502020204030204" pitchFamily="34" charset="0"/>
              </a:rPr>
              <a:t>Confess to One Another</a:t>
            </a:r>
            <a:endParaRPr lang="en-US" sz="5400" b="1" dirty="0">
              <a:latin typeface="+mn-lt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雅各書</a:t>
            </a:r>
            <a:r>
              <a:rPr lang="en-US" altLang="zh-CN" sz="36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James5:13-18</a:t>
            </a:r>
            <a:endParaRPr lang="en-US" sz="3600" b="1" dirty="0">
              <a:solidFill>
                <a:srgbClr val="92D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nfession">
            <a:extLst>
              <a:ext uri="{FF2B5EF4-FFF2-40B4-BE49-F238E27FC236}">
                <a16:creationId xmlns:a16="http://schemas.microsoft.com/office/drawing/2014/main" id="{520B97A6-3E24-4234-8279-53F868F7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54" y="-20320"/>
            <a:ext cx="5962316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zh-CN" altLang="en-US" sz="4800" b="1" dirty="0"/>
              <a:t>定義</a:t>
            </a:r>
            <a:r>
              <a:rPr lang="en-US" altLang="zh-CN" sz="4800" b="1" dirty="0"/>
              <a:t>Definition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1065212" y="1600200"/>
            <a:ext cx="108966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悔改</a:t>
            </a:r>
            <a:r>
              <a:rPr lang="en-US" altLang="zh-TW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﹕</a:t>
            </a:r>
            <a:r>
              <a:rPr lang="zh-TW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認識錯誤</a:t>
            </a:r>
            <a:r>
              <a:rPr lang="en-US" altLang="zh-TW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﹐</a:t>
            </a:r>
            <a:r>
              <a:rPr lang="zh-TW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改變方向</a:t>
            </a:r>
            <a:endParaRPr lang="en-US" altLang="zh-TW" sz="4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/>
              <a:t>Repent: acknowledge wrongdoing and change the course of life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4400" b="1" dirty="0"/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認罪</a:t>
            </a:r>
            <a:r>
              <a:rPr lang="en-US" altLang="zh-TW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﹕</a:t>
            </a:r>
            <a:r>
              <a:rPr lang="zh-TW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承認</a:t>
            </a:r>
            <a:r>
              <a:rPr lang="en-US" altLang="zh-TW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﹐</a:t>
            </a:r>
            <a:r>
              <a:rPr lang="zh-TW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同意</a:t>
            </a:r>
            <a:r>
              <a:rPr lang="en-US" altLang="zh-TW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﹐</a:t>
            </a:r>
            <a:r>
              <a:rPr lang="zh-TW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請求原諒</a:t>
            </a:r>
            <a:endParaRPr lang="en-US" altLang="zh-TW" sz="4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4000" b="1" dirty="0"/>
              <a:t>Confess: admit, agree, ask for pardon</a:t>
            </a: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7A8C5E88-5CEC-4E8C-B0FB-1509F9C9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>
            <a:normAutofit/>
          </a:bodyPr>
          <a:lstStyle/>
          <a:p>
            <a:r>
              <a:rPr lang="zh-CN" altLang="en-US" sz="4400" b="1" dirty="0"/>
              <a:t>彼此認罪</a:t>
            </a:r>
            <a:r>
              <a:rPr lang="en-US" altLang="zh-CN" sz="4400" b="1" dirty="0"/>
              <a:t>Confess to One Another</a:t>
            </a:r>
            <a:endParaRPr lang="en-US" sz="4400" dirty="0"/>
          </a:p>
        </p:txBody>
      </p:sp>
      <p:pic>
        <p:nvPicPr>
          <p:cNvPr id="4100" name="Picture 4" descr="Image result for confession">
            <a:extLst>
              <a:ext uri="{FF2B5EF4-FFF2-40B4-BE49-F238E27FC236}">
                <a16:creationId xmlns:a16="http://schemas.microsoft.com/office/drawing/2014/main" id="{E76D9658-B983-40F7-AE85-9C20B1E1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12" y="1447800"/>
            <a:ext cx="4037330" cy="44611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094411" y="1600200"/>
            <a:ext cx="6094413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742950" indent="-742950">
              <a:buClr>
                <a:srgbClr val="002060"/>
              </a:buClr>
              <a:buFont typeface="+mj-lt"/>
              <a:buAutoNum type="arabicParenR"/>
            </a:pPr>
            <a:r>
              <a:rPr lang="zh-TW" altLang="en-US" sz="4000" b="1" dirty="0">
                <a:latin typeface="YouYuan" panose="02010509060101010101" pitchFamily="49" charset="-122"/>
                <a:ea typeface="YouYuan" panose="02010509060101010101" pitchFamily="49" charset="-122"/>
              </a:rPr>
              <a:t>向神承認</a:t>
            </a:r>
            <a:r>
              <a:rPr lang="en-US" altLang="zh-TW" sz="3600" dirty="0"/>
              <a:t>A</a:t>
            </a:r>
            <a:r>
              <a:rPr lang="en-US" altLang="zh-CN" sz="3600" dirty="0"/>
              <a:t>cknowledge to God</a:t>
            </a:r>
          </a:p>
          <a:p>
            <a:pPr marL="742950" indent="-742950">
              <a:buClr>
                <a:srgbClr val="002060"/>
              </a:buClr>
              <a:buFont typeface="+mj-lt"/>
              <a:buAutoNum type="arabicParenR"/>
            </a:pPr>
            <a:r>
              <a:rPr lang="zh-CN" altLang="en-US" sz="4000" b="1" dirty="0"/>
              <a:t>向人承認</a:t>
            </a:r>
            <a:r>
              <a:rPr lang="en-US" altLang="zh-TW" sz="3600" dirty="0"/>
              <a:t>A</a:t>
            </a:r>
            <a:r>
              <a:rPr lang="en-US" altLang="zh-CN" sz="3600" dirty="0"/>
              <a:t>cknowledge to People</a:t>
            </a:r>
          </a:p>
        </p:txBody>
      </p:sp>
    </p:spTree>
    <p:extLst>
      <p:ext uri="{BB962C8B-B14F-4D97-AF65-F5344CB8AC3E}">
        <p14:creationId xmlns:p14="http://schemas.microsoft.com/office/powerpoint/2010/main" val="1771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zh-CN" altLang="en-US" sz="4800" b="1" dirty="0"/>
              <a:t>認識</a:t>
            </a:r>
            <a:r>
              <a:rPr lang="en-US" altLang="zh-CN" sz="4800" b="1" dirty="0"/>
              <a:t>Understanding</a:t>
            </a:r>
            <a:endParaRPr lang="en-US" sz="4800" b="1" dirty="0"/>
          </a:p>
        </p:txBody>
      </p:sp>
      <p:pic>
        <p:nvPicPr>
          <p:cNvPr id="2050" name="Picture 2" descr="Image result for repent">
            <a:extLst>
              <a:ext uri="{FF2B5EF4-FFF2-40B4-BE49-F238E27FC236}">
                <a16:creationId xmlns:a16="http://schemas.microsoft.com/office/drawing/2014/main" id="{B9A75B02-243C-41BC-88E7-19D5B48A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6812" y="1788890"/>
            <a:ext cx="5105400" cy="32802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3808729" cy="4571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原因</a:t>
            </a:r>
            <a:r>
              <a:rPr lang="en-US" altLang="zh-TW" sz="4000" b="1" dirty="0">
                <a:solidFill>
                  <a:schemeClr val="tx1"/>
                </a:solidFill>
              </a:rPr>
              <a:t>Reason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時機</a:t>
            </a:r>
            <a:r>
              <a:rPr lang="en-US" altLang="zh-TW" sz="4000" b="1" dirty="0">
                <a:solidFill>
                  <a:schemeClr val="tx1"/>
                </a:solidFill>
              </a:rPr>
              <a:t>Occasion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方式</a:t>
            </a:r>
            <a:r>
              <a:rPr lang="en-US" altLang="zh-TW" sz="4000" b="1" dirty="0">
                <a:solidFill>
                  <a:schemeClr val="tx1"/>
                </a:solidFill>
              </a:rPr>
              <a:t>Manner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zh-CN" altLang="en-US" sz="4800" b="1" dirty="0"/>
              <a:t>操練</a:t>
            </a:r>
            <a:r>
              <a:rPr lang="en-US" altLang="zh-CN" sz="4800" b="1" dirty="0"/>
              <a:t>Exercise</a:t>
            </a:r>
            <a:endParaRPr lang="en-US" sz="4800" b="1" dirty="0"/>
          </a:p>
        </p:txBody>
      </p:sp>
      <p:pic>
        <p:nvPicPr>
          <p:cNvPr id="5122" name="Picture 2" descr="Image result for confession spiritual practice">
            <a:extLst>
              <a:ext uri="{FF2B5EF4-FFF2-40B4-BE49-F238E27FC236}">
                <a16:creationId xmlns:a16="http://schemas.microsoft.com/office/drawing/2014/main" id="{F270CD85-E316-492B-AEFF-1B157B01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412" y="533400"/>
            <a:ext cx="6094413" cy="40925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5180330" cy="45719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個人認罪</a:t>
            </a:r>
            <a:endParaRPr lang="en-US" altLang="zh-TW" sz="4000" b="1" dirty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en-US" altLang="zh-TW" sz="3600" b="1" dirty="0">
                <a:solidFill>
                  <a:schemeClr val="tx1"/>
                </a:solidFill>
              </a:rPr>
              <a:t>Private Confession</a:t>
            </a: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彼此認罪</a:t>
            </a:r>
            <a:endParaRPr lang="en-US" altLang="zh-TW" sz="4000" b="1" dirty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en-US" altLang="zh-TW" sz="3600" b="1" dirty="0">
                <a:solidFill>
                  <a:schemeClr val="tx1"/>
                </a:solidFill>
              </a:rPr>
              <a:t>Confession to One Another</a:t>
            </a: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公開認罪</a:t>
            </a:r>
            <a:endParaRPr lang="en-US" altLang="zh-TW" sz="4000" b="1" dirty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en-US" altLang="zh-TW" sz="3600" b="1" dirty="0">
                <a:solidFill>
                  <a:schemeClr val="tx1"/>
                </a:solidFill>
              </a:rPr>
              <a:t>Public Confession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zh-CN" altLang="en-US" sz="4800" b="1" dirty="0"/>
              <a:t>約翰壹書 </a:t>
            </a:r>
            <a:r>
              <a:rPr lang="en-US" altLang="zh-CN" sz="4800" b="1" dirty="0"/>
              <a:t>1John 1:9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5612" y="1828800"/>
            <a:ext cx="115062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YouYuan" panose="02010509060101010101" pitchFamily="49" charset="-122"/>
                <a:ea typeface="YouYuan" panose="02010509060101010101" pitchFamily="49" charset="-122"/>
              </a:rPr>
              <a:t>我們若認自己的罪， 神是信實的、是公義的，必要赦免我們的罪，洗淨我們一切的不義。 </a:t>
            </a:r>
          </a:p>
          <a:p>
            <a:r>
              <a:rPr lang="en-US" sz="3600" b="1" dirty="0"/>
              <a:t>If we confess our sins, He is faithful and righteous to forgive us our sins and to cleanse us from all unrighteousness.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828800"/>
            <a:ext cx="9751060" cy="2667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彼此認罪</a:t>
            </a:r>
            <a:r>
              <a:rPr lang="en-US" altLang="zh-CN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﹐</a:t>
            </a:r>
            <a:r>
              <a:rPr lang="zh-TW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生命得力</a:t>
            </a: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!</a:t>
            </a:r>
            <a:b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4800" b="1" dirty="0">
                <a:solidFill>
                  <a:srgbClr val="002060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Confess to One Another,        Grow Strong in Christ!</a:t>
            </a:r>
            <a:endParaRPr lang="en-US" sz="4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Custom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Microsoft YaHei</vt:lpstr>
      <vt:lpstr>YouYuan</vt:lpstr>
      <vt:lpstr>Arial</vt:lpstr>
      <vt:lpstr>Constantia</vt:lpstr>
      <vt:lpstr>TS102787942</vt:lpstr>
      <vt:lpstr>彼此認罪 Confess to One Another</vt:lpstr>
      <vt:lpstr>PowerPoint Presentation</vt:lpstr>
      <vt:lpstr>定義Definition</vt:lpstr>
      <vt:lpstr>彼此認罪Confess to One Another</vt:lpstr>
      <vt:lpstr>認識Understanding</vt:lpstr>
      <vt:lpstr>操練Exercise</vt:lpstr>
      <vt:lpstr>約翰壹書 1John 1:9</vt:lpstr>
      <vt:lpstr>彼此認罪﹐生命得力! Confess to One Another,        Grow Strong in Christ!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2020-02-19T01:29:54Z</dcterms:created>
  <dcterms:modified xsi:type="dcterms:W3CDTF">2020-02-28T02:08:03Z</dcterms:modified>
</cp:coreProperties>
</file>