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9" r:id="rId4"/>
    <p:sldId id="278" r:id="rId5"/>
    <p:sldId id="274" r:id="rId6"/>
    <p:sldId id="275" r:id="rId7"/>
    <p:sldId id="277" r:id="rId8"/>
    <p:sldId id="261" r:id="rId9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E4A551-8893-4A0C-8E53-6D813CAC0FC0}" v="61" dt="2020-02-20T06:05:29.2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92" autoAdjust="0"/>
  </p:normalViewPr>
  <p:slideViewPr>
    <p:cSldViewPr>
      <p:cViewPr varScale="1">
        <p:scale>
          <a:sx n="85" d="100"/>
          <a:sy n="85" d="100"/>
        </p:scale>
        <p:origin x="562" y="7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3B7-B591-4A2A-B695-014C5A39F13E}" type="datetimeFigureOut">
              <a:rPr lang="en-US"/>
              <a:t>2/19/2020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22BB-75AD-4A1E-9661-2724167329F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BD7B-E4FB-4AA8-9540-FD148073ACB3}" type="datetimeFigureOut">
              <a:rPr lang="en-US"/>
              <a:t>2/19/2020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5B7DE-1198-4F2F-B574-CA8CAE34164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0" y="1135743"/>
            <a:ext cx="1622332" cy="799981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324" y="362396"/>
            <a:ext cx="9141619" cy="167640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2089595"/>
            <a:ext cx="9141619" cy="886344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9051-6E81-43E8-9099-FF6A0C3DCFE8}" type="datetime1">
              <a:rPr lang="en-US"/>
              <a:t>2/19/2020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AB04-7709-4C1E-A61A-74684A0170FC}" type="datetime1">
              <a:rPr lang="en-US"/>
              <a:t>2/19/2020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 rot="5400000">
            <a:off x="9583007" y="233864"/>
            <a:ext cx="1063300" cy="524046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5" name="bottom graphic"/>
          <p:cNvGrpSpPr/>
          <p:nvPr/>
        </p:nvGrpSpPr>
        <p:grpSpPr>
          <a:xfrm>
            <a:off x="0" y="5395517"/>
            <a:ext cx="12188825" cy="1462483"/>
            <a:chOff x="0" y="4046638"/>
            <a:chExt cx="9144000" cy="1096862"/>
          </a:xfrm>
        </p:grpSpPr>
        <p:sp>
          <p:nvSpPr>
            <p:cNvPr id="16" name="Freeform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51060" y="1150514"/>
            <a:ext cx="1828324" cy="50216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1150514"/>
            <a:ext cx="8227457" cy="502168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BD0D-E0B1-4CED-AC65-708AC79EB9CD}" type="datetime1">
              <a:rPr lang="en-US"/>
              <a:t>2/19/2020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EA6D-DF0B-4D4B-B359-5F1D1D0E30A4}" type="datetime1">
              <a:rPr lang="en-US"/>
              <a:t>2/19/2020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0" y="3124415"/>
            <a:ext cx="1622332" cy="805061"/>
            <a:chOff x="0" y="2343311"/>
            <a:chExt cx="1217066" cy="603796"/>
          </a:xfrm>
        </p:grpSpPr>
        <p:sp>
          <p:nvSpPr>
            <p:cNvPr id="8" name="Rounded Rectangle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9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0" name="Freeform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324" y="1932518"/>
            <a:ext cx="9141619" cy="2105367"/>
          </a:xfrm>
        </p:spPr>
        <p:txBody>
          <a:bodyPr anchor="b">
            <a:normAutofit/>
          </a:bodyPr>
          <a:lstStyle>
            <a:lvl1pPr algn="l">
              <a:defRPr sz="60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324" y="4084264"/>
            <a:ext cx="9141619" cy="933297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DB99-15BC-4479-BAC5-1E502E66917A}" type="datetime1">
              <a:rPr lang="en-US"/>
              <a:t>2/19/2020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C2A3-CD19-48AB-9F64-ECCF75182EDD}" type="datetime1">
              <a:rPr lang="en-US"/>
              <a:t>2/19/2020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2" y="1596571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412" y="1596571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41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E8C1-7C87-4705-AB97-8CD17D208E3F}" type="datetime1">
              <a:rPr lang="en-US"/>
              <a:t>2/19/2020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C624E-DF92-4841-B9B9-DD11AA239B85}" type="datetime1">
              <a:rPr lang="en-US"/>
              <a:t>2/19/2020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9" name="Freeform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3AE1-4360-4D5B-BDBC-656B872DD533}" type="datetime1">
              <a:rPr lang="en-US"/>
              <a:t>2/19/2020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5530" y="1600200"/>
            <a:ext cx="6094413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3" y="1600202"/>
            <a:ext cx="3453500" cy="4571999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0708-46A4-4851-883E-8DFB8939107E}" type="datetime1">
              <a:rPr lang="en-US"/>
              <a:t>2/19/2020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8887" y="1600200"/>
            <a:ext cx="6703850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5883" y="1600200"/>
            <a:ext cx="2844059" cy="3759200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EFFC-86AE-4294-A319-CAFC2651994B}" type="datetime1">
              <a:rPr lang="en-US"/>
              <a:t>2/19/2020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1" name="Freeform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grpSp>
        <p:nvGrpSpPr>
          <p:cNvPr id="7" name="squares"/>
          <p:cNvGrpSpPr/>
          <p:nvPr/>
        </p:nvGrpSpPr>
        <p:grpSpPr>
          <a:xfrm>
            <a:off x="1" y="800551"/>
            <a:ext cx="1063023" cy="524183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600200"/>
            <a:ext cx="975106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47913" y="6448425"/>
            <a:ext cx="142203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29E8617-6EA8-4B97-A5E8-E18E98765EE2}" type="datetime1">
              <a:rPr lang="en-US"/>
              <a:pPr/>
              <a:t>2/19/2020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71516" y="6448425"/>
            <a:ext cx="812588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4C99D79-8A4B-4031-B1E0-AF26F8EDF2B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55772" indent="-304747" algn="l" defTabSz="1218987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7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8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088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87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0108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619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9129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7212" y="381000"/>
            <a:ext cx="9982200" cy="1676400"/>
          </a:xfrm>
        </p:spPr>
        <p:txBody>
          <a:bodyPr/>
          <a:lstStyle/>
          <a:p>
            <a:r>
              <a:rPr lang="zh-CN" altLang="en-US" sz="5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彼此寬恕</a:t>
            </a:r>
            <a:r>
              <a:rPr lang="en-US" altLang="zh-CN" sz="5400" b="1" dirty="0">
                <a:latin typeface="+mn-lt"/>
                <a:ea typeface="Microsoft YaHei" panose="020B0503020204020204" pitchFamily="34" charset="-122"/>
                <a:cs typeface="Calibri" panose="020F0502020204030204" pitchFamily="34" charset="0"/>
              </a:rPr>
              <a:t>Forgive One Another</a:t>
            </a:r>
            <a:endParaRPr lang="en-US" sz="5400" b="1" dirty="0">
              <a:latin typeface="+mn-lt"/>
              <a:ea typeface="Microsoft YaHei" panose="020B0503020204020204" pitchFamily="34" charset="-122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92D05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馬太福音</a:t>
            </a:r>
            <a:r>
              <a:rPr lang="en-US" altLang="zh-CN" sz="3600" b="1" dirty="0">
                <a:solidFill>
                  <a:srgbClr val="92D05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Mt.18:21-35</a:t>
            </a:r>
            <a:endParaRPr lang="en-US" sz="3600" b="1" dirty="0">
              <a:solidFill>
                <a:srgbClr val="92D05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0183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r>
              <a:rPr lang="zh-CN" altLang="en-US" sz="4800" b="1" dirty="0"/>
              <a:t>寬恕不是忍耐</a:t>
            </a:r>
            <a:endParaRPr lang="en-US" sz="4800" b="1" dirty="0"/>
          </a:p>
        </p:txBody>
      </p:sp>
      <p:pic>
        <p:nvPicPr>
          <p:cNvPr id="2054" name="Picture 6" descr="http://live.regnumchristi.org/wp-content/uploads/2014/05/forgiv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2" r="14318" b="-1"/>
          <a:stretch/>
        </p:blipFill>
        <p:spPr bwMode="auto">
          <a:xfrm>
            <a:off x="1218882" y="1600200"/>
            <a:ext cx="4875530" cy="457200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Text Placeholder 2"/>
          <p:cNvSpPr>
            <a:spLocks noGrp="1"/>
          </p:cNvSpPr>
          <p:nvPr>
            <p:ph sz="half" idx="2"/>
          </p:nvPr>
        </p:nvSpPr>
        <p:spPr>
          <a:xfrm>
            <a:off x="6094412" y="1600200"/>
            <a:ext cx="5867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400" b="1" dirty="0"/>
              <a:t>Forgiveness is not the same as tolerance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8906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327724" y="1608867"/>
            <a:ext cx="9751060" cy="224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zh-CN" altLang="en-US" sz="4000" b="1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寬恕</a:t>
            </a:r>
            <a:r>
              <a:rPr lang="en-US" altLang="zh-CN" sz="4000" b="1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Forgive:</a:t>
            </a:r>
          </a:p>
          <a:p>
            <a:pPr marL="742950" indent="-742950">
              <a:buClr>
                <a:schemeClr val="tx1"/>
              </a:buClr>
              <a:buFont typeface="+mj-lt"/>
              <a:buAutoNum type="arabicParenR"/>
            </a:pPr>
            <a:r>
              <a:rPr lang="zh-CN" altLang="en-US" sz="4000" b="1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不再記恨</a:t>
            </a:r>
            <a:r>
              <a:rPr lang="en-US" altLang="zh-CN" sz="4000" b="1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No more resentment</a:t>
            </a:r>
          </a:p>
          <a:p>
            <a:pPr marL="742950" indent="-742950">
              <a:buClr>
                <a:schemeClr val="tx1"/>
              </a:buClr>
              <a:buFont typeface="+mj-lt"/>
              <a:buAutoNum type="arabicParenR"/>
            </a:pPr>
            <a:r>
              <a:rPr lang="zh-CN" altLang="en-US" sz="4000" b="1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主權交托</a:t>
            </a:r>
            <a:r>
              <a:rPr lang="en-US" altLang="zh-CN" sz="4000" b="1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Trust the Lord</a:t>
            </a:r>
            <a:endParaRPr lang="en-US" altLang="zh-CN" sz="40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6" name="Picture 2" descr="http://blogs.yyes.chc.edu.tw/gallery/29/%E5%AF%AC%E6%81%95.jpg">
            <a:extLst>
              <a:ext uri="{FF2B5EF4-FFF2-40B4-BE49-F238E27FC236}">
                <a16:creationId xmlns:a16="http://schemas.microsoft.com/office/drawing/2014/main" id="{B6A13DB9-36C5-4236-98F4-0C1E69742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7612" y="2209800"/>
            <a:ext cx="2804852" cy="303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8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r>
              <a:rPr lang="zh-CN" altLang="en-US" sz="4800" b="1" dirty="0"/>
              <a:t>寬恕不是修行</a:t>
            </a:r>
            <a:endParaRPr lang="en-US" sz="4800" b="1" dirty="0"/>
          </a:p>
        </p:txBody>
      </p:sp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>
          <a:xfrm>
            <a:off x="379412" y="1676400"/>
            <a:ext cx="5867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cs typeface="Calibri" panose="020F0502020204030204" pitchFamily="34" charset="0"/>
              </a:rPr>
              <a:t>Forgiveness can not be achieved through self-discipline</a:t>
            </a:r>
            <a:r>
              <a:rPr lang="zh-CN" altLang="en-US" sz="4400" b="1" dirty="0">
                <a:cs typeface="Calibri" panose="020F0502020204030204" pitchFamily="34" charset="0"/>
              </a:rPr>
              <a:t> </a:t>
            </a:r>
            <a:endParaRPr lang="en-US" sz="4400" b="1" dirty="0">
              <a:cs typeface="Calibri" panose="020F0502020204030204" pitchFamily="34" charset="0"/>
            </a:endParaRPr>
          </a:p>
        </p:txBody>
      </p:sp>
      <p:pic>
        <p:nvPicPr>
          <p:cNvPr id="1026" name="Picture 2" descr="Image result for forgiveness">
            <a:extLst>
              <a:ext uri="{FF2B5EF4-FFF2-40B4-BE49-F238E27FC236}">
                <a16:creationId xmlns:a16="http://schemas.microsoft.com/office/drawing/2014/main" id="{5C90D3D5-25FF-49EF-A8CD-F424A165FD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0" r="21095"/>
          <a:stretch/>
        </p:blipFill>
        <p:spPr bwMode="auto">
          <a:xfrm>
            <a:off x="6094412" y="1600200"/>
            <a:ext cx="4875530" cy="457200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53906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r>
              <a:rPr lang="zh-CN" altLang="en-US" sz="4800" b="1" dirty="0"/>
              <a:t>寬恕不是和解</a:t>
            </a:r>
            <a:endParaRPr lang="en-US" sz="4800" b="1" dirty="0"/>
          </a:p>
        </p:txBody>
      </p:sp>
      <p:pic>
        <p:nvPicPr>
          <p:cNvPr id="4" name="Picture 2" descr="http://faithhealth.wpengine.netdna-cdn.com/wp-content/uploads/forgiveness-healing-health-Jesu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77094" y="457200"/>
            <a:ext cx="3792848" cy="457200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684212" y="1600200"/>
            <a:ext cx="6248400" cy="457199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  <a:cs typeface="Calibri" panose="020F0502020204030204" pitchFamily="34" charset="0"/>
              </a:rPr>
              <a:t>Forgiveness is not equal to reconciliation</a:t>
            </a:r>
          </a:p>
        </p:txBody>
      </p:sp>
    </p:spTree>
    <p:extLst>
      <p:ext uri="{BB962C8B-B14F-4D97-AF65-F5344CB8AC3E}">
        <p14:creationId xmlns:p14="http://schemas.microsoft.com/office/powerpoint/2010/main" val="3575697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r>
              <a:rPr lang="zh-CN" altLang="en-US" sz="4800" b="1" dirty="0"/>
              <a:t>以弗所書 </a:t>
            </a:r>
            <a:r>
              <a:rPr lang="en-US" altLang="zh-CN" sz="4800" b="1" dirty="0"/>
              <a:t>Eph 4:32</a:t>
            </a:r>
            <a:endParaRPr lang="en-US" sz="4800" b="1" dirty="0"/>
          </a:p>
        </p:txBody>
      </p:sp>
      <p:pic>
        <p:nvPicPr>
          <p:cNvPr id="2050" name="Picture 2" descr="Image result for forgiveness">
            <a:extLst>
              <a:ext uri="{FF2B5EF4-FFF2-40B4-BE49-F238E27FC236}">
                <a16:creationId xmlns:a16="http://schemas.microsoft.com/office/drawing/2014/main" id="{0EDD9D69-F06B-4CFD-85EE-D090DFEF42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18882" y="2825772"/>
            <a:ext cx="4875530" cy="212085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094412" y="1600200"/>
            <a:ext cx="5791200" cy="4876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zh-TW" altLang="en-US" sz="3600" dirty="0"/>
              <a:t>並要以恩慈相待，存憐憫的心，彼此饒恕，正如神在基督裡饒恕了你們一樣。</a:t>
            </a:r>
            <a:endParaRPr lang="en-US" altLang="zh-TW" sz="3600" dirty="0"/>
          </a:p>
          <a:p>
            <a:r>
              <a:rPr lang="en-US" sz="3600" dirty="0"/>
              <a:t>Be kind to one another, tender-hearted, forgiving each other, just as God in Christ also has forgiven you.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434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2" y="1828800"/>
            <a:ext cx="9751060" cy="2667000"/>
          </a:xfrm>
        </p:spPr>
        <p:txBody>
          <a:bodyPr>
            <a:normAutofit/>
          </a:bodyPr>
          <a:lstStyle/>
          <a:p>
            <a:pPr algn="ctr"/>
            <a:r>
              <a:rPr lang="zh-CN" altLang="en-US" sz="4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寬恕來自基督的生命</a:t>
            </a:r>
            <a:r>
              <a:rPr lang="en-US" altLang="zh-CN" sz="4800" b="1" dirty="0">
                <a:solidFill>
                  <a:srgbClr val="00206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!</a:t>
            </a:r>
            <a:br>
              <a:rPr lang="en-US" altLang="zh-CN" sz="4800" b="1" dirty="0">
                <a:solidFill>
                  <a:srgbClr val="00206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</a:br>
            <a:r>
              <a:rPr lang="en-US" altLang="zh-CN" sz="4800" b="1" dirty="0">
                <a:solidFill>
                  <a:srgbClr val="002060"/>
                </a:solidFill>
                <a:latin typeface="+mn-lt"/>
                <a:ea typeface="Microsoft YaHei" panose="020B0503020204020204" pitchFamily="34" charset="-122"/>
                <a:cs typeface="Arial" panose="020B0604020202020204" pitchFamily="34" charset="0"/>
              </a:rPr>
              <a:t>Forgiveness Comes from the Life in Christ!</a:t>
            </a:r>
            <a:endParaRPr lang="en-US" sz="4800" dirty="0">
              <a:solidFill>
                <a:srgbClr val="002060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839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S102787942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863CEF8-E427-41A3-B701-02CD4579E2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Custom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Microsoft YaHei</vt:lpstr>
      <vt:lpstr>Arial</vt:lpstr>
      <vt:lpstr>Constantia</vt:lpstr>
      <vt:lpstr>TS102787942</vt:lpstr>
      <vt:lpstr>彼此寬恕Forgive One Another</vt:lpstr>
      <vt:lpstr>寬恕不是忍耐</vt:lpstr>
      <vt:lpstr>PowerPoint Presentation</vt:lpstr>
      <vt:lpstr>寬恕不是修行</vt:lpstr>
      <vt:lpstr>寬恕不是和解</vt:lpstr>
      <vt:lpstr>以弗所書 Eph 4:32</vt:lpstr>
      <vt:lpstr>寬恕來自基督的生命! Forgiveness Comes from the Life in Christ!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2020-02-19T01:29:54Z</dcterms:created>
  <dcterms:modified xsi:type="dcterms:W3CDTF">2020-02-20T06:05:51Z</dcterms:modified>
</cp:coreProperties>
</file>