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9" r:id="rId4"/>
    <p:sldId id="278" r:id="rId5"/>
    <p:sldId id="274" r:id="rId6"/>
    <p:sldId id="275" r:id="rId7"/>
    <p:sldId id="277" r:id="rId8"/>
    <p:sldId id="261" r:id="rId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E4A551-8893-4A0C-8E53-6D813CAC0FC0}" v="61" dt="2020-02-20T06:05:29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92" autoAdjust="0"/>
  </p:normalViewPr>
  <p:slideViewPr>
    <p:cSldViewPr>
      <p:cViewPr varScale="1">
        <p:scale>
          <a:sx n="85" d="100"/>
          <a:sy n="85" d="100"/>
        </p:scale>
        <p:origin x="562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2/19/2020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2/19/2020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2/19/2020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2/19/2020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2/19/2020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2/19/2020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2/19/2020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2/19/2020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2/19/2020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2/19/2020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2/19/2020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2/19/2020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2/19/2020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2/19/2020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7212" y="381000"/>
            <a:ext cx="9982200" cy="1676400"/>
          </a:xfrm>
        </p:spPr>
        <p:txBody>
          <a:bodyPr/>
          <a:lstStyle/>
          <a:p>
            <a:r>
              <a:rPr lang="zh-CN" altLang="en-US" sz="5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彼此寬恕</a:t>
            </a:r>
            <a:r>
              <a:rPr lang="en-US" altLang="zh-CN" sz="5400" b="1" dirty="0">
                <a:latin typeface="+mn-lt"/>
                <a:ea typeface="Microsoft YaHei" panose="020B0503020204020204" pitchFamily="34" charset="-122"/>
                <a:cs typeface="Calibri" panose="020F0502020204030204" pitchFamily="34" charset="0"/>
              </a:rPr>
              <a:t>Forgive One Another</a:t>
            </a:r>
            <a:endParaRPr lang="en-US" sz="5400" b="1" dirty="0">
              <a:latin typeface="+mn-lt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92D05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馬太福音</a:t>
            </a:r>
            <a:r>
              <a:rPr lang="en-US" altLang="zh-CN" sz="3600" b="1" dirty="0">
                <a:solidFill>
                  <a:srgbClr val="92D05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Mt.18:21-35</a:t>
            </a:r>
            <a:endParaRPr lang="en-US" sz="3600" b="1" dirty="0">
              <a:solidFill>
                <a:srgbClr val="92D05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zh-CN" altLang="en-US" sz="4800" b="1" dirty="0"/>
              <a:t>寬恕不是忍耐</a:t>
            </a:r>
            <a:endParaRPr lang="en-US" sz="4800" b="1" dirty="0"/>
          </a:p>
        </p:txBody>
      </p:sp>
      <p:pic>
        <p:nvPicPr>
          <p:cNvPr id="2054" name="Picture 6" descr="http://live.regnumchristi.org/wp-content/uploads/2014/05/forgiv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2" r="14318" b="-1"/>
          <a:stretch/>
        </p:blipFill>
        <p:spPr bwMode="auto">
          <a:xfrm>
            <a:off x="1218882" y="1600200"/>
            <a:ext cx="4875530" cy="45720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5867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b="1" dirty="0"/>
              <a:t>Forgiveness is not the same as tolerance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906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27724" y="1608867"/>
            <a:ext cx="9751060" cy="224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zh-CN" altLang="en-US" sz="4000" b="1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寬恕</a:t>
            </a:r>
            <a:r>
              <a:rPr lang="en-US" altLang="zh-CN" sz="4000" b="1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Forgive: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arenR"/>
            </a:pPr>
            <a:r>
              <a:rPr lang="zh-CN" altLang="en-US" sz="4000" b="1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不再記恨</a:t>
            </a:r>
            <a:r>
              <a:rPr lang="en-US" altLang="zh-CN" sz="4000" b="1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No more resentment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arenR"/>
            </a:pPr>
            <a:r>
              <a:rPr lang="zh-CN" altLang="en-US" sz="4000" b="1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主權交托</a:t>
            </a:r>
            <a:r>
              <a:rPr lang="en-US" altLang="zh-CN" sz="4000" b="1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Trust the Lord</a:t>
            </a:r>
            <a:endParaRPr lang="en-US" altLang="zh-CN" sz="40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6" name="Picture 2" descr="http://blogs.yyes.chc.edu.tw/gallery/29/%E5%AF%AC%E6%81%95.jpg">
            <a:extLst>
              <a:ext uri="{FF2B5EF4-FFF2-40B4-BE49-F238E27FC236}">
                <a16:creationId xmlns:a16="http://schemas.microsoft.com/office/drawing/2014/main" id="{B6A13DB9-36C5-4236-98F4-0C1E69742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612" y="2209800"/>
            <a:ext cx="2804852" cy="303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zh-CN" altLang="en-US" sz="4800" b="1" dirty="0"/>
              <a:t>寬恕不是修行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379412" y="1676400"/>
            <a:ext cx="5867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cs typeface="Calibri" panose="020F0502020204030204" pitchFamily="34" charset="0"/>
              </a:rPr>
              <a:t>Forgiveness can not be achieved through self-discipline</a:t>
            </a:r>
            <a:r>
              <a:rPr lang="zh-CN" altLang="en-US" sz="4400" b="1" dirty="0">
                <a:cs typeface="Calibri" panose="020F0502020204030204" pitchFamily="34" charset="0"/>
              </a:rPr>
              <a:t> </a:t>
            </a:r>
            <a:endParaRPr lang="en-US" sz="4400" b="1" dirty="0">
              <a:cs typeface="Calibri" panose="020F0502020204030204" pitchFamily="34" charset="0"/>
            </a:endParaRPr>
          </a:p>
        </p:txBody>
      </p:sp>
      <p:pic>
        <p:nvPicPr>
          <p:cNvPr id="1026" name="Picture 2" descr="Image result for forgiveness">
            <a:extLst>
              <a:ext uri="{FF2B5EF4-FFF2-40B4-BE49-F238E27FC236}">
                <a16:creationId xmlns:a16="http://schemas.microsoft.com/office/drawing/2014/main" id="{5C90D3D5-25FF-49EF-A8CD-F424A165FD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0" r="21095"/>
          <a:stretch/>
        </p:blipFill>
        <p:spPr bwMode="auto">
          <a:xfrm>
            <a:off x="6094412" y="1600200"/>
            <a:ext cx="4875530" cy="45720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53906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zh-CN" altLang="en-US" sz="4800" b="1" dirty="0"/>
              <a:t>寬恕不是和解</a:t>
            </a:r>
            <a:endParaRPr lang="en-US" sz="4800" b="1" dirty="0"/>
          </a:p>
        </p:txBody>
      </p:sp>
      <p:pic>
        <p:nvPicPr>
          <p:cNvPr id="4" name="Picture 2" descr="http://faithhealth.wpengine.netdna-cdn.com/wp-content/uploads/forgiveness-healing-health-Jes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7094" y="457200"/>
            <a:ext cx="3792848" cy="45720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84212" y="1600200"/>
            <a:ext cx="6248400" cy="45719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cs typeface="Calibri" panose="020F0502020204030204" pitchFamily="34" charset="0"/>
              </a:rPr>
              <a:t>Forgiveness is not equal to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357569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zh-CN" altLang="en-US" sz="4800" b="1" dirty="0"/>
              <a:t>以弗所書 </a:t>
            </a:r>
            <a:r>
              <a:rPr lang="en-US" altLang="zh-CN" sz="4800" b="1" dirty="0"/>
              <a:t>Eph 4:32</a:t>
            </a:r>
            <a:endParaRPr lang="en-US" sz="4800" b="1" dirty="0"/>
          </a:p>
        </p:txBody>
      </p:sp>
      <p:pic>
        <p:nvPicPr>
          <p:cNvPr id="2050" name="Picture 2" descr="Image result for forgiveness">
            <a:extLst>
              <a:ext uri="{FF2B5EF4-FFF2-40B4-BE49-F238E27FC236}">
                <a16:creationId xmlns:a16="http://schemas.microsoft.com/office/drawing/2014/main" id="{0EDD9D69-F06B-4CFD-85EE-D090DFEF4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8882" y="2825772"/>
            <a:ext cx="4875530" cy="212085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57912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TW" altLang="en-US" sz="3600" dirty="0"/>
              <a:t>並要以恩慈相待，存憐憫的心，彼此饒恕，正如神在基督裡饒恕了你們一樣。</a:t>
            </a:r>
            <a:endParaRPr lang="en-US" altLang="zh-TW" sz="3600" dirty="0"/>
          </a:p>
          <a:p>
            <a:r>
              <a:rPr lang="en-US" sz="3600" dirty="0"/>
              <a:t>Be kind to one another, tender-hearted, forgiving each other, just as God in Christ also has forgiven you.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3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828800"/>
            <a:ext cx="9751060" cy="2667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寬恕來自基督的生命</a:t>
            </a:r>
            <a:r>
              <a:rPr lang="en-US" altLang="zh-CN" sz="4800" b="1" dirty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!</a:t>
            </a:r>
            <a:br>
              <a:rPr lang="en-US" altLang="zh-CN" sz="4800" b="1" dirty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</a:br>
            <a:r>
              <a:rPr lang="en-US" altLang="zh-CN" sz="4800" b="1" dirty="0">
                <a:solidFill>
                  <a:srgbClr val="002060"/>
                </a:solidFill>
                <a:latin typeface="+mn-lt"/>
                <a:ea typeface="Microsoft YaHei" panose="020B0503020204020204" pitchFamily="34" charset="-122"/>
                <a:cs typeface="Arial" panose="020B0604020202020204" pitchFamily="34" charset="0"/>
              </a:rPr>
              <a:t>Forgiveness Comes from the Life in Christ!</a:t>
            </a:r>
            <a:endParaRPr lang="en-US" sz="4800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83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S102787942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63CEF8-E427-41A3-B701-02CD4579E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Microsoft YaHei</vt:lpstr>
      <vt:lpstr>Arial</vt:lpstr>
      <vt:lpstr>Constantia</vt:lpstr>
      <vt:lpstr>TS102787942</vt:lpstr>
      <vt:lpstr>彼此寬恕Forgive One Another</vt:lpstr>
      <vt:lpstr>寬恕不是忍耐</vt:lpstr>
      <vt:lpstr>PowerPoint Presentation</vt:lpstr>
      <vt:lpstr>寬恕不是修行</vt:lpstr>
      <vt:lpstr>寬恕不是和解</vt:lpstr>
      <vt:lpstr>以弗所書 Eph 4:32</vt:lpstr>
      <vt:lpstr>寬恕來自基督的生命! Forgiveness Comes from the Life in Christ!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2020-02-19T01:29:54Z</dcterms:created>
  <dcterms:modified xsi:type="dcterms:W3CDTF">2020-02-20T06:05:51Z</dcterms:modified>
</cp:coreProperties>
</file>