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11"/>
  </p:notesMasterIdLst>
  <p:handoutMasterIdLst>
    <p:handoutMasterId r:id="rId12"/>
  </p:handoutMasterIdLst>
  <p:sldIdLst>
    <p:sldId id="256" r:id="rId3"/>
    <p:sldId id="259" r:id="rId4"/>
    <p:sldId id="276" r:id="rId5"/>
    <p:sldId id="274" r:id="rId6"/>
    <p:sldId id="278" r:id="rId7"/>
    <p:sldId id="275" r:id="rId8"/>
    <p:sldId id="277" r:id="rId9"/>
    <p:sldId id="261" r:id="rId10"/>
  </p:sldIdLst>
  <p:sldSz cx="12188825" cy="6858000"/>
  <p:notesSz cx="6858000" cy="9144000"/>
  <p:defaultTextStyle>
    <a:defPPr>
      <a:defRPr lang="en-US"/>
    </a:defPPr>
    <a:lvl1pPr marL="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3" pos="383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DC7B295-671A-42C0-A476-2DB8966085AF}" v="110" dt="2020-01-28T22:11:14.31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492" autoAdjust="0"/>
  </p:normalViewPr>
  <p:slideViewPr>
    <p:cSldViewPr>
      <p:cViewPr varScale="1">
        <p:scale>
          <a:sx n="85" d="100"/>
          <a:sy n="85" d="100"/>
        </p:scale>
        <p:origin x="562" y="72"/>
      </p:cViewPr>
      <p:guideLst>
        <p:guide orient="horz" pos="2160"/>
        <p:guide pos="383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63" d="100"/>
          <a:sy n="63" d="100"/>
        </p:scale>
        <p:origin x="1986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17" Type="http://schemas.microsoft.com/office/2015/10/relationships/revisionInfo" Target="revisionInfo.xml"/><Relationship Id="rId2" Type="http://schemas.openxmlformats.org/officeDocument/2006/relationships/slideMaster" Target="slideMasters/slideMaster1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5E03B7-B591-4A2A-B695-014C5A39F13E}" type="datetimeFigureOut">
              <a:rPr lang="en-US"/>
              <a:t>1/29/2020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E322BB-75AD-4A1E-9661-2724167329F0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12705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DFBD7B-E4FB-4AA8-9540-FD148073ACB3}" type="datetimeFigureOut">
              <a:rPr lang="en-US"/>
              <a:t>1/29/2020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45B7DE-1198-4F2F-B574-CA8CAE341642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823124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squares"/>
          <p:cNvGrpSpPr/>
          <p:nvPr/>
        </p:nvGrpSpPr>
        <p:grpSpPr>
          <a:xfrm>
            <a:off x="0" y="1135743"/>
            <a:ext cx="1622332" cy="799981"/>
            <a:chOff x="0" y="452558"/>
            <a:chExt cx="914400" cy="524182"/>
          </a:xfrm>
        </p:grpSpPr>
        <p:sp>
          <p:nvSpPr>
            <p:cNvPr id="8" name="Rounded Rectangle 7"/>
            <p:cNvSpPr/>
            <p:nvPr/>
          </p:nvSpPr>
          <p:spPr>
            <a:xfrm>
              <a:off x="591671" y="452558"/>
              <a:ext cx="322729" cy="524180"/>
            </a:xfrm>
            <a:prstGeom prst="round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215154" y="452558"/>
              <a:ext cx="322729" cy="524180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ound Same Side Corner Rectangle 9"/>
            <p:cNvSpPr/>
            <p:nvPr/>
          </p:nvSpPr>
          <p:spPr>
            <a:xfrm rot="5400000">
              <a:off x="-181408" y="633966"/>
              <a:ext cx="524182" cy="161366"/>
            </a:xfrm>
            <a:prstGeom prst="round2SameRect">
              <a:avLst>
                <a:gd name="adj1" fmla="val 29167"/>
                <a:gd name="adj2" fmla="val 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8324" y="362396"/>
            <a:ext cx="9141619" cy="167640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60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324" y="2089595"/>
            <a:ext cx="9141619" cy="886344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accent1"/>
                </a:solidFill>
              </a:defRPr>
            </a:lvl1pPr>
            <a:lvl2pPr marL="6094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89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79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4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69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4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59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09051-6E81-43E8-9099-FF6A0C3DCFE8}" type="datetime1">
              <a:rPr lang="en-US"/>
              <a:t>1/29/2020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87510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EAB04-7709-4C1E-A61A-74684A0170FC}" type="datetime1">
              <a:rPr lang="en-US"/>
              <a:t>1/29/2020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40825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squares"/>
          <p:cNvGrpSpPr/>
          <p:nvPr/>
        </p:nvGrpSpPr>
        <p:grpSpPr>
          <a:xfrm rot="5400000">
            <a:off x="9583007" y="233864"/>
            <a:ext cx="1063300" cy="524046"/>
            <a:chOff x="0" y="452558"/>
            <a:chExt cx="914400" cy="524182"/>
          </a:xfrm>
        </p:grpSpPr>
        <p:sp>
          <p:nvSpPr>
            <p:cNvPr id="8" name="Rounded Rectangle 7"/>
            <p:cNvSpPr/>
            <p:nvPr/>
          </p:nvSpPr>
          <p:spPr>
            <a:xfrm>
              <a:off x="591671" y="452558"/>
              <a:ext cx="322729" cy="524180"/>
            </a:xfrm>
            <a:prstGeom prst="round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215154" y="452558"/>
              <a:ext cx="322729" cy="524180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ound Same Side Corner Rectangle 9"/>
            <p:cNvSpPr/>
            <p:nvPr/>
          </p:nvSpPr>
          <p:spPr>
            <a:xfrm rot="5400000">
              <a:off x="-181408" y="633966"/>
              <a:ext cx="524182" cy="161366"/>
            </a:xfrm>
            <a:prstGeom prst="round2SameRect">
              <a:avLst>
                <a:gd name="adj1" fmla="val 29167"/>
                <a:gd name="adj2" fmla="val 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grpSp>
        <p:nvGrpSpPr>
          <p:cNvPr id="15" name="bottom graphic"/>
          <p:cNvGrpSpPr/>
          <p:nvPr/>
        </p:nvGrpSpPr>
        <p:grpSpPr>
          <a:xfrm>
            <a:off x="0" y="5395517"/>
            <a:ext cx="12188825" cy="1462483"/>
            <a:chOff x="0" y="4046638"/>
            <a:chExt cx="9144000" cy="1096862"/>
          </a:xfrm>
        </p:grpSpPr>
        <p:sp>
          <p:nvSpPr>
            <p:cNvPr id="16" name="Freeform 15"/>
            <p:cNvSpPr/>
            <p:nvPr/>
          </p:nvSpPr>
          <p:spPr bwMode="ltGray">
            <a:xfrm rot="5400000">
              <a:off x="4119794" y="119293"/>
              <a:ext cx="904412" cy="9144000"/>
            </a:xfrm>
            <a:custGeom>
              <a:avLst/>
              <a:gdLst/>
              <a:ahLst/>
              <a:cxnLst/>
              <a:rect l="l" t="t" r="r" b="b"/>
              <a:pathLst>
                <a:path w="904412" h="9144000">
                  <a:moveTo>
                    <a:pt x="0" y="0"/>
                  </a:moveTo>
                  <a:lnTo>
                    <a:pt x="904412" y="0"/>
                  </a:lnTo>
                  <a:lnTo>
                    <a:pt x="904412" y="9144000"/>
                  </a:lnTo>
                  <a:lnTo>
                    <a:pt x="391235" y="9144000"/>
                  </a:lnTo>
                  <a:cubicBezTo>
                    <a:pt x="445385" y="6730684"/>
                    <a:pt x="250230" y="1995757"/>
                    <a:pt x="0" y="0"/>
                  </a:cubicBezTo>
                  <a:close/>
                </a:path>
              </a:pathLst>
            </a:custGeom>
            <a:solidFill>
              <a:schemeClr val="tx1">
                <a:alpha val="8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7" name="Rectangle 72"/>
            <p:cNvSpPr/>
            <p:nvPr/>
          </p:nvSpPr>
          <p:spPr bwMode="ltGray">
            <a:xfrm rot="5400000">
              <a:off x="4023569" y="23069"/>
              <a:ext cx="1096862" cy="9144000"/>
            </a:xfrm>
            <a:custGeom>
              <a:avLst/>
              <a:gdLst/>
              <a:ahLst/>
              <a:cxnLst/>
              <a:rect l="l" t="t" r="r" b="b"/>
              <a:pathLst>
                <a:path w="1096862" h="9144000">
                  <a:moveTo>
                    <a:pt x="1096861" y="9136375"/>
                  </a:moveTo>
                  <a:lnTo>
                    <a:pt x="1096861" y="0"/>
                  </a:lnTo>
                  <a:lnTo>
                    <a:pt x="1096862" y="0"/>
                  </a:lnTo>
                  <a:lnTo>
                    <a:pt x="1096862" y="9136375"/>
                  </a:lnTo>
                  <a:close/>
                  <a:moveTo>
                    <a:pt x="0" y="0"/>
                  </a:moveTo>
                  <a:lnTo>
                    <a:pt x="142171" y="0"/>
                  </a:lnTo>
                  <a:cubicBezTo>
                    <a:pt x="214017" y="532804"/>
                    <a:pt x="281641" y="1260834"/>
                    <a:pt x="340913" y="2087809"/>
                  </a:cubicBezTo>
                  <a:cubicBezTo>
                    <a:pt x="492781" y="4358443"/>
                    <a:pt x="587048" y="7374964"/>
                    <a:pt x="547354" y="9144000"/>
                  </a:cubicBezTo>
                  <a:lnTo>
                    <a:pt x="452132" y="9144000"/>
                  </a:lnTo>
                  <a:cubicBezTo>
                    <a:pt x="484963" y="4670358"/>
                    <a:pt x="240277" y="2482661"/>
                    <a:pt x="0" y="0"/>
                  </a:cubicBezTo>
                  <a:close/>
                </a:path>
              </a:pathLst>
            </a:custGeom>
            <a:solidFill>
              <a:schemeClr val="tx1">
                <a:alpha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51060" y="1150514"/>
            <a:ext cx="1828324" cy="502168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8882" y="1150514"/>
            <a:ext cx="8227457" cy="5021685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9BD0D-E0B1-4CED-AC65-708AC79EB9CD}" type="datetime1">
              <a:rPr lang="en-US"/>
              <a:t>1/29/2020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16448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3EA6D-DF0B-4D4B-B359-5F1D1D0E30A4}" type="datetime1">
              <a:rPr lang="en-US"/>
              <a:t>1/29/2020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35150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squares"/>
          <p:cNvGrpSpPr/>
          <p:nvPr/>
        </p:nvGrpSpPr>
        <p:grpSpPr>
          <a:xfrm>
            <a:off x="0" y="3124415"/>
            <a:ext cx="1622332" cy="805061"/>
            <a:chOff x="0" y="2343311"/>
            <a:chExt cx="1217066" cy="603796"/>
          </a:xfrm>
        </p:grpSpPr>
        <p:sp>
          <p:nvSpPr>
            <p:cNvPr id="8" name="Rounded Rectangle 7"/>
            <p:cNvSpPr/>
            <p:nvPr/>
          </p:nvSpPr>
          <p:spPr>
            <a:xfrm>
              <a:off x="787514" y="2347123"/>
              <a:ext cx="429552" cy="599984"/>
            </a:xfrm>
            <a:prstGeom prst="round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286370" y="2347123"/>
              <a:ext cx="429552" cy="599984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ound Same Side Corner Rectangle 9"/>
            <p:cNvSpPr/>
            <p:nvPr/>
          </p:nvSpPr>
          <p:spPr>
            <a:xfrm rot="5400000">
              <a:off x="-192604" y="2535915"/>
              <a:ext cx="599986" cy="214778"/>
            </a:xfrm>
            <a:prstGeom prst="round2SameRect">
              <a:avLst>
                <a:gd name="adj1" fmla="val 29167"/>
                <a:gd name="adj2" fmla="val 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grpSp>
        <p:nvGrpSpPr>
          <p:cNvPr id="19" name="bottom graphic"/>
          <p:cNvGrpSpPr/>
          <p:nvPr/>
        </p:nvGrpSpPr>
        <p:grpSpPr>
          <a:xfrm>
            <a:off x="0" y="5409216"/>
            <a:ext cx="12188825" cy="1462483"/>
            <a:chOff x="0" y="4056912"/>
            <a:chExt cx="9144000" cy="1096862"/>
          </a:xfrm>
        </p:grpSpPr>
        <p:sp>
          <p:nvSpPr>
            <p:cNvPr id="20" name="Freeform 19"/>
            <p:cNvSpPr/>
            <p:nvPr/>
          </p:nvSpPr>
          <p:spPr bwMode="ltGray">
            <a:xfrm rot="5400000">
              <a:off x="4119794" y="119293"/>
              <a:ext cx="904412" cy="9144000"/>
            </a:xfrm>
            <a:custGeom>
              <a:avLst/>
              <a:gdLst/>
              <a:ahLst/>
              <a:cxnLst/>
              <a:rect l="l" t="t" r="r" b="b"/>
              <a:pathLst>
                <a:path w="904412" h="9144000">
                  <a:moveTo>
                    <a:pt x="0" y="0"/>
                  </a:moveTo>
                  <a:lnTo>
                    <a:pt x="904412" y="0"/>
                  </a:lnTo>
                  <a:lnTo>
                    <a:pt x="904412" y="9144000"/>
                  </a:lnTo>
                  <a:lnTo>
                    <a:pt x="391235" y="9144000"/>
                  </a:lnTo>
                  <a:cubicBezTo>
                    <a:pt x="445385" y="6730684"/>
                    <a:pt x="250230" y="1995757"/>
                    <a:pt x="0" y="0"/>
                  </a:cubicBezTo>
                  <a:close/>
                </a:path>
              </a:pathLst>
            </a:custGeom>
            <a:solidFill>
              <a:schemeClr val="tx1">
                <a:alpha val="8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21" name="Rectangle 72"/>
            <p:cNvSpPr/>
            <p:nvPr/>
          </p:nvSpPr>
          <p:spPr bwMode="ltGray">
            <a:xfrm rot="5400000">
              <a:off x="4023569" y="33343"/>
              <a:ext cx="1096862" cy="9144000"/>
            </a:xfrm>
            <a:custGeom>
              <a:avLst/>
              <a:gdLst/>
              <a:ahLst/>
              <a:cxnLst/>
              <a:rect l="l" t="t" r="r" b="b"/>
              <a:pathLst>
                <a:path w="1096862" h="9144000">
                  <a:moveTo>
                    <a:pt x="1096861" y="9136375"/>
                  </a:moveTo>
                  <a:lnTo>
                    <a:pt x="1096861" y="0"/>
                  </a:lnTo>
                  <a:lnTo>
                    <a:pt x="1096862" y="0"/>
                  </a:lnTo>
                  <a:lnTo>
                    <a:pt x="1096862" y="9136375"/>
                  </a:lnTo>
                  <a:close/>
                  <a:moveTo>
                    <a:pt x="0" y="0"/>
                  </a:moveTo>
                  <a:lnTo>
                    <a:pt x="142171" y="0"/>
                  </a:lnTo>
                  <a:cubicBezTo>
                    <a:pt x="214017" y="532804"/>
                    <a:pt x="281641" y="1260834"/>
                    <a:pt x="340913" y="2087809"/>
                  </a:cubicBezTo>
                  <a:cubicBezTo>
                    <a:pt x="492781" y="4358443"/>
                    <a:pt x="587048" y="7374964"/>
                    <a:pt x="547354" y="9144000"/>
                  </a:cubicBezTo>
                  <a:lnTo>
                    <a:pt x="452132" y="9144000"/>
                  </a:lnTo>
                  <a:cubicBezTo>
                    <a:pt x="484963" y="4670358"/>
                    <a:pt x="240277" y="2482661"/>
                    <a:pt x="0" y="0"/>
                  </a:cubicBezTo>
                  <a:close/>
                </a:path>
              </a:pathLst>
            </a:custGeom>
            <a:solidFill>
              <a:schemeClr val="tx1">
                <a:alpha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324" y="1932518"/>
            <a:ext cx="9141619" cy="2105367"/>
          </a:xfrm>
        </p:spPr>
        <p:txBody>
          <a:bodyPr anchor="b">
            <a:normAutofit/>
          </a:bodyPr>
          <a:lstStyle>
            <a:lvl1pPr algn="l">
              <a:defRPr sz="6000" b="0" cap="none" baseline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8324" y="4084264"/>
            <a:ext cx="9141619" cy="933297"/>
          </a:xfrm>
        </p:spPr>
        <p:txBody>
          <a:bodyPr anchor="t">
            <a:normAutofit/>
          </a:bodyPr>
          <a:lstStyle>
            <a:lvl1pPr marL="0" indent="0">
              <a:buNone/>
              <a:defRPr sz="2800">
                <a:solidFill>
                  <a:schemeClr val="accent1"/>
                </a:solidFill>
              </a:defRPr>
            </a:lvl1pPr>
            <a:lvl2pPr marL="609493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8987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82848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4pPr>
            <a:lvl5pPr marL="243797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5pPr>
            <a:lvl6pPr marL="304746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6pPr>
            <a:lvl7pPr marL="365696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7pPr>
            <a:lvl8pPr marL="426645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8pPr>
            <a:lvl9pPr marL="487594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EDB99-15BC-4479-BAC5-1E502E66917A}" type="datetime1">
              <a:rPr lang="en-US"/>
              <a:t>1/29/2020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35693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18882" y="1600200"/>
            <a:ext cx="4875530" cy="457200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4412" y="1600200"/>
            <a:ext cx="4875530" cy="457200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7C2A3-CD19-48AB-9F64-ECCF75182EDD}" type="datetime1">
              <a:rPr lang="en-US"/>
              <a:t>1/29/2020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977962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8882" y="1596571"/>
            <a:ext cx="4875530" cy="816429"/>
          </a:xfrm>
        </p:spPr>
        <p:txBody>
          <a:bodyPr anchor="ctr">
            <a:normAutofit/>
          </a:bodyPr>
          <a:lstStyle>
            <a:lvl1pPr marL="0" indent="0">
              <a:buNone/>
              <a:defRPr sz="2800" b="0">
                <a:solidFill>
                  <a:schemeClr val="accent1"/>
                </a:solidFill>
              </a:defRPr>
            </a:lvl1pPr>
            <a:lvl2pPr marL="609493" indent="0">
              <a:buNone/>
              <a:defRPr sz="2700" b="1"/>
            </a:lvl2pPr>
            <a:lvl3pPr marL="1218987" indent="0">
              <a:buNone/>
              <a:defRPr sz="2400" b="1"/>
            </a:lvl3pPr>
            <a:lvl4pPr marL="1828480" indent="0">
              <a:buNone/>
              <a:defRPr sz="2100" b="1"/>
            </a:lvl4pPr>
            <a:lvl5pPr marL="2437973" indent="0">
              <a:buNone/>
              <a:defRPr sz="2100" b="1"/>
            </a:lvl5pPr>
            <a:lvl6pPr marL="3047467" indent="0">
              <a:buNone/>
              <a:defRPr sz="2100" b="1"/>
            </a:lvl6pPr>
            <a:lvl7pPr marL="3656960" indent="0">
              <a:buNone/>
              <a:defRPr sz="2100" b="1"/>
            </a:lvl7pPr>
            <a:lvl8pPr marL="4266453" indent="0">
              <a:buNone/>
              <a:defRPr sz="2100" b="1"/>
            </a:lvl8pPr>
            <a:lvl9pPr marL="4875947" indent="0">
              <a:buNone/>
              <a:defRPr sz="21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18882" y="2413000"/>
            <a:ext cx="4875530" cy="3759199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 baseline="0"/>
            </a:lvl8pPr>
            <a:lvl9pPr>
              <a:defRPr sz="20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4412" y="1596571"/>
            <a:ext cx="4875530" cy="816429"/>
          </a:xfrm>
        </p:spPr>
        <p:txBody>
          <a:bodyPr anchor="ctr">
            <a:normAutofit/>
          </a:bodyPr>
          <a:lstStyle>
            <a:lvl1pPr marL="0" indent="0">
              <a:buNone/>
              <a:defRPr sz="2800" b="0">
                <a:solidFill>
                  <a:schemeClr val="accent1"/>
                </a:solidFill>
              </a:defRPr>
            </a:lvl1pPr>
            <a:lvl2pPr marL="609493" indent="0">
              <a:buNone/>
              <a:defRPr sz="2700" b="1"/>
            </a:lvl2pPr>
            <a:lvl3pPr marL="1218987" indent="0">
              <a:buNone/>
              <a:defRPr sz="2400" b="1"/>
            </a:lvl3pPr>
            <a:lvl4pPr marL="1828480" indent="0">
              <a:buNone/>
              <a:defRPr sz="2100" b="1"/>
            </a:lvl4pPr>
            <a:lvl5pPr marL="2437973" indent="0">
              <a:buNone/>
              <a:defRPr sz="2100" b="1"/>
            </a:lvl5pPr>
            <a:lvl6pPr marL="3047467" indent="0">
              <a:buNone/>
              <a:defRPr sz="2100" b="1"/>
            </a:lvl6pPr>
            <a:lvl7pPr marL="3656960" indent="0">
              <a:buNone/>
              <a:defRPr sz="2100" b="1"/>
            </a:lvl7pPr>
            <a:lvl8pPr marL="4266453" indent="0">
              <a:buNone/>
              <a:defRPr sz="2100" b="1"/>
            </a:lvl8pPr>
            <a:lvl9pPr marL="4875947" indent="0">
              <a:buNone/>
              <a:defRPr sz="21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94412" y="2413000"/>
            <a:ext cx="4875530" cy="3759199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 baseline="0"/>
            </a:lvl8pPr>
            <a:lvl9pPr>
              <a:defRPr sz="20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3E8C1-7C87-4705-AB97-8CD17D208E3F}" type="datetime1">
              <a:rPr lang="en-US"/>
              <a:t>1/29/2020</a:t>
            </a:fld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870399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C624E-DF92-4841-B9B9-DD11AA239B85}" type="datetime1">
              <a:rPr lang="en-US"/>
              <a:t>1/29/2020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69031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bottom graphic"/>
          <p:cNvGrpSpPr/>
          <p:nvPr/>
        </p:nvGrpSpPr>
        <p:grpSpPr>
          <a:xfrm>
            <a:off x="0" y="5409216"/>
            <a:ext cx="12188825" cy="1462483"/>
            <a:chOff x="0" y="4056912"/>
            <a:chExt cx="9144000" cy="1096862"/>
          </a:xfrm>
        </p:grpSpPr>
        <p:sp>
          <p:nvSpPr>
            <p:cNvPr id="9" name="Freeform 8"/>
            <p:cNvSpPr/>
            <p:nvPr/>
          </p:nvSpPr>
          <p:spPr bwMode="ltGray">
            <a:xfrm rot="5400000">
              <a:off x="4119794" y="119293"/>
              <a:ext cx="904412" cy="9144000"/>
            </a:xfrm>
            <a:custGeom>
              <a:avLst/>
              <a:gdLst/>
              <a:ahLst/>
              <a:cxnLst/>
              <a:rect l="l" t="t" r="r" b="b"/>
              <a:pathLst>
                <a:path w="904412" h="9144000">
                  <a:moveTo>
                    <a:pt x="0" y="0"/>
                  </a:moveTo>
                  <a:lnTo>
                    <a:pt x="904412" y="0"/>
                  </a:lnTo>
                  <a:lnTo>
                    <a:pt x="904412" y="9144000"/>
                  </a:lnTo>
                  <a:lnTo>
                    <a:pt x="391235" y="9144000"/>
                  </a:lnTo>
                  <a:cubicBezTo>
                    <a:pt x="445385" y="6730684"/>
                    <a:pt x="250230" y="1995757"/>
                    <a:pt x="0" y="0"/>
                  </a:cubicBezTo>
                  <a:close/>
                </a:path>
              </a:pathLst>
            </a:custGeom>
            <a:solidFill>
              <a:schemeClr val="tx1">
                <a:alpha val="8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72"/>
            <p:cNvSpPr/>
            <p:nvPr/>
          </p:nvSpPr>
          <p:spPr bwMode="ltGray">
            <a:xfrm rot="5400000">
              <a:off x="4023569" y="33343"/>
              <a:ext cx="1096862" cy="9144000"/>
            </a:xfrm>
            <a:custGeom>
              <a:avLst/>
              <a:gdLst/>
              <a:ahLst/>
              <a:cxnLst/>
              <a:rect l="l" t="t" r="r" b="b"/>
              <a:pathLst>
                <a:path w="1096862" h="9144000">
                  <a:moveTo>
                    <a:pt x="1096861" y="9136375"/>
                  </a:moveTo>
                  <a:lnTo>
                    <a:pt x="1096861" y="0"/>
                  </a:lnTo>
                  <a:lnTo>
                    <a:pt x="1096862" y="0"/>
                  </a:lnTo>
                  <a:lnTo>
                    <a:pt x="1096862" y="9136375"/>
                  </a:lnTo>
                  <a:close/>
                  <a:moveTo>
                    <a:pt x="0" y="0"/>
                  </a:moveTo>
                  <a:lnTo>
                    <a:pt x="142171" y="0"/>
                  </a:lnTo>
                  <a:cubicBezTo>
                    <a:pt x="214017" y="532804"/>
                    <a:pt x="281641" y="1260834"/>
                    <a:pt x="340913" y="2087809"/>
                  </a:cubicBezTo>
                  <a:cubicBezTo>
                    <a:pt x="492781" y="4358443"/>
                    <a:pt x="587048" y="7374964"/>
                    <a:pt x="547354" y="9144000"/>
                  </a:cubicBezTo>
                  <a:lnTo>
                    <a:pt x="452132" y="9144000"/>
                  </a:lnTo>
                  <a:cubicBezTo>
                    <a:pt x="484963" y="4670358"/>
                    <a:pt x="240277" y="2482661"/>
                    <a:pt x="0" y="0"/>
                  </a:cubicBezTo>
                  <a:close/>
                </a:path>
              </a:pathLst>
            </a:custGeom>
            <a:solidFill>
              <a:schemeClr val="tx1">
                <a:alpha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A3AE1-4360-4D5B-BDBC-656B872DD533}" type="datetime1">
              <a:rPr lang="en-US"/>
              <a:t>1/29/2020</a:t>
            </a:fld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253955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75530" y="1600200"/>
            <a:ext cx="6094413" cy="457200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8883" y="1600202"/>
            <a:ext cx="3453500" cy="4571999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chemeClr val="accent1"/>
                </a:solidFill>
              </a:defRPr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3" indent="0">
              <a:buNone/>
              <a:defRPr sz="1200"/>
            </a:lvl5pPr>
            <a:lvl6pPr marL="3047467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90708-46A4-4851-883E-8DFB8939107E}" type="datetime1">
              <a:rPr lang="en-US"/>
              <a:t>1/29/2020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839606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218887" y="1600200"/>
            <a:ext cx="6703850" cy="3657600"/>
          </a:xfrm>
          <a:prstGeom prst="roundRect">
            <a:avLst>
              <a:gd name="adj" fmla="val 3098"/>
            </a:avLst>
          </a:prstGeom>
        </p:spPr>
        <p:txBody>
          <a:bodyPr>
            <a:normAutofit/>
          </a:bodyPr>
          <a:lstStyle>
            <a:lvl1pPr marL="0" indent="0">
              <a:buNone/>
              <a:defRPr sz="2700"/>
            </a:lvl1pPr>
            <a:lvl2pPr marL="609493" indent="0">
              <a:buNone/>
              <a:defRPr sz="3700"/>
            </a:lvl2pPr>
            <a:lvl3pPr marL="1218987" indent="0">
              <a:buNone/>
              <a:defRPr sz="3200"/>
            </a:lvl3pPr>
            <a:lvl4pPr marL="1828480" indent="0">
              <a:buNone/>
              <a:defRPr sz="2700"/>
            </a:lvl4pPr>
            <a:lvl5pPr marL="2437973" indent="0">
              <a:buNone/>
              <a:defRPr sz="2700"/>
            </a:lvl5pPr>
            <a:lvl6pPr marL="3047467" indent="0">
              <a:buNone/>
              <a:defRPr sz="2700"/>
            </a:lvl6pPr>
            <a:lvl7pPr marL="3656960" indent="0">
              <a:buNone/>
              <a:defRPr sz="2700"/>
            </a:lvl7pPr>
            <a:lvl8pPr marL="4266453" indent="0">
              <a:buNone/>
              <a:defRPr sz="2700"/>
            </a:lvl8pPr>
            <a:lvl9pPr marL="4875947" indent="0">
              <a:buNone/>
              <a:defRPr sz="2700"/>
            </a:lvl9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25883" y="1600200"/>
            <a:ext cx="2844059" cy="3759200"/>
          </a:xfrm>
        </p:spPr>
        <p:txBody>
          <a:bodyPr anchor="b">
            <a:normAutofit/>
          </a:bodyPr>
          <a:lstStyle>
            <a:lvl1pPr marL="0" indent="0">
              <a:buNone/>
              <a:defRPr sz="2800">
                <a:solidFill>
                  <a:schemeClr val="accent1"/>
                </a:solidFill>
              </a:defRPr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3" indent="0">
              <a:buNone/>
              <a:defRPr sz="1200"/>
            </a:lvl5pPr>
            <a:lvl6pPr marL="3047467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8EFFC-86AE-4294-A319-CAFC2651994B}" type="datetime1">
              <a:rPr lang="en-US"/>
              <a:t>1/29/2020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42985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bottom graphic"/>
          <p:cNvGrpSpPr/>
          <p:nvPr/>
        </p:nvGrpSpPr>
        <p:grpSpPr>
          <a:xfrm>
            <a:off x="0" y="5409216"/>
            <a:ext cx="12188825" cy="1462483"/>
            <a:chOff x="0" y="4056912"/>
            <a:chExt cx="9144000" cy="1096862"/>
          </a:xfrm>
        </p:grpSpPr>
        <p:sp>
          <p:nvSpPr>
            <p:cNvPr id="21" name="Freeform 20"/>
            <p:cNvSpPr/>
            <p:nvPr/>
          </p:nvSpPr>
          <p:spPr bwMode="ltGray">
            <a:xfrm rot="5400000">
              <a:off x="4119794" y="119293"/>
              <a:ext cx="904412" cy="9144000"/>
            </a:xfrm>
            <a:custGeom>
              <a:avLst/>
              <a:gdLst/>
              <a:ahLst/>
              <a:cxnLst/>
              <a:rect l="l" t="t" r="r" b="b"/>
              <a:pathLst>
                <a:path w="904412" h="9144000">
                  <a:moveTo>
                    <a:pt x="0" y="0"/>
                  </a:moveTo>
                  <a:lnTo>
                    <a:pt x="904412" y="0"/>
                  </a:lnTo>
                  <a:lnTo>
                    <a:pt x="904412" y="9144000"/>
                  </a:lnTo>
                  <a:lnTo>
                    <a:pt x="391235" y="9144000"/>
                  </a:lnTo>
                  <a:cubicBezTo>
                    <a:pt x="445385" y="6730684"/>
                    <a:pt x="250230" y="1995757"/>
                    <a:pt x="0" y="0"/>
                  </a:cubicBezTo>
                  <a:close/>
                </a:path>
              </a:pathLst>
            </a:custGeom>
            <a:solidFill>
              <a:schemeClr val="tx1">
                <a:alpha val="8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8" name="Rectangle 72"/>
            <p:cNvSpPr/>
            <p:nvPr/>
          </p:nvSpPr>
          <p:spPr bwMode="ltGray">
            <a:xfrm rot="5400000">
              <a:off x="4023569" y="33343"/>
              <a:ext cx="1096862" cy="9144000"/>
            </a:xfrm>
            <a:custGeom>
              <a:avLst/>
              <a:gdLst/>
              <a:ahLst/>
              <a:cxnLst/>
              <a:rect l="l" t="t" r="r" b="b"/>
              <a:pathLst>
                <a:path w="1096862" h="9144000">
                  <a:moveTo>
                    <a:pt x="1096861" y="9136375"/>
                  </a:moveTo>
                  <a:lnTo>
                    <a:pt x="1096861" y="0"/>
                  </a:lnTo>
                  <a:lnTo>
                    <a:pt x="1096862" y="0"/>
                  </a:lnTo>
                  <a:lnTo>
                    <a:pt x="1096862" y="9136375"/>
                  </a:lnTo>
                  <a:close/>
                  <a:moveTo>
                    <a:pt x="0" y="0"/>
                  </a:moveTo>
                  <a:lnTo>
                    <a:pt x="142171" y="0"/>
                  </a:lnTo>
                  <a:cubicBezTo>
                    <a:pt x="214017" y="532804"/>
                    <a:pt x="281641" y="1260834"/>
                    <a:pt x="340913" y="2087809"/>
                  </a:cubicBezTo>
                  <a:cubicBezTo>
                    <a:pt x="492781" y="4358443"/>
                    <a:pt x="587048" y="7374964"/>
                    <a:pt x="547354" y="9144000"/>
                  </a:cubicBezTo>
                  <a:lnTo>
                    <a:pt x="452132" y="9144000"/>
                  </a:lnTo>
                  <a:cubicBezTo>
                    <a:pt x="484963" y="4670358"/>
                    <a:pt x="240277" y="2482661"/>
                    <a:pt x="0" y="0"/>
                  </a:cubicBezTo>
                  <a:close/>
                </a:path>
              </a:pathLst>
            </a:custGeom>
            <a:solidFill>
              <a:schemeClr val="tx1">
                <a:alpha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/>
            </a:p>
          </p:txBody>
        </p:sp>
      </p:grpSp>
      <p:grpSp>
        <p:nvGrpSpPr>
          <p:cNvPr id="7" name="squares"/>
          <p:cNvGrpSpPr/>
          <p:nvPr/>
        </p:nvGrpSpPr>
        <p:grpSpPr>
          <a:xfrm>
            <a:off x="1" y="800551"/>
            <a:ext cx="1063023" cy="524183"/>
            <a:chOff x="0" y="452558"/>
            <a:chExt cx="914400" cy="524182"/>
          </a:xfrm>
        </p:grpSpPr>
        <p:sp>
          <p:nvSpPr>
            <p:cNvPr id="8" name="Rounded Rectangle 7"/>
            <p:cNvSpPr/>
            <p:nvPr/>
          </p:nvSpPr>
          <p:spPr>
            <a:xfrm>
              <a:off x="591671" y="452558"/>
              <a:ext cx="322729" cy="524180"/>
            </a:xfrm>
            <a:prstGeom prst="round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215154" y="452558"/>
              <a:ext cx="322729" cy="524180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ound Same Side Corner Rectangle 9"/>
            <p:cNvSpPr/>
            <p:nvPr/>
          </p:nvSpPr>
          <p:spPr>
            <a:xfrm rot="5400000">
              <a:off x="-181408" y="633966"/>
              <a:ext cx="524182" cy="161366"/>
            </a:xfrm>
            <a:prstGeom prst="round2SameRect">
              <a:avLst>
                <a:gd name="adj1" fmla="val 29167"/>
                <a:gd name="adj2" fmla="val 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18883" y="6448425"/>
            <a:ext cx="8288401" cy="180976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18883" y="152400"/>
            <a:ext cx="9751060" cy="1295400"/>
          </a:xfrm>
          <a:prstGeom prst="rect">
            <a:avLst/>
          </a:prstGeom>
        </p:spPr>
        <p:txBody>
          <a:bodyPr vert="horz" lIns="121899" tIns="60949" rIns="121899" bIns="60949" rtlCol="0" anchor="b">
            <a:norm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8883" y="1600200"/>
            <a:ext cx="9751060" cy="4572000"/>
          </a:xfrm>
          <a:prstGeom prst="rect">
            <a:avLst/>
          </a:prstGeom>
        </p:spPr>
        <p:txBody>
          <a:bodyPr vert="horz" lIns="121899" tIns="60949" rIns="121899" bIns="6094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547913" y="6448425"/>
            <a:ext cx="1422030" cy="180976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D29E8617-6EA8-4B97-A5E8-E18E98765EE2}" type="datetime1">
              <a:rPr lang="en-US"/>
              <a:pPr/>
              <a:t>1/29/2020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071516" y="6448425"/>
            <a:ext cx="812588" cy="180976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34C99D79-8A4B-4031-B1E0-AF26F8EDF2BC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82682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1218987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47" indent="-304747" algn="l" defTabSz="1218987" rtl="0" eaLnBrk="1" latinLnBrk="0" hangingPunct="1">
        <a:lnSpc>
          <a:spcPct val="90000"/>
        </a:lnSpc>
        <a:spcBef>
          <a:spcPts val="1800"/>
        </a:spcBef>
        <a:buClr>
          <a:schemeClr val="accent1"/>
        </a:buClr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55772" indent="-304747" algn="l" defTabSz="1218987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06797" indent="-30474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57822" indent="-30474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108847" indent="-30474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59872" indent="-30474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Font typeface="Arial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3010897" indent="-30474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Font typeface="Arial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61922" indent="-30474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Font typeface="Arial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912947" indent="-30474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Font typeface="Arial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49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898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48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797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46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696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45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594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7212" y="381000"/>
            <a:ext cx="9601200" cy="1676400"/>
          </a:xfrm>
        </p:spPr>
        <p:txBody>
          <a:bodyPr/>
          <a:lstStyle/>
          <a:p>
            <a:r>
              <a:rPr lang="zh-CN" altLang="en-US" sz="54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彼此相愛 </a:t>
            </a:r>
            <a:r>
              <a:rPr lang="en-US" altLang="zh-CN" sz="48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Love One Another</a:t>
            </a:r>
            <a:endParaRPr lang="en-US" sz="4800" b="1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CN" altLang="en-US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約翰壹書 </a:t>
            </a:r>
            <a:r>
              <a:rPr lang="en-US" altLang="zh-CN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1John 4:7-12</a:t>
            </a:r>
            <a:endParaRPr lang="en-US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8018350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54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具備愛的本性 </a:t>
            </a:r>
            <a:br>
              <a:rPr lang="en-US" altLang="zh-CN" sz="5400" dirty="0">
                <a:latin typeface="Microsoft YaHei" panose="020B0503020204020204" pitchFamily="34" charset="-122"/>
                <a:ea typeface="Microsoft YaHei" panose="020B0503020204020204" pitchFamily="34" charset="-122"/>
              </a:rPr>
            </a:br>
            <a:r>
              <a:rPr lang="en-US" altLang="zh-CN" sz="48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Inherit the Nature of Love</a:t>
            </a:r>
            <a:endParaRPr lang="en-US" sz="48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8324" y="4114800"/>
            <a:ext cx="9141619" cy="1219915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zh-CN" altLang="en-US" sz="36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上帝就是愛</a:t>
            </a:r>
            <a:endParaRPr lang="en-US" altLang="zh-CN" sz="3600" b="1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>
              <a:spcBef>
                <a:spcPts val="0"/>
              </a:spcBef>
            </a:pPr>
            <a:r>
              <a:rPr lang="en-US" altLang="zh-CN" sz="32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God is love</a:t>
            </a:r>
            <a:endParaRPr lang="en-US" sz="3200" b="1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89063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525842-3CAA-41F4-B77C-F1C6EC0476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5400" b="1" dirty="0"/>
              <a:t>比較 </a:t>
            </a:r>
            <a:r>
              <a:rPr lang="en-US" altLang="zh-TW" sz="4800" b="1" dirty="0"/>
              <a:t>Comparison</a:t>
            </a:r>
            <a:endParaRPr lang="en-US" sz="4800" b="1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6F2CC566-3DBE-4E2B-A612-D87CA9BD431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94340167"/>
              </p:ext>
            </p:extLst>
          </p:nvPr>
        </p:nvGraphicFramePr>
        <p:xfrm>
          <a:off x="1219200" y="1600200"/>
          <a:ext cx="9750424" cy="374904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4875212">
                  <a:extLst>
                    <a:ext uri="{9D8B030D-6E8A-4147-A177-3AD203B41FA5}">
                      <a16:colId xmlns:a16="http://schemas.microsoft.com/office/drawing/2014/main" val="3427208940"/>
                    </a:ext>
                  </a:extLst>
                </a:gridCol>
                <a:gridCol w="4875212">
                  <a:extLst>
                    <a:ext uri="{9D8B030D-6E8A-4147-A177-3AD203B41FA5}">
                      <a16:colId xmlns:a16="http://schemas.microsoft.com/office/drawing/2014/main" val="30769189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3600" dirty="0"/>
                        <a:t>人的愛 </a:t>
                      </a:r>
                      <a:endParaRPr lang="en-US" altLang="zh-TW" sz="3600" dirty="0"/>
                    </a:p>
                    <a:p>
                      <a:pPr algn="ctr"/>
                      <a:r>
                        <a:rPr lang="en-US" altLang="zh-TW" sz="3600" dirty="0"/>
                        <a:t>Human’s Love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3600" dirty="0"/>
                        <a:t>神的愛 </a:t>
                      </a:r>
                      <a:endParaRPr lang="en-US" altLang="zh-TW" sz="3600" dirty="0"/>
                    </a:p>
                    <a:p>
                      <a:pPr algn="ctr"/>
                      <a:r>
                        <a:rPr lang="en-US" altLang="zh-TW" sz="3600" dirty="0"/>
                        <a:t>God’s Love</a:t>
                      </a:r>
                      <a:endParaRPr lang="en-US" sz="3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58930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3600" dirty="0"/>
                        <a:t>有條件的</a:t>
                      </a:r>
                      <a:r>
                        <a:rPr lang="en-US" altLang="zh-TW" sz="3600" dirty="0"/>
                        <a:t>Conditional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3600" dirty="0"/>
                        <a:t>無條件的</a:t>
                      </a:r>
                      <a:r>
                        <a:rPr lang="en-US" altLang="zh-TW" sz="3600" dirty="0"/>
                        <a:t>Unconditional</a:t>
                      </a:r>
                      <a:endParaRPr lang="en-US" sz="3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29359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3600" dirty="0"/>
                        <a:t>自私的</a:t>
                      </a:r>
                      <a:r>
                        <a:rPr lang="en-US" altLang="zh-TW" sz="3600" dirty="0"/>
                        <a:t>Selfish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3600" dirty="0"/>
                        <a:t>無私的</a:t>
                      </a:r>
                      <a:r>
                        <a:rPr lang="en-US" altLang="zh-TW" sz="3600" dirty="0"/>
                        <a:t>Sacrificial</a:t>
                      </a:r>
                      <a:endParaRPr lang="en-US" sz="3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82140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3600" dirty="0"/>
                        <a:t>自身獲益</a:t>
                      </a:r>
                      <a:r>
                        <a:rPr lang="en-US" altLang="zh-TW" sz="3600" dirty="0"/>
                        <a:t>Self-serving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3600" dirty="0"/>
                        <a:t>為對方益處</a:t>
                      </a:r>
                      <a:r>
                        <a:rPr lang="en-US" altLang="zh-TW" sz="3600" dirty="0"/>
                        <a:t>For others</a:t>
                      </a:r>
                      <a:endParaRPr lang="en-US" sz="3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09740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3600" dirty="0"/>
                        <a:t>或許改變</a:t>
                      </a:r>
                      <a:r>
                        <a:rPr lang="en-US" sz="3600" dirty="0"/>
                        <a:t>Changeable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3600" dirty="0"/>
                        <a:t>永不改變</a:t>
                      </a:r>
                      <a:r>
                        <a:rPr lang="en-US" sz="3600" dirty="0"/>
                        <a:t>Unchangeable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99420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04172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54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培養愛的生命 </a:t>
            </a:r>
            <a:br>
              <a:rPr lang="en-US" altLang="zh-CN" sz="5400" dirty="0">
                <a:latin typeface="Microsoft YaHei" panose="020B0503020204020204" pitchFamily="34" charset="-122"/>
                <a:ea typeface="Microsoft YaHei" panose="020B0503020204020204" pitchFamily="34" charset="-122"/>
              </a:rPr>
            </a:br>
            <a:r>
              <a:rPr lang="en-US" altLang="zh-CN" sz="48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Cultivate the Life of Love</a:t>
            </a:r>
            <a:endParaRPr lang="en-US" sz="48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8324" y="4084264"/>
            <a:ext cx="9141619" cy="1173536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zh-CN" altLang="en-US" sz="36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理解上帝的愛</a:t>
            </a:r>
            <a:endParaRPr lang="en-US" altLang="zh-CN" sz="3600" b="1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>
              <a:spcBef>
                <a:spcPts val="0"/>
              </a:spcBef>
            </a:pPr>
            <a:r>
              <a:rPr lang="en-US" sz="32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Understand God</a:t>
            </a:r>
            <a:r>
              <a:rPr lang="en-US" sz="3200" b="1" dirty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’</a:t>
            </a:r>
            <a:r>
              <a:rPr lang="en-US" sz="32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s love</a:t>
            </a:r>
          </a:p>
        </p:txBody>
      </p:sp>
    </p:spTree>
    <p:extLst>
      <p:ext uri="{BB962C8B-B14F-4D97-AF65-F5344CB8AC3E}">
        <p14:creationId xmlns:p14="http://schemas.microsoft.com/office/powerpoint/2010/main" val="5390629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80B566-222B-4911-8966-2C4352251E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8883" y="152400"/>
            <a:ext cx="9751060" cy="1295400"/>
          </a:xfrm>
          <a:prstGeom prst="rect">
            <a:avLst/>
          </a:prstGeom>
        </p:spPr>
        <p:txBody>
          <a:bodyPr anchor="b">
            <a:normAutofit/>
          </a:bodyPr>
          <a:lstStyle/>
          <a:p>
            <a:r>
              <a:rPr lang="zh-TW" altLang="en-US" sz="4400" b="1" dirty="0"/>
              <a:t>愛的生命 </a:t>
            </a:r>
            <a:r>
              <a:rPr lang="en-US" altLang="zh-TW" sz="4000" dirty="0"/>
              <a:t>The Life of Love</a:t>
            </a:r>
            <a:endParaRPr lang="en-US" sz="4000" dirty="0"/>
          </a:p>
        </p:txBody>
      </p:sp>
      <p:pic>
        <p:nvPicPr>
          <p:cNvPr id="2050" name="Picture 2" descr="Image result for love one another">
            <a:extLst>
              <a:ext uri="{FF2B5EF4-FFF2-40B4-BE49-F238E27FC236}">
                <a16:creationId xmlns:a16="http://schemas.microsoft.com/office/drawing/2014/main" id="{9CE7F6EE-25CD-485F-BF80-3171066B307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333"/>
          <a:stretch/>
        </p:blipFill>
        <p:spPr bwMode="auto">
          <a:xfrm>
            <a:off x="1370647" y="1600200"/>
            <a:ext cx="4572000" cy="4191000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E1C3E5-3921-4E87-BFD0-0CDB37173B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4412" y="1600200"/>
            <a:ext cx="5867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zh-TW" altLang="en-US" sz="3600" dirty="0"/>
              <a:t>擁有愛的基因 </a:t>
            </a:r>
            <a:r>
              <a:rPr lang="en-US" altLang="zh-TW" sz="3600" dirty="0"/>
              <a:t>With the DNA of love.</a:t>
            </a:r>
          </a:p>
          <a:p>
            <a:r>
              <a:rPr lang="zh-TW" altLang="en-US" sz="3600" dirty="0"/>
              <a:t>使用上帝之愛 </a:t>
            </a:r>
            <a:r>
              <a:rPr lang="en-US" altLang="zh-TW" sz="3600" dirty="0"/>
              <a:t>Put God’s love into practice.</a:t>
            </a:r>
          </a:p>
          <a:p>
            <a:endParaRPr lang="en-US" altLang="zh-TW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6058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54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回應愛的激勵 </a:t>
            </a:r>
            <a:br>
              <a:rPr lang="en-US" altLang="zh-CN" sz="5400" dirty="0">
                <a:latin typeface="Microsoft YaHei" panose="020B0503020204020204" pitchFamily="34" charset="-122"/>
                <a:ea typeface="Microsoft YaHei" panose="020B0503020204020204" pitchFamily="34" charset="-122"/>
              </a:rPr>
            </a:br>
            <a:r>
              <a:rPr lang="en-US" altLang="zh-CN" sz="48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Respond to God</a:t>
            </a:r>
            <a:r>
              <a:rPr lang="en-US" altLang="zh-CN" sz="4800" dirty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’</a:t>
            </a:r>
            <a:r>
              <a:rPr lang="en-US" altLang="zh-CN" sz="48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s Love</a:t>
            </a:r>
            <a:endParaRPr lang="en-US" sz="48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8324" y="4084264"/>
            <a:ext cx="9141619" cy="1249736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zh-CN" altLang="en-US" sz="36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愛心得以完全</a:t>
            </a:r>
            <a:endParaRPr lang="en-US" altLang="zh-CN" sz="3600" b="1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>
              <a:spcBef>
                <a:spcPts val="0"/>
              </a:spcBef>
            </a:pPr>
            <a:r>
              <a:rPr lang="en-US" sz="32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His love is perfected in us</a:t>
            </a:r>
          </a:p>
        </p:txBody>
      </p:sp>
    </p:spTree>
    <p:extLst>
      <p:ext uri="{BB962C8B-B14F-4D97-AF65-F5344CB8AC3E}">
        <p14:creationId xmlns:p14="http://schemas.microsoft.com/office/powerpoint/2010/main" val="35756977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9EE664-2046-44FA-BD29-90BE1D9E73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8883" y="152400"/>
            <a:ext cx="9751060" cy="1295400"/>
          </a:xfrm>
          <a:prstGeom prst="rect">
            <a:avLst/>
          </a:prstGeom>
        </p:spPr>
        <p:txBody>
          <a:bodyPr anchor="b">
            <a:normAutofit/>
          </a:bodyPr>
          <a:lstStyle/>
          <a:p>
            <a:r>
              <a:rPr lang="zh-TW" altLang="en-US" sz="4400" b="1" dirty="0"/>
              <a:t>愛的果效 </a:t>
            </a:r>
            <a:r>
              <a:rPr lang="en-US" altLang="zh-TW" sz="4000" b="1" dirty="0"/>
              <a:t>The Effect of Love</a:t>
            </a:r>
            <a:endParaRPr lang="en-US" sz="40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0B68F4-1703-4697-9F83-E67A9E3D31E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18882" y="1600200"/>
            <a:ext cx="578993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zh-TW" altLang="en-US" sz="3600" dirty="0"/>
              <a:t>從自我到忘我 </a:t>
            </a:r>
            <a:r>
              <a:rPr lang="en-US" altLang="zh-TW" sz="3600" dirty="0"/>
              <a:t>From Selfish to Unselfish</a:t>
            </a:r>
          </a:p>
          <a:p>
            <a:r>
              <a:rPr lang="zh-TW" altLang="en-US" sz="3600" dirty="0"/>
              <a:t>從保護到犧牲 </a:t>
            </a:r>
            <a:r>
              <a:rPr lang="en-US" altLang="zh-TW" sz="3600" dirty="0"/>
              <a:t>From self-protection to Sacrifice</a:t>
            </a:r>
            <a:endParaRPr lang="en-US" sz="3600" dirty="0"/>
          </a:p>
        </p:txBody>
      </p:sp>
      <p:pic>
        <p:nvPicPr>
          <p:cNvPr id="1026" name="Picture 2" descr="Image result for love one another">
            <a:extLst>
              <a:ext uri="{FF2B5EF4-FFF2-40B4-BE49-F238E27FC236}">
                <a16:creationId xmlns:a16="http://schemas.microsoft.com/office/drawing/2014/main" id="{E3932E26-39A5-4E3D-BB9A-1ACC538DBA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304212" y="533400"/>
            <a:ext cx="3455581" cy="4572000"/>
          </a:xfrm>
          <a:prstGeom prst="rect">
            <a:avLst/>
          </a:prstGeom>
          <a:solidFill>
            <a:srgbClr val="FFFFFF"/>
          </a:solidFill>
        </p:spPr>
      </p:pic>
    </p:spTree>
    <p:extLst>
      <p:ext uri="{BB962C8B-B14F-4D97-AF65-F5344CB8AC3E}">
        <p14:creationId xmlns:p14="http://schemas.microsoft.com/office/powerpoint/2010/main" val="4621132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當彼此相愛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 descr="Image result for love one another">
            <a:extLst>
              <a:ext uri="{FF2B5EF4-FFF2-40B4-BE49-F238E27FC236}">
                <a16:creationId xmlns:a16="http://schemas.microsoft.com/office/drawing/2014/main" id="{12A4CA5E-0B41-47F0-9ED3-C48DA76822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0412" y="304800"/>
            <a:ext cx="3429000" cy="5281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338391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TS102787942">
  <a:themeElements>
    <a:clrScheme name="Cooking_16x9">
      <a:dk1>
        <a:srgbClr val="000000"/>
      </a:dk1>
      <a:lt1>
        <a:sysClr val="window" lastClr="FFFFFF"/>
      </a:lt1>
      <a:dk2>
        <a:srgbClr val="7F7F7F"/>
      </a:dk2>
      <a:lt2>
        <a:srgbClr val="E6E6E6"/>
      </a:lt2>
      <a:accent1>
        <a:srgbClr val="89C01C"/>
      </a:accent1>
      <a:accent2>
        <a:srgbClr val="FCB22C"/>
      </a:accent2>
      <a:accent3>
        <a:srgbClr val="FE750E"/>
      </a:accent3>
      <a:accent4>
        <a:srgbClr val="F23610"/>
      </a:accent4>
      <a:accent5>
        <a:srgbClr val="7C283A"/>
      </a:accent5>
      <a:accent6>
        <a:srgbClr val="3E7520"/>
      </a:accent6>
      <a:hlink>
        <a:srgbClr val="89C01C"/>
      </a:hlink>
      <a:folHlink>
        <a:srgbClr val="A6A6A6"/>
      </a:folHlink>
    </a:clrScheme>
    <a:fontScheme name="Constantia">
      <a:majorFont>
        <a:latin typeface="Constant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1Subtle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l="180000" t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Cooking_16x9">
      <a:dk1>
        <a:srgbClr val="000000"/>
      </a:dk1>
      <a:lt1>
        <a:sysClr val="window" lastClr="FFFFFF"/>
      </a:lt1>
      <a:dk2>
        <a:srgbClr val="7F7F7F"/>
      </a:dk2>
      <a:lt2>
        <a:srgbClr val="E6E6E6"/>
      </a:lt2>
      <a:accent1>
        <a:srgbClr val="89C01C"/>
      </a:accent1>
      <a:accent2>
        <a:srgbClr val="FCB22C"/>
      </a:accent2>
      <a:accent3>
        <a:srgbClr val="FE750E"/>
      </a:accent3>
      <a:accent4>
        <a:srgbClr val="F23610"/>
      </a:accent4>
      <a:accent5>
        <a:srgbClr val="7C283A"/>
      </a:accent5>
      <a:accent6>
        <a:srgbClr val="3E7520"/>
      </a:accent6>
      <a:hlink>
        <a:srgbClr val="89C01C"/>
      </a:hlink>
      <a:folHlink>
        <a:srgbClr val="A6A6A6"/>
      </a:folHlink>
    </a:clrScheme>
    <a:fontScheme name="Constantia">
      <a:majorFont>
        <a:latin typeface="Constant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1Subtle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l="180000" t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Cooking_16x9">
      <a:dk1>
        <a:srgbClr val="000000"/>
      </a:dk1>
      <a:lt1>
        <a:sysClr val="window" lastClr="FFFFFF"/>
      </a:lt1>
      <a:dk2>
        <a:srgbClr val="7F7F7F"/>
      </a:dk2>
      <a:lt2>
        <a:srgbClr val="E6E6E6"/>
      </a:lt2>
      <a:accent1>
        <a:srgbClr val="89C01C"/>
      </a:accent1>
      <a:accent2>
        <a:srgbClr val="FCB22C"/>
      </a:accent2>
      <a:accent3>
        <a:srgbClr val="FE750E"/>
      </a:accent3>
      <a:accent4>
        <a:srgbClr val="F23610"/>
      </a:accent4>
      <a:accent5>
        <a:srgbClr val="7C283A"/>
      </a:accent5>
      <a:accent6>
        <a:srgbClr val="3E7520"/>
      </a:accent6>
      <a:hlink>
        <a:srgbClr val="89C01C"/>
      </a:hlink>
      <a:folHlink>
        <a:srgbClr val="A6A6A6"/>
      </a:folHlink>
    </a:clrScheme>
    <a:fontScheme name="Constantia">
      <a:majorFont>
        <a:latin typeface="Constant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1Subtle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l="180000" t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5863CEF8-E427-41A3-B701-02CD4579E28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162</Words>
  <Application>Microsoft Office PowerPoint</Application>
  <PresentationFormat>Custom</PresentationFormat>
  <Paragraphs>32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Microsoft YaHei</vt:lpstr>
      <vt:lpstr>Arial</vt:lpstr>
      <vt:lpstr>Constantia</vt:lpstr>
      <vt:lpstr>TS102787942</vt:lpstr>
      <vt:lpstr>彼此相愛 Love One Another</vt:lpstr>
      <vt:lpstr>具備愛的本性  Inherit the Nature of Love</vt:lpstr>
      <vt:lpstr>比較 Comparison</vt:lpstr>
      <vt:lpstr>培養愛的生命  Cultivate the Life of Love</vt:lpstr>
      <vt:lpstr>愛的生命 The Life of Love</vt:lpstr>
      <vt:lpstr>回應愛的激勵  Respond to God’s Love</vt:lpstr>
      <vt:lpstr>愛的果效 The Effect of Love</vt:lpstr>
      <vt:lpstr>當彼此相愛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2020-01-28T22:11:01Z</dcterms:created>
  <dcterms:modified xsi:type="dcterms:W3CDTF">2020-01-30T05:15:17Z</dcterms:modified>
</cp:coreProperties>
</file>