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3"/>
  </p:notesMasterIdLst>
  <p:sldIdLst>
    <p:sldId id="268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5723" autoAdjust="0"/>
  </p:normalViewPr>
  <p:slideViewPr>
    <p:cSldViewPr snapToGrid="0">
      <p:cViewPr varScale="1">
        <p:scale>
          <a:sx n="86" d="100"/>
          <a:sy n="86" d="100"/>
        </p:scale>
        <p:origin x="6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392179-4764-4746-8EC1-2ACC6DF83E16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3AA09-7F63-4ACE-930C-F91BE0C8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7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445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6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844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0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5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0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97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89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57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259E9-EDE3-46DC-BE2B-5772B78FAA19}" type="datetimeFigureOut">
              <a:rPr lang="en-US" smtClean="0"/>
              <a:t>6/25/2022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76188-301C-4E5C-84BD-80241BFD6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59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rom Grace To Glory Bible Study Series">
            <a:extLst>
              <a:ext uri="{FF2B5EF4-FFF2-40B4-BE49-F238E27FC236}">
                <a16:creationId xmlns:a16="http://schemas.microsoft.com/office/drawing/2014/main" id="{B783CCC6-BC54-EECF-215D-5E833333E02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" t="2310" r="1013" b="10344"/>
          <a:stretch/>
        </p:blipFill>
        <p:spPr bwMode="auto">
          <a:xfrm>
            <a:off x="0" y="-1"/>
            <a:ext cx="12296275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8E51D82-3CC2-D780-3C6C-13F866EAC27B}"/>
              </a:ext>
            </a:extLst>
          </p:cNvPr>
          <p:cNvSpPr txBox="1"/>
          <p:nvPr/>
        </p:nvSpPr>
        <p:spPr>
          <a:xfrm rot="10800000" flipV="1">
            <a:off x="4331369" y="4049126"/>
            <a:ext cx="61220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  <a:cs typeface="+mj-cs"/>
              </a:rPr>
              <a:t>從恩典到榮耀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228A19-BB57-C68A-7D5D-7264DCD14DFB}"/>
              </a:ext>
            </a:extLst>
          </p:cNvPr>
          <p:cNvSpPr txBox="1"/>
          <p:nvPr/>
        </p:nvSpPr>
        <p:spPr>
          <a:xfrm>
            <a:off x="6280484" y="5775539"/>
            <a:ext cx="62504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TITUS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+mn-cs"/>
              </a:rPr>
              <a:t>提多書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KaiTi" panose="02010609060101010101" pitchFamily="49" charset="-122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2:11-14</a:t>
            </a:r>
          </a:p>
        </p:txBody>
      </p:sp>
    </p:spTree>
    <p:extLst>
      <p:ext uri="{BB962C8B-B14F-4D97-AF65-F5344CB8AC3E}">
        <p14:creationId xmlns:p14="http://schemas.microsoft.com/office/powerpoint/2010/main" val="3889407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CC5688-7947-0F75-4681-2A1A6629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pPr marL="1028700" indent="-1028700">
              <a:buFont typeface="+mj-lt"/>
              <a:buAutoNum type="romanUcPeriod" startAt="3"/>
            </a:pPr>
            <a:r>
              <a:rPr lang="en-US" sz="4800" b="1" dirty="0"/>
              <a:t>FROM GRACE TO GLORY </a:t>
            </a:r>
            <a:r>
              <a:rPr lang="zh-TW" altLang="en-US" sz="4800" b="1" dirty="0">
                <a:ea typeface="KaiTi" panose="02010609060101010101" pitchFamily="49" charset="-122"/>
              </a:rPr>
              <a:t>從恩典到榮耀</a:t>
            </a:r>
            <a:endParaRPr lang="en-US" sz="48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6B6C-5F57-31AE-AB44-98CDB81F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His grace in salvation frees us from the penalty of sin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祂救恩的恩典使我們脫離了罪的刑罰</a:t>
            </a:r>
            <a:endParaRPr lang="en-US" dirty="0"/>
          </a:p>
          <a:p>
            <a:r>
              <a:rPr lang="en-US" dirty="0"/>
              <a:t>His grace in sanctification frees us from the power of sin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祂</a:t>
            </a:r>
            <a:r>
              <a:rPr lang="zh-CN" altLang="en-US" b="1" dirty="0">
                <a:ea typeface="KaiTi" panose="02010609060101010101" pitchFamily="49" charset="-122"/>
              </a:rPr>
              <a:t>成</a:t>
            </a:r>
            <a:r>
              <a:rPr lang="zh-TW" altLang="en-US" b="1" dirty="0">
                <a:ea typeface="KaiTi" panose="02010609060101010101" pitchFamily="49" charset="-122"/>
              </a:rPr>
              <a:t>聖的恩典使我們脫離了罪的權勢</a:t>
            </a:r>
            <a:endParaRPr lang="en-US" altLang="zh-TW" b="1" dirty="0">
              <a:ea typeface="KaiTi" panose="02010609060101010101" pitchFamily="49" charset="-122"/>
            </a:endParaRPr>
          </a:p>
          <a:p>
            <a:r>
              <a:rPr lang="en-US" dirty="0"/>
              <a:t>His grace in glorification frees us from the presence of sin</a:t>
            </a:r>
            <a:br>
              <a:rPr lang="en-US" dirty="0"/>
            </a:br>
            <a:r>
              <a:rPr lang="en-US" b="1" dirty="0">
                <a:ea typeface="KaiTi" panose="02010609060101010101" pitchFamily="49" charset="-122"/>
              </a:rPr>
              <a:t>祂</a:t>
            </a:r>
            <a:r>
              <a:rPr lang="zh-CN" altLang="en-US" b="1" dirty="0">
                <a:ea typeface="KaiTi" panose="02010609060101010101" pitchFamily="49" charset="-122"/>
              </a:rPr>
              <a:t>使我們得</a:t>
            </a:r>
            <a:r>
              <a:rPr lang="en-US" b="1" dirty="0" err="1">
                <a:ea typeface="KaiTi" panose="02010609060101010101" pitchFamily="49" charset="-122"/>
              </a:rPr>
              <a:t>榮耀的恩典使我們脫離了罪的存在</a:t>
            </a:r>
            <a:endParaRPr lang="en-US" altLang="zh-TW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56846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CC5688-7947-0F75-4681-2A1A6629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CHALLENGE </a:t>
            </a:r>
            <a:r>
              <a:rPr lang="zh-TW" altLang="en-US" sz="4800" b="1" dirty="0">
                <a:ea typeface="KaiTi" panose="02010609060101010101" pitchFamily="49" charset="-122"/>
              </a:rPr>
              <a:t>挑戰</a:t>
            </a:r>
            <a:endParaRPr lang="en-US" sz="48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6B6C-5F57-31AE-AB44-98CDB81F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Am I allowing God’s grace to change me—purify me?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我是否允許神的恩典改變我</a:t>
            </a:r>
            <a:r>
              <a:rPr lang="en-US" altLang="zh-TW" b="1" dirty="0">
                <a:ea typeface="KaiTi" panose="02010609060101010101" pitchFamily="49" charset="-122"/>
              </a:rPr>
              <a:t>—</a:t>
            </a:r>
            <a:r>
              <a:rPr lang="zh-TW" altLang="en-US" b="1" dirty="0">
                <a:ea typeface="KaiTi" panose="02010609060101010101" pitchFamily="49" charset="-122"/>
              </a:rPr>
              <a:t>潔凈我？</a:t>
            </a:r>
            <a:endParaRPr lang="en-US" altLang="zh-TW" b="1" dirty="0">
              <a:ea typeface="KaiTi" panose="02010609060101010101" pitchFamily="49" charset="-122"/>
            </a:endParaRPr>
          </a:p>
          <a:p>
            <a:r>
              <a:rPr lang="en-US" dirty="0"/>
              <a:t>Am I living as “one of His very own?”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我是否以「作祂的子民」而活？</a:t>
            </a:r>
            <a:endParaRPr lang="en-US" altLang="zh-TW" b="1" dirty="0">
              <a:ea typeface="KaiTi" panose="02010609060101010101" pitchFamily="49" charset="-122"/>
            </a:endParaRPr>
          </a:p>
          <a:p>
            <a:r>
              <a:rPr lang="en-US" dirty="0"/>
              <a:t>Am I eager to do good works?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我熱心為善嗎？</a:t>
            </a:r>
            <a:endParaRPr lang="en-US" altLang="zh-TW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86394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254A47F-0EFA-8D4A-FF0B-61D3D16E2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THE CONTEXT OF TITUS</a:t>
            </a:r>
            <a:r>
              <a:rPr lang="zh-TW" altLang="en-US" sz="4800" b="1" dirty="0"/>
              <a:t> </a:t>
            </a:r>
            <a:r>
              <a:rPr lang="zh-TW" altLang="en-US" sz="4800" b="1" dirty="0">
                <a:ea typeface="KaiTi" panose="02010609060101010101" pitchFamily="49" charset="-122"/>
              </a:rPr>
              <a:t>提多的背景</a:t>
            </a:r>
            <a:endParaRPr lang="en-US" sz="4800" b="1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F20599-B092-0ACC-8918-968F543BA4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Convert of Paul, 1:4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保羅改變</a:t>
            </a:r>
            <a:r>
              <a:rPr lang="zh-CN" altLang="en-US" b="1" dirty="0">
                <a:ea typeface="KaiTi" panose="02010609060101010101" pitchFamily="49" charset="-122"/>
              </a:rPr>
              <a:t>的人</a:t>
            </a:r>
            <a:r>
              <a:rPr lang="zh-TW" altLang="en-US" b="1" dirty="0">
                <a:ea typeface="KaiTi" panose="02010609060101010101" pitchFamily="49" charset="-122"/>
              </a:rPr>
              <a:t>（ </a:t>
            </a:r>
            <a:r>
              <a:rPr lang="en-US" altLang="zh-TW" b="1" dirty="0">
                <a:ea typeface="KaiTi" panose="02010609060101010101" pitchFamily="49" charset="-122"/>
              </a:rPr>
              <a:t>1</a:t>
            </a:r>
            <a:r>
              <a:rPr lang="zh-TW" altLang="en-US" b="1" dirty="0">
                <a:ea typeface="KaiTi" panose="02010609060101010101" pitchFamily="49" charset="-122"/>
              </a:rPr>
              <a:t>：</a:t>
            </a:r>
            <a:r>
              <a:rPr lang="en-US" altLang="zh-TW" b="1" dirty="0">
                <a:ea typeface="KaiTi" panose="02010609060101010101" pitchFamily="49" charset="-122"/>
              </a:rPr>
              <a:t>4</a:t>
            </a:r>
            <a:r>
              <a:rPr lang="zh-TW" altLang="en-US" b="1" dirty="0">
                <a:ea typeface="KaiTi" panose="02010609060101010101" pitchFamily="49" charset="-122"/>
              </a:rPr>
              <a:t>）</a:t>
            </a:r>
            <a:endParaRPr lang="en-US" dirty="0"/>
          </a:p>
          <a:p>
            <a:r>
              <a:rPr lang="en-US" dirty="0"/>
              <a:t>Gentile, worked with Paul on third missionary journey, Ephesus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外邦人、與保羅一起完成了第三次宣教之旅</a:t>
            </a:r>
            <a:r>
              <a:rPr lang="en-US" altLang="zh-TW" b="1" dirty="0">
                <a:ea typeface="KaiTi" panose="02010609060101010101" pitchFamily="49" charset="-122"/>
              </a:rPr>
              <a:t>—</a:t>
            </a:r>
            <a:r>
              <a:rPr lang="zh-TW" altLang="en-US" b="1" dirty="0">
                <a:ea typeface="KaiTi" panose="02010609060101010101" pitchFamily="49" charset="-122"/>
              </a:rPr>
              <a:t>以弗所</a:t>
            </a:r>
            <a:endParaRPr lang="en-US" dirty="0"/>
          </a:p>
          <a:p>
            <a:r>
              <a:rPr lang="en-US" dirty="0"/>
              <a:t>Titus delivered a letter from Paul to Corinth, later gave a report back to him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提多傳遞保羅的信給哥林多教會，之後寫了報告給他。</a:t>
            </a:r>
            <a:endParaRPr lang="en-US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9701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CC5688-7947-0F75-4681-2A1A6629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/>
              <a:t>THE CONTEXT OF TITUS</a:t>
            </a:r>
            <a:r>
              <a:rPr lang="zh-TW" altLang="en-US" sz="4800" b="1" dirty="0"/>
              <a:t> </a:t>
            </a:r>
            <a:r>
              <a:rPr lang="zh-TW" altLang="en-US" sz="4800" b="1" dirty="0">
                <a:ea typeface="KaiTi" panose="02010609060101010101" pitchFamily="49" charset="-122"/>
              </a:rPr>
              <a:t>提多的背景</a:t>
            </a:r>
            <a:endParaRPr lang="en-US" sz="48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6B6C-5F57-31AE-AB44-98CDB81F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Went to Crete with Paul, introduced the gospel, left behind to teach/train church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和保羅一起去革哩底傳福音，並留下來教導／訓練教會</a:t>
            </a:r>
            <a:endParaRPr lang="en-US" dirty="0"/>
          </a:p>
          <a:p>
            <a:r>
              <a:rPr lang="en-US" dirty="0"/>
              <a:t>Leadership ability that Paul recognized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保羅認可他的領導能力</a:t>
            </a:r>
            <a:endParaRPr lang="en-US" dirty="0"/>
          </a:p>
          <a:p>
            <a:r>
              <a:rPr lang="en-US" dirty="0"/>
              <a:t>PURPOSE: TO GIVE INSTRUCTION FOR THE CHURCH GUARDING AGAINST FALSE TEACHING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目的：教導教會防範虛假教導</a:t>
            </a:r>
            <a:endParaRPr lang="en-US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300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CC5688-7947-0F75-4681-2A1A6629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800" b="1" dirty="0"/>
              <a:t>IMPORTANCE OF THE GOSPEL </a:t>
            </a:r>
            <a:r>
              <a:rPr lang="zh-TW" altLang="en-US" sz="4800" b="1" dirty="0">
                <a:ea typeface="KaiTi" panose="02010609060101010101" pitchFamily="49" charset="-122"/>
              </a:rPr>
              <a:t>福音的重要性</a:t>
            </a:r>
            <a:endParaRPr lang="en-US" sz="48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6B6C-5F57-31AE-AB44-98CDB81F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3"/>
            <a:ext cx="10515600" cy="456349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dirty="0"/>
              <a:t>It’s a gospel of grace</a:t>
            </a:r>
            <a:br>
              <a:rPr lang="en-US" sz="3600" dirty="0"/>
            </a:br>
            <a:r>
              <a:rPr lang="zh-TW" altLang="en-US" sz="3600" b="1" dirty="0">
                <a:ea typeface="KaiTi" panose="02010609060101010101" pitchFamily="49" charset="-122"/>
              </a:rPr>
              <a:t>這是恩典的福音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It’s a gospel of glory</a:t>
            </a:r>
            <a:br>
              <a:rPr lang="en-US" sz="3600" dirty="0"/>
            </a:br>
            <a:r>
              <a:rPr lang="zh-TW" altLang="en-US" sz="3600" b="1" dirty="0">
                <a:ea typeface="KaiTi" panose="02010609060101010101" pitchFamily="49" charset="-122"/>
              </a:rPr>
              <a:t>這是榮耀的福音</a:t>
            </a:r>
            <a:endParaRPr lang="en-US" sz="3600" dirty="0"/>
          </a:p>
          <a:p>
            <a:pPr marL="514350" indent="-514350">
              <a:buFont typeface="+mj-lt"/>
              <a:buAutoNum type="arabicPeriod"/>
            </a:pPr>
            <a:r>
              <a:rPr lang="en-US" sz="3600" dirty="0"/>
              <a:t>From grace to glory—the goal of the gospel</a:t>
            </a:r>
            <a:br>
              <a:rPr lang="en-US" sz="3600" dirty="0"/>
            </a:br>
            <a:r>
              <a:rPr lang="zh-TW" altLang="en-US" sz="3600" b="1" dirty="0">
                <a:ea typeface="KaiTi" panose="02010609060101010101" pitchFamily="49" charset="-122"/>
              </a:rPr>
              <a:t>從恩典到榮耀</a:t>
            </a:r>
            <a:r>
              <a:rPr lang="en-US" altLang="zh-TW" sz="3600" b="1" dirty="0">
                <a:ea typeface="KaiTi" panose="02010609060101010101" pitchFamily="49" charset="-122"/>
              </a:rPr>
              <a:t>—</a:t>
            </a:r>
            <a:r>
              <a:rPr lang="zh-TW" altLang="en-US" sz="3600" b="1" dirty="0">
                <a:ea typeface="KaiTi" panose="02010609060101010101" pitchFamily="49" charset="-122"/>
              </a:rPr>
              <a:t>福音的目標</a:t>
            </a:r>
            <a:endParaRPr lang="en-US" sz="3600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9754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CC5688-7947-0F75-4681-2A1A6629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1028700" indent="-1028700">
              <a:buFont typeface="+mj-lt"/>
              <a:buAutoNum type="romanUcPeriod"/>
            </a:pPr>
            <a:r>
              <a:rPr lang="en-US" sz="4800" b="1" dirty="0"/>
              <a:t>THE GOSPEL OF GRACE </a:t>
            </a:r>
            <a:r>
              <a:rPr lang="zh-TW" altLang="en-US" sz="4800" b="1" dirty="0">
                <a:ea typeface="KaiTi" panose="02010609060101010101" pitchFamily="49" charset="-122"/>
              </a:rPr>
              <a:t>恩典的福音</a:t>
            </a:r>
            <a:endParaRPr lang="en-US" sz="48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6B6C-5F57-31AE-AB44-98CDB81F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It brings salvation.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帶來救恩</a:t>
            </a:r>
            <a:endParaRPr lang="en-US" dirty="0"/>
          </a:p>
          <a:p>
            <a:r>
              <a:rPr lang="en-US" dirty="0"/>
              <a:t>It has appeared to all men. (‘common grace”)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顯明給眾人（一般恩典）</a:t>
            </a:r>
            <a:endParaRPr lang="en-US" dirty="0"/>
          </a:p>
          <a:p>
            <a:r>
              <a:rPr lang="en-US" dirty="0"/>
              <a:t>It teaches us to say “no” to ungodliness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教訓我們除去不敬虔的心</a:t>
            </a:r>
            <a:endParaRPr lang="en-US" altLang="zh-TW" b="1" dirty="0">
              <a:ea typeface="KaiTi" panose="02010609060101010101" pitchFamily="49" charset="-122"/>
            </a:endParaRPr>
          </a:p>
          <a:p>
            <a:r>
              <a:rPr lang="en-US" dirty="0"/>
              <a:t>It teaches us how to live godly lives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教訓我們如何敬虔度日</a:t>
            </a:r>
            <a:endParaRPr lang="en-US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0473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CC5688-7947-0F75-4681-2A1A6629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1028700" indent="-1028700">
              <a:buFont typeface="+mj-lt"/>
              <a:buAutoNum type="romanUcPeriod" startAt="2"/>
            </a:pPr>
            <a:r>
              <a:rPr lang="en-US" sz="4800" b="1" dirty="0"/>
              <a:t>THE GOSPEL OF GLORY </a:t>
            </a:r>
            <a:r>
              <a:rPr lang="en-US" sz="4800" b="1" dirty="0">
                <a:ea typeface="KaiTi" panose="02010609060101010101" pitchFamily="49" charset="-122"/>
              </a:rPr>
              <a:t>榮耀</a:t>
            </a:r>
            <a:r>
              <a:rPr lang="zh-TW" altLang="en-US" sz="4800" b="1" dirty="0">
                <a:ea typeface="KaiTi" panose="02010609060101010101" pitchFamily="49" charset="-122"/>
              </a:rPr>
              <a:t>的福音</a:t>
            </a:r>
            <a:endParaRPr lang="en-US" sz="48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6B6C-5F57-31AE-AB44-98CDB81F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Our blessed hope is in Christ</a:t>
            </a:r>
            <a:r>
              <a:rPr lang="zh-TW" altLang="en-US" dirty="0"/>
              <a:t> </a:t>
            </a:r>
            <a:r>
              <a:rPr lang="en-US" dirty="0"/>
              <a:t>“the glorious appearance of our great God and Savior, Jesus Christ”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我們所盼望的福在基督裡</a:t>
            </a:r>
            <a:r>
              <a:rPr lang="en-US" altLang="zh-TW" b="1" dirty="0">
                <a:ea typeface="KaiTi" panose="02010609060101010101" pitchFamily="49" charset="-122"/>
              </a:rPr>
              <a:t>—</a:t>
            </a:r>
            <a:r>
              <a:rPr lang="zh-TW" altLang="en-US" b="1" dirty="0">
                <a:ea typeface="KaiTi" panose="02010609060101010101" pitchFamily="49" charset="-122"/>
              </a:rPr>
              <a:t>「至大的神和我們（或作：神─我們）救主耶穌基督的榮耀顯現」</a:t>
            </a:r>
            <a:endParaRPr lang="en-US" altLang="zh-TW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08753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CC5688-7947-0F75-4681-2A1A6629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1028700" indent="-1028700">
              <a:buFont typeface="+mj-lt"/>
              <a:buAutoNum type="romanUcPeriod" startAt="2"/>
            </a:pPr>
            <a:r>
              <a:rPr lang="en-US" sz="4800" b="1" dirty="0"/>
              <a:t>THE GOSPEL OF GLORY </a:t>
            </a:r>
            <a:r>
              <a:rPr lang="zh-TW" altLang="en-US" sz="4800" b="1" dirty="0">
                <a:ea typeface="KaiTi" panose="02010609060101010101" pitchFamily="49" charset="-122"/>
              </a:rPr>
              <a:t>榮耀的福音</a:t>
            </a:r>
            <a:endParaRPr lang="en-US" sz="48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6B6C-5F57-31AE-AB44-98CDB81F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dirty="0"/>
              <a:t>Jesus, the focus of the gospel</a:t>
            </a:r>
            <a:br>
              <a:rPr lang="en-US" dirty="0"/>
            </a:br>
            <a:r>
              <a:rPr lang="zh-TW" altLang="en-US" b="1" dirty="0">
                <a:ea typeface="KaiTi" panose="02010609060101010101" pitchFamily="49" charset="-122"/>
              </a:rPr>
              <a:t>福音的焦點，耶穌</a:t>
            </a:r>
            <a:endParaRPr lang="en-US" dirty="0"/>
          </a:p>
          <a:p>
            <a:pPr lvl="1"/>
            <a:r>
              <a:rPr lang="en-US" sz="3000" dirty="0"/>
              <a:t>He gave Himself for us</a:t>
            </a:r>
            <a:br>
              <a:rPr lang="en-US" sz="3000" dirty="0"/>
            </a:br>
            <a:r>
              <a:rPr lang="zh-TW" altLang="en-US" sz="3000" b="1" dirty="0">
                <a:ea typeface="KaiTi" panose="02010609060101010101" pitchFamily="49" charset="-122"/>
              </a:rPr>
              <a:t>祂為我們捨了自己</a:t>
            </a:r>
            <a:endParaRPr lang="en-US" altLang="zh-TW" sz="3000" b="1" dirty="0">
              <a:ea typeface="KaiTi" panose="02010609060101010101" pitchFamily="49" charset="-122"/>
            </a:endParaRPr>
          </a:p>
          <a:p>
            <a:pPr lvl="1"/>
            <a:r>
              <a:rPr lang="en-US" sz="3000" dirty="0"/>
              <a:t>He redeemed us</a:t>
            </a:r>
            <a:br>
              <a:rPr lang="en-US" sz="3000" dirty="0"/>
            </a:br>
            <a:r>
              <a:rPr lang="zh-TW" altLang="en-US" sz="3000" b="1" dirty="0">
                <a:ea typeface="KaiTi" panose="02010609060101010101" pitchFamily="49" charset="-122"/>
              </a:rPr>
              <a:t>祂贖我們</a:t>
            </a:r>
            <a:endParaRPr lang="en-US" altLang="zh-TW" sz="3000" b="1" dirty="0">
              <a:ea typeface="KaiTi" panose="02010609060101010101" pitchFamily="49" charset="-122"/>
            </a:endParaRPr>
          </a:p>
          <a:p>
            <a:pPr lvl="1"/>
            <a:r>
              <a:rPr lang="en-US" sz="3000" dirty="0"/>
              <a:t>He made us “His very own”</a:t>
            </a:r>
            <a:br>
              <a:rPr lang="en-US" sz="3000" dirty="0"/>
            </a:br>
            <a:r>
              <a:rPr lang="zh-TW" altLang="en-US" sz="3000" b="1" dirty="0">
                <a:ea typeface="KaiTi" panose="02010609060101010101" pitchFamily="49" charset="-122"/>
              </a:rPr>
              <a:t>祂使我們「特作自己的子民」</a:t>
            </a:r>
            <a:endParaRPr lang="en-US" sz="3000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089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CC5688-7947-0F75-4681-2A1A6629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1028700" indent="-1028700">
              <a:buFont typeface="+mj-lt"/>
              <a:buAutoNum type="romanUcPeriod" startAt="2"/>
            </a:pPr>
            <a:r>
              <a:rPr lang="en-US" sz="4800" b="1" dirty="0"/>
              <a:t>THE GOSPEL OF GLORY </a:t>
            </a:r>
            <a:r>
              <a:rPr lang="zh-TW" altLang="en-US" sz="4800" b="1" dirty="0">
                <a:ea typeface="KaiTi" panose="02010609060101010101" pitchFamily="49" charset="-122"/>
              </a:rPr>
              <a:t>榮耀的福音</a:t>
            </a:r>
            <a:endParaRPr lang="en-US" sz="48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6B6C-5F57-31AE-AB44-98CDB81F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3400" dirty="0"/>
              <a:t>Thinking about His glory…</a:t>
            </a:r>
            <a:br>
              <a:rPr lang="en-US" sz="3400" dirty="0"/>
            </a:br>
            <a:r>
              <a:rPr lang="ja-JP" altLang="en-US" sz="3600" b="1" i="0" dirty="0">
                <a:solidFill>
                  <a:srgbClr val="222222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思</a:t>
            </a:r>
            <a:r>
              <a:rPr lang="zh-TW" altLang="en-US" sz="3400" b="1" dirty="0">
                <a:ea typeface="KaiTi" panose="02010609060101010101" pitchFamily="49" charset="-122"/>
              </a:rPr>
              <a:t>想祂的榮耀</a:t>
            </a:r>
            <a:r>
              <a:rPr lang="en-US" altLang="zh-TW" sz="3400" b="1" dirty="0">
                <a:ea typeface="KaiTi" panose="02010609060101010101" pitchFamily="49" charset="-122"/>
              </a:rPr>
              <a:t>…</a:t>
            </a:r>
            <a:endParaRPr lang="en-US" sz="3400" dirty="0"/>
          </a:p>
          <a:p>
            <a:pPr lvl="1"/>
            <a:r>
              <a:rPr lang="en-US" sz="3000" dirty="0"/>
              <a:t>WHO HE IS</a:t>
            </a:r>
            <a:br>
              <a:rPr lang="en-US" sz="3000" dirty="0"/>
            </a:br>
            <a:r>
              <a:rPr lang="zh-TW" altLang="en-US" sz="3000" b="1" dirty="0">
                <a:ea typeface="KaiTi" panose="02010609060101010101" pitchFamily="49" charset="-122"/>
              </a:rPr>
              <a:t>祂是誰</a:t>
            </a:r>
            <a:endParaRPr lang="en-US" altLang="zh-TW" sz="3000" b="1" dirty="0">
              <a:ea typeface="KaiTi" panose="02010609060101010101" pitchFamily="49" charset="-122"/>
            </a:endParaRPr>
          </a:p>
          <a:p>
            <a:pPr lvl="1"/>
            <a:r>
              <a:rPr lang="en-US" sz="3000" dirty="0"/>
              <a:t>WHAT HE HAS DONE</a:t>
            </a:r>
            <a:br>
              <a:rPr lang="en-US" sz="3000" dirty="0"/>
            </a:br>
            <a:r>
              <a:rPr lang="zh-TW" altLang="en-US" sz="3000" b="1" dirty="0">
                <a:ea typeface="KaiTi" panose="02010609060101010101" pitchFamily="49" charset="-122"/>
              </a:rPr>
              <a:t>祂做了什麼</a:t>
            </a:r>
            <a:endParaRPr lang="en-US" altLang="zh-TW" sz="3000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061064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2CC5688-7947-0F75-4681-2A1A66294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1028700" indent="-1028700">
              <a:buFont typeface="+mj-lt"/>
              <a:buAutoNum type="romanUcPeriod" startAt="2"/>
            </a:pPr>
            <a:r>
              <a:rPr lang="en-US" sz="4800" b="1" dirty="0"/>
              <a:t>THE GOSPEL OF GLORY </a:t>
            </a:r>
            <a:r>
              <a:rPr lang="zh-TW" altLang="en-US" sz="4800" b="1" dirty="0">
                <a:ea typeface="KaiTi" panose="02010609060101010101" pitchFamily="49" charset="-122"/>
              </a:rPr>
              <a:t>榮耀的福音</a:t>
            </a:r>
            <a:endParaRPr lang="en-US" sz="4800" b="1" dirty="0"/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26B6C-5F57-31AE-AB44-98CDB81F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US" sz="3600" dirty="0"/>
              <a:t>Thinking about our response…</a:t>
            </a:r>
            <a:br>
              <a:rPr lang="en-US" sz="3600" dirty="0"/>
            </a:br>
            <a:r>
              <a:rPr lang="zh-TW" altLang="en-US" sz="3600" b="1" dirty="0">
                <a:ea typeface="KaiTi" panose="02010609060101010101" pitchFamily="49" charset="-122"/>
              </a:rPr>
              <a:t>思考我們的回應</a:t>
            </a:r>
            <a:r>
              <a:rPr lang="en-US" altLang="zh-TW" sz="3600" b="1" dirty="0">
                <a:ea typeface="KaiTi" panose="02010609060101010101" pitchFamily="49" charset="-122"/>
              </a:rPr>
              <a:t>…</a:t>
            </a:r>
            <a:endParaRPr lang="en-US" sz="3600" dirty="0"/>
          </a:p>
          <a:p>
            <a:pPr lvl="1"/>
            <a:r>
              <a:rPr lang="en-US" sz="3000" dirty="0"/>
              <a:t>HOW SHOULD WE RESPOND?</a:t>
            </a:r>
            <a:br>
              <a:rPr lang="en-US" sz="3000" dirty="0"/>
            </a:br>
            <a:r>
              <a:rPr lang="zh-TW" altLang="en-US" sz="3000" b="1" dirty="0">
                <a:ea typeface="KaiTi" panose="02010609060101010101" pitchFamily="49" charset="-122"/>
              </a:rPr>
              <a:t>我們應該如何回應？</a:t>
            </a:r>
            <a:endParaRPr lang="en-US" altLang="zh-TW" sz="3000" b="1" dirty="0"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62637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- Worship Month Day Year</Template>
  <TotalTime>0</TotalTime>
  <Words>609</Words>
  <Application>Microsoft Office PowerPoint</Application>
  <PresentationFormat>Widescreen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KaiTi</vt:lpstr>
      <vt:lpstr>Arial</vt:lpstr>
      <vt:lpstr>Calibri</vt:lpstr>
      <vt:lpstr>Office Theme</vt:lpstr>
      <vt:lpstr>PowerPoint Presentation</vt:lpstr>
      <vt:lpstr>THE CONTEXT OF TITUS 提多的背景</vt:lpstr>
      <vt:lpstr>THE CONTEXT OF TITUS 提多的背景</vt:lpstr>
      <vt:lpstr>IMPORTANCE OF THE GOSPEL 福音的重要性</vt:lpstr>
      <vt:lpstr>THE GOSPEL OF GRACE 恩典的福音</vt:lpstr>
      <vt:lpstr>THE GOSPEL OF GLORY 榮耀的福音</vt:lpstr>
      <vt:lpstr>THE GOSPEL OF GLORY 榮耀的福音</vt:lpstr>
      <vt:lpstr>THE GOSPEL OF GLORY 榮耀的福音</vt:lpstr>
      <vt:lpstr>THE GOSPEL OF GLORY 榮耀的福音</vt:lpstr>
      <vt:lpstr>FROM GRACE TO GLORY 從恩典到榮耀</vt:lpstr>
      <vt:lpstr>CHALLENGE 挑戰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Choi</dc:creator>
  <cp:lastModifiedBy>Annie Petzholt</cp:lastModifiedBy>
  <cp:revision>22</cp:revision>
  <dcterms:created xsi:type="dcterms:W3CDTF">2021-09-02T07:02:48Z</dcterms:created>
  <dcterms:modified xsi:type="dcterms:W3CDTF">2022-06-25T19:52:58Z</dcterms:modified>
</cp:coreProperties>
</file>