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2393D4-D1D2-40B9-8EDF-FA516C4C869E}" v="1" dt="2020-01-01T18:14:36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nchang Chen" userId="bdf08ddc82ea3892" providerId="LiveId" clId="{272393D4-D1D2-40B9-8EDF-FA516C4C869E}"/>
    <pc:docChg chg="modSld">
      <pc:chgData name="Jinchang Chen" userId="bdf08ddc82ea3892" providerId="LiveId" clId="{272393D4-D1D2-40B9-8EDF-FA516C4C869E}" dt="2020-01-01T18:14:45.919" v="2" actId="14100"/>
      <pc:docMkLst>
        <pc:docMk/>
      </pc:docMkLst>
      <pc:sldChg chg="modSp">
        <pc:chgData name="Jinchang Chen" userId="bdf08ddc82ea3892" providerId="LiveId" clId="{272393D4-D1D2-40B9-8EDF-FA516C4C869E}" dt="2020-01-01T18:14:45.919" v="2" actId="14100"/>
        <pc:sldMkLst>
          <pc:docMk/>
          <pc:sldMk cId="347798009" sldId="261"/>
        </pc:sldMkLst>
        <pc:spChg chg="mod">
          <ac:chgData name="Jinchang Chen" userId="bdf08ddc82ea3892" providerId="LiveId" clId="{272393D4-D1D2-40B9-8EDF-FA516C4C869E}" dt="2020-01-01T18:14:45.919" v="2" actId="14100"/>
          <ac:spMkLst>
            <pc:docMk/>
            <pc:sldMk cId="347798009" sldId="261"/>
            <ac:spMk id="3" creationId="{C584705A-C73D-4743-B836-E8DC82AAEAE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4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77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04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43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9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13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7163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080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2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9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1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70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233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660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90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27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746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172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8" r:id="rId12"/>
    <p:sldLayoutId id="2147483753" r:id="rId13"/>
    <p:sldLayoutId id="2147483754" r:id="rId14"/>
    <p:sldLayoutId id="2147483755" r:id="rId15"/>
    <p:sldLayoutId id="2147483756" r:id="rId16"/>
    <p:sldLayoutId id="2147483757" r:id="rId17"/>
  </p:sldLayoutIdLst>
  <p:hf sldNum="0" hdr="0" ftr="0" dt="0"/>
  <p:txStyles>
    <p:titleStyle>
      <a:lvl1pPr algn="ctr" defTabSz="457200" rtl="0" eaLnBrk="1" latinLnBrk="0" hangingPunct="1">
        <a:lnSpc>
          <a:spcPct val="100000"/>
        </a:lnSpc>
        <a:spcBef>
          <a:spcPct val="0"/>
        </a:spcBef>
        <a:buNone/>
        <a:defRPr sz="4000" i="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DF989AEC-1E94-4C34-8F50-662814C537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9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6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 flipH="1">
            <a:off x="7426885" y="445383"/>
            <a:ext cx="1995577" cy="7534653"/>
          </a:xfrm>
          <a:prstGeom prst="round2SameRect">
            <a:avLst>
              <a:gd name="adj1" fmla="val 9679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932F2A-FA36-437C-8D65-3CA72D128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7701" y="3496574"/>
            <a:ext cx="6436104" cy="1052422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/>
              <a:t>重新啟航 </a:t>
            </a:r>
            <a:r>
              <a:rPr lang="en-US" altLang="zh-TW" sz="4400" dirty="0"/>
              <a:t>LIFE</a:t>
            </a:r>
            <a:r>
              <a:rPr lang="zh-TW" altLang="en-US" sz="4400" dirty="0"/>
              <a:t> </a:t>
            </a:r>
            <a:r>
              <a:rPr lang="en-US" altLang="zh-TW" sz="4400" dirty="0"/>
              <a:t>REBOOT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1707D-83E8-4A26-9282-6972FBF4EB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7701" y="4548996"/>
            <a:ext cx="6436104" cy="534838"/>
          </a:xfrm>
        </p:spPr>
        <p:txBody>
          <a:bodyPr>
            <a:noAutofit/>
          </a:bodyPr>
          <a:lstStyle/>
          <a:p>
            <a:pPr algn="l"/>
            <a:r>
              <a:rPr lang="zh-TW" altLang="en-US" sz="3200" dirty="0">
                <a:solidFill>
                  <a:srgbClr val="E6A235"/>
                </a:solidFill>
              </a:rPr>
              <a:t>新年信息 </a:t>
            </a:r>
            <a:r>
              <a:rPr lang="en-US" altLang="zh-TW" sz="3200" dirty="0">
                <a:solidFill>
                  <a:srgbClr val="E6A235"/>
                </a:solidFill>
              </a:rPr>
              <a:t>New Year Message</a:t>
            </a:r>
            <a:endParaRPr lang="en-US" sz="3200" dirty="0">
              <a:solidFill>
                <a:srgbClr val="E6A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89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1E70A317-DCED-4E80-AA2D-467D8702E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4C921-E166-4214-A042-5A2999A9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835383"/>
            <a:ext cx="4171950" cy="289841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zh-TW" altLang="en-US" sz="4400" dirty="0"/>
              <a:t>新年不是機械的重複</a:t>
            </a:r>
            <a:br>
              <a:rPr lang="en-US" altLang="zh-TW" sz="4200" dirty="0"/>
            </a:br>
            <a:r>
              <a:rPr lang="en-US" altLang="zh-TW" sz="4200" dirty="0"/>
              <a:t>New Year Is Not a Repetition</a:t>
            </a:r>
            <a:endParaRPr lang="en-US" sz="4200" dirty="0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A6D87845-294F-40CB-BC48-46455460D2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5671" y="0"/>
            <a:ext cx="75363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Image result for repetition">
            <a:extLst>
              <a:ext uri="{FF2B5EF4-FFF2-40B4-BE49-F238E27FC236}">
                <a16:creationId xmlns:a16="http://schemas.microsoft.com/office/drawing/2014/main" id="{B98C6E86-EA7D-4281-B77A-A0139487F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772" y="940158"/>
            <a:ext cx="633412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7281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E482A67-6CD8-49D7-9F85-52ECF9915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FE441-5256-4460-B719-F92A7FB05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326" y="1536696"/>
            <a:ext cx="4524374" cy="27876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zh-TW" altLang="en-US" sz="4400" dirty="0"/>
              <a:t>新年不是簡單的累加</a:t>
            </a:r>
            <a:br>
              <a:rPr lang="en-US" altLang="zh-TW" sz="3700" dirty="0"/>
            </a:br>
            <a:r>
              <a:rPr lang="en-US" altLang="zh-TW" dirty="0"/>
              <a:t>New Year Is Not an Addition </a:t>
            </a:r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418F941B-B7E9-44F2-9A2C-5D35ACF9A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614" y="965196"/>
            <a:ext cx="6476539" cy="4781641"/>
          </a:xfrm>
          <a:prstGeom prst="rect">
            <a:avLst/>
          </a:prstGeom>
          <a:solidFill>
            <a:schemeClr val="tx1"/>
          </a:solidFill>
          <a:ln w="190500">
            <a:solidFill>
              <a:srgbClr val="FFFFFF">
                <a:alpha val="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Image result for 2020">
            <a:extLst>
              <a:ext uri="{FF2B5EF4-FFF2-40B4-BE49-F238E27FC236}">
                <a16:creationId xmlns:a16="http://schemas.microsoft.com/office/drawing/2014/main" id="{913C82F2-2DBD-453A-BA84-892B391A5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62" y="1638300"/>
            <a:ext cx="4973243" cy="331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05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1DC52-6B00-455C-B0C7-147C8A18A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9236" y="1097280"/>
            <a:ext cx="6043875" cy="4626864"/>
          </a:xfrm>
        </p:spPr>
        <p:txBody>
          <a:bodyPr anchor="ctr">
            <a:normAutofit/>
          </a:bodyPr>
          <a:lstStyle/>
          <a:p>
            <a:pPr algn="l"/>
            <a:r>
              <a:rPr lang="zh-TW" altLang="en-US">
                <a:solidFill>
                  <a:schemeClr val="tx1"/>
                </a:solidFill>
              </a:rPr>
              <a:t>新年乃是重新來過</a:t>
            </a:r>
            <a:br>
              <a:rPr lang="en-US" altLang="zh-TW">
                <a:solidFill>
                  <a:schemeClr val="tx1"/>
                </a:solidFill>
              </a:rPr>
            </a:br>
            <a:r>
              <a:rPr lang="en-US" altLang="zh-TW">
                <a:solidFill>
                  <a:schemeClr val="tx1"/>
                </a:solidFill>
              </a:rPr>
              <a:t>New Year Is an Opportunity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Image result for new year sermon">
            <a:extLst>
              <a:ext uri="{FF2B5EF4-FFF2-40B4-BE49-F238E27FC236}">
                <a16:creationId xmlns:a16="http://schemas.microsoft.com/office/drawing/2014/main" id="{D73736A6-B598-4A5D-A145-F3651A97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32" y="2448959"/>
            <a:ext cx="3638543" cy="196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0602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3D9BD5-A493-4B97-963D-60135D533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F759AF4-E342-4E60-8A32-C44A328F2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ln w="15875" cap="sq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6F6BCB-E13D-41BF-A4EA-89377183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443" y="1023257"/>
            <a:ext cx="3732902" cy="4570457"/>
          </a:xfrm>
          <a:effectLst/>
        </p:spPr>
        <p:txBody>
          <a:bodyPr>
            <a:normAutofit/>
          </a:bodyPr>
          <a:lstStyle/>
          <a:p>
            <a:pPr algn="l"/>
            <a:r>
              <a:rPr lang="zh-TW" altLang="en-US" sz="4400" dirty="0"/>
              <a:t>林後 </a:t>
            </a:r>
            <a:r>
              <a:rPr lang="en-US" altLang="zh-TW" dirty="0"/>
              <a:t>2Cor 5:17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49B2805-6469-407A-A68A-BB85AC8A8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68371" y="2057399"/>
            <a:ext cx="0" cy="27432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705A-C73D-4743-B836-E8DC82AAE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2559" y="1023257"/>
            <a:ext cx="6536011" cy="4570457"/>
          </a:xfrm>
          <a:effectLst/>
        </p:spPr>
        <p:txBody>
          <a:bodyPr anchor="ctr">
            <a:normAutofit/>
          </a:bodyPr>
          <a:lstStyle/>
          <a:p>
            <a:r>
              <a:rPr lang="zh-TW" altLang="en-US" sz="3600" dirty="0"/>
              <a:t>若有人在基督裡，他就是新造的人，舊事已過，都變成新的了。</a:t>
            </a:r>
            <a:endParaRPr lang="en-US" altLang="zh-TW" sz="3600" dirty="0"/>
          </a:p>
          <a:p>
            <a:r>
              <a:rPr lang="en-US" sz="3200" dirty="0"/>
              <a:t>Therefore if anyone is in Christ, </a:t>
            </a:r>
            <a:r>
              <a:rPr lang="en-US" sz="3200" dirty="0">
                <a:effectLst/>
              </a:rPr>
              <a:t>he is </a:t>
            </a:r>
            <a:r>
              <a:rPr lang="en-US" sz="3200" dirty="0"/>
              <a:t>a new creature; the old things passed away; behold, new things have come. </a:t>
            </a:r>
          </a:p>
        </p:txBody>
      </p:sp>
    </p:spTree>
    <p:extLst>
      <p:ext uri="{BB962C8B-B14F-4D97-AF65-F5344CB8AC3E}">
        <p14:creationId xmlns:p14="http://schemas.microsoft.com/office/powerpoint/2010/main" val="3477980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D32A07D-C646-4CC0-BA93-76707E707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9303D1-E7C2-4668-A8EB-5B2584F2D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3551" y="773293"/>
            <a:ext cx="4797172" cy="3499549"/>
          </a:xfrm>
        </p:spPr>
        <p:txBody>
          <a:bodyPr>
            <a:normAutofit/>
          </a:bodyPr>
          <a:lstStyle/>
          <a:p>
            <a:pPr algn="l"/>
            <a:r>
              <a:rPr lang="zh-TW" altLang="en-US" sz="4400" dirty="0"/>
              <a:t>祝大家新年快樂</a:t>
            </a:r>
            <a:r>
              <a:rPr lang="en-US" altLang="zh-TW" sz="4400" dirty="0"/>
              <a:t>﹗</a:t>
            </a: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333860-8552-4988-B8F6-BAB00B2A0B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6427" y="4272842"/>
            <a:ext cx="4654296" cy="1185333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solidFill>
                  <a:srgbClr val="DC9836"/>
                </a:solidFill>
              </a:rPr>
              <a:t>HAPPY NEW YEAR TO ALL!</a:t>
            </a:r>
          </a:p>
        </p:txBody>
      </p:sp>
      <p:pic>
        <p:nvPicPr>
          <p:cNvPr id="4102" name="Picture 6" descr="Image result for 2020 new year wallpaper">
            <a:extLst>
              <a:ext uri="{FF2B5EF4-FFF2-40B4-BE49-F238E27FC236}">
                <a16:creationId xmlns:a16="http://schemas.microsoft.com/office/drawing/2014/main" id="{14F57ABA-0316-4B8A-AFC5-43D366CFA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313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D41"/>
      </a:dk2>
      <a:lt2>
        <a:srgbClr val="E5E8EA"/>
      </a:lt2>
      <a:accent1>
        <a:srgbClr val="E72935"/>
      </a:accent1>
      <a:accent2>
        <a:srgbClr val="D55A17"/>
      </a:accent2>
      <a:accent3>
        <a:srgbClr val="C49F23"/>
      </a:accent3>
      <a:accent4>
        <a:srgbClr val="14B787"/>
      </a:accent4>
      <a:accent5>
        <a:srgbClr val="23B0C4"/>
      </a:accent5>
      <a:accent6>
        <a:srgbClr val="176FD5"/>
      </a:accent6>
      <a:hlink>
        <a:srgbClr val="3C8AB5"/>
      </a:hlink>
      <a:folHlink>
        <a:srgbClr val="848484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106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Calisto MT</vt:lpstr>
      <vt:lpstr>Wingdings 2</vt:lpstr>
      <vt:lpstr>SlateVTI</vt:lpstr>
      <vt:lpstr>重新啟航 LIFE REBOOT</vt:lpstr>
      <vt:lpstr>新年不是機械的重複 New Year Is Not a Repetition</vt:lpstr>
      <vt:lpstr>新年不是簡單的累加 New Year Is Not an Addition </vt:lpstr>
      <vt:lpstr>新年乃是重新來過 New Year Is an Opportunity</vt:lpstr>
      <vt:lpstr>林後 2Cor 5:17</vt:lpstr>
      <vt:lpstr>祝大家新年快樂﹗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重新啟航 LIFE REBOOT</dc:title>
  <dc:creator>Jinchang Chen</dc:creator>
  <cp:lastModifiedBy>Becky Kwan</cp:lastModifiedBy>
  <cp:revision>4</cp:revision>
  <dcterms:created xsi:type="dcterms:W3CDTF">2020-01-01T17:32:20Z</dcterms:created>
  <dcterms:modified xsi:type="dcterms:W3CDTF">2020-01-02T01:19:49Z</dcterms:modified>
</cp:coreProperties>
</file>