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9" r:id="rId3"/>
    <p:sldId id="306" r:id="rId4"/>
    <p:sldId id="305" r:id="rId5"/>
    <p:sldId id="307" r:id="rId6"/>
    <p:sldId id="299" r:id="rId7"/>
    <p:sldId id="298" r:id="rId8"/>
    <p:sldId id="300" r:id="rId9"/>
    <p:sldId id="261" r:id="rId10"/>
    <p:sldId id="262" r:id="rId11"/>
    <p:sldId id="308" r:id="rId12"/>
    <p:sldId id="291" r:id="rId13"/>
    <p:sldId id="267" r:id="rId14"/>
    <p:sldId id="282" r:id="rId15"/>
    <p:sldId id="281" r:id="rId16"/>
    <p:sldId id="285" r:id="rId17"/>
    <p:sldId id="286" r:id="rId18"/>
    <p:sldId id="303" r:id="rId19"/>
    <p:sldId id="284" r:id="rId20"/>
    <p:sldId id="287" r:id="rId21"/>
    <p:sldId id="295" r:id="rId22"/>
    <p:sldId id="304" r:id="rId23"/>
    <p:sldId id="276" r:id="rId24"/>
    <p:sldId id="296" r:id="rId25"/>
    <p:sldId id="297" r:id="rId26"/>
    <p:sldId id="293" r:id="rId27"/>
    <p:sldId id="273" r:id="rId28"/>
    <p:sldId id="294" r:id="rId29"/>
    <p:sldId id="302" r:id="rId30"/>
    <p:sldId id="272" r:id="rId31"/>
    <p:sldId id="301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3300"/>
    <a:srgbClr val="508056"/>
    <a:srgbClr val="6273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20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7F3AD-764E-4988-9D5F-799B8EEB48B2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417B7-E2FC-447B-BB31-82C009A36B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4891B-BDBA-4741-B1E3-5B3E439772CC}" type="datetimeFigureOut">
              <a:rPr lang="en-US" smtClean="0"/>
              <a:pPr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AC7D9-D9BF-4714-B8E8-1E7E51BE4F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連於元首基督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583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2057400"/>
          </a:xfrm>
        </p:spPr>
        <p:txBody>
          <a:bodyPr>
            <a:noAutofit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連於元首基督</a:t>
            </a:r>
            <a: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住在基督裡</a:t>
            </a:r>
            <a: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Abide in Christ</a:t>
            </a:r>
            <a: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66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endParaRPr lang="en-US" sz="6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5029200"/>
            <a:ext cx="6400800" cy="8382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裴賀安慈師母</a:t>
            </a:r>
            <a:endParaRPr lang="en-US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住在上帝的話語中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Abide in God’s Word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jp\Documents\Annie's Sermon Notes\連於元首基督\Abide in God's Word\pic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2617"/>
            <a:ext cx="9144000" cy="550538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0" y="2209800"/>
            <a:ext cx="3124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來自上帝啟示的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永恆的真理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火光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生命力</a:t>
            </a:r>
            <a:endParaRPr lang="en-US" altLang="zh-TW" sz="32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熱情</a:t>
            </a:r>
            <a:endParaRPr 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聖經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天下第一奇書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jp\Documents\Annie's Sermon Notes\連於元首基督\Abide in God's Word\pic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73083"/>
            <a:ext cx="9144000" cy="6084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住在上帝的話語中 </a:t>
            </a:r>
            <a:r>
              <a:rPr lang="en-US" altLang="zh-TW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Abide in God’s Word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 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-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生命不枯乾 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(John 15:5-6)</a:t>
            </a:r>
          </a:p>
          <a:p>
            <a:pPr marL="514350" indent="-514350" algn="ctr">
              <a:buNone/>
            </a:pPr>
            <a:r>
              <a:rPr lang="en-US" altLang="zh-TW" sz="4400" b="1" dirty="0" smtClean="0">
                <a:solidFill>
                  <a:srgbClr val="C00000"/>
                </a:solidFill>
                <a:latin typeface="+mj-lt"/>
                <a:ea typeface="微軟正黑體" pitchFamily="34" charset="-120"/>
              </a:rPr>
              <a:t>Life does not run dry</a:t>
            </a:r>
          </a:p>
          <a:p>
            <a:pPr marL="514350" indent="-514350" algn="ctr">
              <a:buNone/>
            </a:pPr>
            <a:r>
              <a:rPr lang="en-US" altLang="zh-TW" sz="4400" b="1" dirty="0" smtClean="0">
                <a:latin typeface="+mj-lt"/>
                <a:ea typeface="微軟正黑體" pitchFamily="34" charset="-120"/>
              </a:rPr>
              <a:t>2.</a:t>
            </a:r>
            <a:r>
              <a:rPr lang="zh-TW" altLang="en-US" sz="4400" b="1" dirty="0" smtClean="0">
                <a:latin typeface="+mj-lt"/>
                <a:ea typeface="微軟正黑體" pitchFamily="34" charset="-120"/>
              </a:rPr>
              <a:t> 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禱告蒙垂聽 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(15:7)</a:t>
            </a:r>
          </a:p>
          <a:p>
            <a:pPr marL="514350" indent="-514350" algn="ctr">
              <a:buNone/>
            </a:pPr>
            <a:r>
              <a:rPr lang="en-US" altLang="zh-TW" sz="4400" b="1" dirty="0" smtClean="0">
                <a:solidFill>
                  <a:srgbClr val="C00000"/>
                </a:solidFill>
                <a:latin typeface="+mj-lt"/>
                <a:ea typeface="微軟正黑體" pitchFamily="34" charset="-120"/>
              </a:rPr>
              <a:t>Prayers are heard</a:t>
            </a:r>
          </a:p>
          <a:p>
            <a:pPr marL="514350" indent="-514350" algn="ctr">
              <a:buNone/>
            </a:pPr>
            <a:r>
              <a:rPr lang="en-US" altLang="zh-TW" sz="4400" b="1" dirty="0" smtClean="0">
                <a:latin typeface="+mj-lt"/>
                <a:ea typeface="微軟正黑體" pitchFamily="34" charset="-120"/>
              </a:rPr>
              <a:t>3.</a:t>
            </a:r>
            <a:r>
              <a:rPr lang="zh-TW" altLang="en-US" sz="4400" b="1" dirty="0" smtClean="0">
                <a:latin typeface="+mj-lt"/>
                <a:ea typeface="微軟正黑體" pitchFamily="34" charset="-120"/>
              </a:rPr>
              <a:t> 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能多結果子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(15:8)</a:t>
            </a:r>
          </a:p>
          <a:p>
            <a:pPr marL="514350" indent="-514350" algn="ctr">
              <a:buNone/>
            </a:pPr>
            <a:r>
              <a:rPr lang="en-US" altLang="zh-TW" sz="4400" b="1" dirty="0" smtClean="0">
                <a:solidFill>
                  <a:srgbClr val="C00000"/>
                </a:solidFill>
                <a:latin typeface="+mj-lt"/>
                <a:ea typeface="微軟正黑體" pitchFamily="34" charset="-120"/>
              </a:rPr>
              <a:t>Able to Bear Much Fruit</a:t>
            </a:r>
            <a:endParaRPr lang="en-US" altLang="zh-TW" sz="3600" b="1" dirty="0" smtClean="0">
              <a:solidFill>
                <a:srgbClr val="C00000"/>
              </a:solidFill>
              <a:latin typeface="+mj-lt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上帝的話語像什麼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 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ea typeface="微軟正黑體" pitchFamily="34" charset="-120"/>
              </a:rPr>
              <a:t>What is God’s word likened to?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altLang="zh-TW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1).</a:t>
            </a:r>
            <a:r>
              <a:rPr lang="zh-TW" altLang="en-US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利劍 </a:t>
            </a:r>
            <a:r>
              <a:rPr lang="en-US" altLang="zh-TW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剖開</a:t>
            </a:r>
            <a:r>
              <a:rPr lang="en-US" altLang="zh-TW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查驗</a:t>
            </a:r>
            <a:r>
              <a:rPr lang="en-US" altLang="zh-TW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剖析我們的內心</a:t>
            </a:r>
            <a:endParaRPr lang="en-US" altLang="zh-TW" sz="1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Sharp Sword -</a:t>
            </a:r>
          </a:p>
          <a:p>
            <a:pPr marL="514350" indent="-514350">
              <a:buNone/>
            </a:pPr>
            <a:endParaRPr lang="en-US" altLang="zh-TW" sz="9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12800" b="1" dirty="0" smtClean="0">
                <a:latin typeface="微軟正黑體" pitchFamily="34" charset="-120"/>
                <a:ea typeface="微軟正黑體" pitchFamily="34" charset="-120"/>
              </a:rPr>
              <a:t>Heb 4:12  </a:t>
            </a:r>
            <a:r>
              <a:rPr lang="zh-TW" altLang="en-US" sz="12800" b="1" dirty="0" smtClean="0">
                <a:latin typeface="微軟正黑體" pitchFamily="34" charset="-120"/>
                <a:ea typeface="微軟正黑體" pitchFamily="34" charset="-120"/>
              </a:rPr>
              <a:t>神的道是活潑的，是有功效的，比一切兩刃的劍更快，甚至魂與靈，骨節與骨髓，都能刺入、剖開，</a:t>
            </a:r>
            <a:r>
              <a:rPr lang="zh-TW" altLang="en-US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連心中的思念和主意都能辨明</a:t>
            </a:r>
            <a:r>
              <a:rPr lang="zh-TW" altLang="en-US" sz="128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12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12800" b="1" dirty="0" smtClean="0">
                <a:latin typeface="微軟正黑體" pitchFamily="34" charset="-120"/>
                <a:ea typeface="微軟正黑體" pitchFamily="34" charset="-120"/>
              </a:rPr>
              <a:t>    (</a:t>
            </a:r>
            <a:r>
              <a:rPr lang="zh-TW" altLang="en-US" sz="12800" b="1" dirty="0" smtClean="0">
                <a:latin typeface="微軟正黑體" pitchFamily="34" charset="-120"/>
                <a:ea typeface="微軟正黑體" pitchFamily="34" charset="-120"/>
              </a:rPr>
              <a:t>弗</a:t>
            </a:r>
            <a:r>
              <a:rPr lang="en-US" altLang="zh-TW" sz="12800" b="1" dirty="0" smtClean="0">
                <a:latin typeface="微軟正黑體" pitchFamily="34" charset="-120"/>
                <a:ea typeface="微軟正黑體" pitchFamily="34" charset="-120"/>
              </a:rPr>
              <a:t>6:17;</a:t>
            </a:r>
            <a:r>
              <a:rPr lang="zh-TW" altLang="en-US" sz="12800" b="1" dirty="0" smtClean="0">
                <a:latin typeface="微軟正黑體" pitchFamily="34" charset="-120"/>
                <a:ea typeface="微軟正黑體" pitchFamily="34" charset="-120"/>
              </a:rPr>
              <a:t> 啟</a:t>
            </a:r>
            <a:r>
              <a:rPr lang="en-US" altLang="zh-TW" sz="12800" b="1" dirty="0" smtClean="0">
                <a:latin typeface="微軟正黑體" pitchFamily="34" charset="-120"/>
                <a:ea typeface="微軟正黑體" pitchFamily="34" charset="-120"/>
              </a:rPr>
              <a:t>19:14-15)</a:t>
            </a:r>
          </a:p>
          <a:p>
            <a:pPr marL="514350" indent="-514350">
              <a:buNone/>
            </a:pPr>
            <a:endParaRPr lang="en-US" altLang="zh-TW" sz="5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7200" b="1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endParaRPr lang="en-US" altLang="zh-TW" sz="7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12800" b="1" dirty="0" smtClean="0">
                <a:latin typeface="微軟正黑體" pitchFamily="34" charset="-120"/>
                <a:ea typeface="微軟正黑體" pitchFamily="34" charset="-120"/>
              </a:rPr>
              <a:t>Eph. 6:17 – </a:t>
            </a:r>
            <a:r>
              <a:rPr lang="zh-TW" altLang="en-US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聖靈的寶</a:t>
            </a:r>
            <a:r>
              <a:rPr lang="zh-TW" altLang="en-US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劍</a:t>
            </a:r>
            <a:endParaRPr lang="en-US" altLang="zh-TW" sz="1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1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微軟正黑體" pitchFamily="34" charset="-120"/>
              </a:rPr>
              <a:t>It’s the sword of the Spirit.</a:t>
            </a:r>
            <a:endParaRPr lang="en-US" altLang="zh-TW" sz="1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微軟正黑體" pitchFamily="34" charset="-120"/>
            </a:endParaRPr>
          </a:p>
          <a:p>
            <a:pPr marL="514350" indent="-514350">
              <a:buNone/>
            </a:pPr>
            <a:endParaRPr lang="zh-TW" altLang="en-US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marL="514350" indent="-514350">
              <a:buAutoNum type="arabicPeriod"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69" y="4419601"/>
            <a:ext cx="4348131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上帝的話語像什麼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ea typeface="微軟正黑體" pitchFamily="34" charset="-120"/>
              </a:rPr>
              <a:t> What is God’s word likened to?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2).</a:t>
            </a:r>
            <a:r>
              <a:rPr lang="zh-TW" altLang="en-US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火</a:t>
            </a:r>
            <a:r>
              <a:rPr lang="en-US" altLang="zh-TW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大錘 </a:t>
            </a:r>
            <a:r>
              <a:rPr lang="en-US" altLang="zh-TW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感動</a:t>
            </a:r>
            <a:r>
              <a:rPr lang="en-US" altLang="zh-TW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燃燒</a:t>
            </a:r>
            <a:r>
              <a:rPr lang="en-US" altLang="zh-TW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擊碎</a:t>
            </a:r>
            <a:endParaRPr lang="en-US" altLang="zh-TW" sz="4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4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Fire/Hammer –</a:t>
            </a:r>
          </a:p>
          <a:p>
            <a:pPr>
              <a:buNone/>
            </a:pPr>
            <a:r>
              <a:rPr lang="en-US" altLang="zh-TW" sz="3600" b="1" dirty="0" err="1" smtClean="0">
                <a:latin typeface="微軟正黑體" pitchFamily="34" charset="-120"/>
                <a:ea typeface="微軟正黑體" pitchFamily="34" charset="-120"/>
              </a:rPr>
              <a:t>Jer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23:29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耶和華說：「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我的話豈不像火，又像能打碎磐石的大錘嗎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？」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sz="4100" dirty="0" smtClean="0"/>
              <a:t> </a:t>
            </a:r>
          </a:p>
          <a:p>
            <a:pPr marL="514350" indent="-514350">
              <a:buNone/>
            </a:pPr>
            <a:endParaRPr lang="zh-TW" altLang="en-US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1" name="Picture 3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2582" y="4038600"/>
            <a:ext cx="4802818" cy="281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上帝的話語像什麼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ea typeface="微軟正黑體" pitchFamily="34" charset="-120"/>
              </a:rPr>
              <a:t>What is God’s word likened to?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).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種子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賜生命之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道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Seed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endParaRPr lang="en-US" altLang="zh-TW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1Pe 1:23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你們蒙了重生，不是由於能壞的種子，乃是由於不能壞的種子，是藉著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神活潑常存的道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撒種的比喻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>
              <a:buNone/>
            </a:pP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).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糧食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成長的養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分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Food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</a:p>
          <a:p>
            <a:pPr marL="514350" indent="-514350">
              <a:buNone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1Pe 2:2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就要愛慕那純淨的靈奶，像才生的嬰孩愛慕奶一樣，叫你們因此漸長，以致得救。</a:t>
            </a: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1" name="Picture 3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5257800"/>
            <a:ext cx="38100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上帝的話語像什麼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ea typeface="微軟正黑體" pitchFamily="34" charset="-120"/>
              </a:rPr>
              <a:t>What is God’s word likened to?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5"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鏡子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反照我們的本像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雅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1:22-24)</a:t>
            </a:r>
          </a:p>
          <a:p>
            <a:pPr marL="514350" indent="-514350">
              <a:buNone/>
            </a:pP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Mirror –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(James 1:22-24)</a:t>
            </a: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074" name="Picture 2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77267"/>
            <a:ext cx="5715000" cy="42807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上帝的話語像什麼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ea typeface="微軟正黑體" pitchFamily="34" charset="-120"/>
              </a:rPr>
              <a:t>What is God’s word likened to?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6.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燈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光 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照亮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引導我們的人生 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詩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119:105)   Lamp/Light –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(Ps. 119:105)</a:t>
            </a:r>
          </a:p>
          <a:p>
            <a:pPr marL="514350" indent="-514350">
              <a:buNone/>
            </a:pP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514350" indent="-514350">
              <a:buNone/>
            </a:pPr>
            <a:endParaRPr lang="en-US" altLang="zh-TW" sz="1500" dirty="0" smtClean="0"/>
          </a:p>
          <a:p>
            <a:pPr marL="514350" indent="-514350">
              <a:buNone/>
            </a:pPr>
            <a:endParaRPr lang="zh-TW" altLang="en-US" dirty="0" smtClean="0"/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100" name="Picture 4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667000"/>
            <a:ext cx="6019800" cy="40059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上帝的話語像什麼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ea typeface="微軟正黑體" pitchFamily="34" charset="-120"/>
              </a:rPr>
              <a:t>What is God’s word likened to?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05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7.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雨水 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持續滋潤我們的靈魂 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賽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55:10-11)    Rain –</a:t>
            </a:r>
            <a:r>
              <a:rPr lang="zh-TW" altLang="en-US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5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(Isa. 55:10-11)</a:t>
            </a:r>
          </a:p>
          <a:p>
            <a:pPr marL="514350" indent="-514350">
              <a:buNone/>
            </a:pPr>
            <a:endParaRPr lang="zh-TW" altLang="en-US" dirty="0" smtClean="0"/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3048000"/>
            <a:ext cx="32004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存款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4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Deposit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取款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Withdrawal</a:t>
            </a:r>
            <a:endParaRPr lang="en-US" sz="4000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123" name="Picture 3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2819400"/>
            <a:ext cx="5511007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上帝的話語像什麼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?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ea typeface="微軟正黑體" pitchFamily="34" charset="-120"/>
              </a:rPr>
              <a:t>What is God’s word likened to?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8.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金子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蜜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超然的寶貴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甜蜜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詩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19:7-10)</a:t>
            </a:r>
          </a:p>
          <a:p>
            <a:pPr>
              <a:buNone/>
            </a:pPr>
            <a:r>
              <a:rPr lang="en-US" altLang="zh-TW" b="1" dirty="0" err="1" smtClean="0">
                <a:latin typeface="微軟正黑體" pitchFamily="34" charset="-120"/>
                <a:ea typeface="微軟正黑體" pitchFamily="34" charset="-120"/>
              </a:rPr>
              <a:t>Psa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 19:10  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都比金子可羨慕，且比極多的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精金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可羨慕；比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蜜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甘甜，且比蜂房下滴的蜜甘甜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。 </a:t>
            </a: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147" name="Picture 3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1" y="3195189"/>
            <a:ext cx="6856606" cy="3662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經文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約翰福音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John 15:5-8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sz="40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000" b="1" dirty="0">
                <a:latin typeface="微軟正黑體" pitchFamily="34" charset="-120"/>
                <a:ea typeface="微軟正黑體" pitchFamily="34" charset="-120"/>
              </a:rPr>
              <a:t>15:5  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我是葡萄樹，你們是枝子。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常</a:t>
            </a:r>
            <a:r>
              <a:rPr lang="en-US" altLang="zh-TW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</a:t>
            </a:r>
            <a:r>
              <a:rPr lang="en-US" altLang="zh-TW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我裡面的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，我也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常</a:t>
            </a:r>
            <a:r>
              <a:rPr lang="en-US" altLang="zh-TW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</a:t>
            </a:r>
            <a:r>
              <a:rPr lang="en-US" altLang="zh-TW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他裡面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，這人就</a:t>
            </a:r>
            <a:r>
              <a:rPr lang="zh-TW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多結果子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；因為離了我，你們就不能做什麼。 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dirty="0" smtClean="0"/>
              <a:t>    </a:t>
            </a:r>
            <a:r>
              <a:rPr lang="en-US" sz="4000" dirty="0" smtClean="0"/>
              <a:t>I </a:t>
            </a:r>
            <a:r>
              <a:rPr lang="en-US" sz="4000" dirty="0" smtClean="0"/>
              <a:t>am the vine, ye </a:t>
            </a:r>
            <a:r>
              <a:rPr lang="en-US" sz="4000" i="1" dirty="0" smtClean="0"/>
              <a:t>are the branches: He that </a:t>
            </a:r>
            <a:r>
              <a:rPr lang="en-US" sz="4000" i="1" dirty="0" err="1" smtClean="0"/>
              <a:t>abideth</a:t>
            </a:r>
            <a:r>
              <a:rPr lang="en-US" sz="4000" i="1" dirty="0" smtClean="0"/>
              <a:t> in me, and I in him, the same </a:t>
            </a:r>
            <a:r>
              <a:rPr lang="en-US" sz="4000" i="1" dirty="0" err="1" smtClean="0"/>
              <a:t>bringeth</a:t>
            </a:r>
            <a:r>
              <a:rPr lang="en-US" sz="4000" i="1" dirty="0" smtClean="0"/>
              <a:t> forth much fruit: for without me ye can do nothing. </a:t>
            </a:r>
            <a:endParaRPr lang="en-US" sz="3600" i="1" dirty="0" smtClean="0"/>
          </a:p>
          <a:p>
            <a:pPr>
              <a:buNone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所以</a:t>
            </a: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上帝的話語使生命不枯乾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Life does not run dry with God’s Word 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8768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上帝的話語具有生命穿透力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剖開我們的內心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上帝的話語具有生命力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叫人得生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上帝的話語具有滋養力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–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叫人成長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改變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上帝的話語具有燃燒震撼力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叫人火熱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賜給人生方向與使命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AutoNum type="arabicPeriod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上帝的話語具有至高的價值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比金子更寶貴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比蜜更甜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FontTx/>
              <a:buChar char="-"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因此要天天吃 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</a:p>
          <a:p>
            <a:pPr marL="514350" indent="-514350" algn="ctr">
              <a:buFontTx/>
              <a:buChar char="-"/>
            </a:pP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Eat Everyday -</a:t>
            </a:r>
            <a:endParaRPr lang="zh-TW" alt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上帝的話語使生命不枯乾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Life does not run dry with God’s Word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3600" b="1" dirty="0" err="1" smtClean="0">
                <a:latin typeface="微軟正黑體" pitchFamily="34" charset="-120"/>
                <a:ea typeface="微軟正黑體" pitchFamily="34" charset="-120"/>
              </a:rPr>
              <a:t>Psa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91:1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住在至高者隱密處的，必住在全能者的蔭下。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與基督生命連結的靈修生活</a:t>
            </a:r>
          </a:p>
          <a:p>
            <a:pPr>
              <a:buNone/>
            </a:pP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171" name="Picture 3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805572"/>
            <a:ext cx="5410200" cy="40524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上帝的話語使生命不枯乾</a:t>
            </a: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Life does not run dry with God’s Word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b="1" dirty="0" err="1" smtClean="0">
                <a:latin typeface="微軟正黑體" pitchFamily="34" charset="-120"/>
                <a:ea typeface="微軟正黑體" pitchFamily="34" charset="-120"/>
              </a:rPr>
              <a:t>Psa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36:7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神啊，你的慈愛何其寶貴！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世人投靠在你翅膀的蔭下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 </a:t>
            </a:r>
          </a:p>
          <a:p>
            <a:pPr>
              <a:buNone/>
            </a:pPr>
            <a:r>
              <a:rPr lang="en-US" altLang="zh-TW" sz="3600" b="1" dirty="0" err="1" smtClean="0">
                <a:latin typeface="微軟正黑體" pitchFamily="34" charset="-120"/>
                <a:ea typeface="微軟正黑體" pitchFamily="34" charset="-120"/>
              </a:rPr>
              <a:t>Psa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36:8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他們必因你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殿裡的肥甘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得以飽足；你也必叫他們喝你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樂河的水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 </a:t>
            </a:r>
          </a:p>
          <a:p>
            <a:pPr>
              <a:buNone/>
            </a:pPr>
            <a:r>
              <a:rPr lang="en-US" altLang="zh-TW" sz="3600" b="1" dirty="0" err="1" smtClean="0">
                <a:latin typeface="微軟正黑體" pitchFamily="34" charset="-120"/>
                <a:ea typeface="微軟正黑體" pitchFamily="34" charset="-120"/>
              </a:rPr>
              <a:t>Psa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 36:9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因為，在你那裡有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生命的源頭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；在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你的光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中，我們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必得見光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 </a:t>
            </a:r>
          </a:p>
          <a:p>
            <a:pPr marL="514350" indent="-514350" algn="ctr">
              <a:buNone/>
            </a:pPr>
            <a:endParaRPr lang="en-US" altLang="zh-TW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endParaRPr lang="en-US" altLang="zh-TW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基督與上帝話語的關係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+mn-lt"/>
                <a:ea typeface="微軟正黑體" pitchFamily="34" charset="-120"/>
              </a:rPr>
              <a:t>Christ and God’s Word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zh-TW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基督就是上帝之道 </a:t>
            </a:r>
            <a:r>
              <a:rPr lang="en-US" altLang="zh-TW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祂是太初之道</a:t>
            </a:r>
            <a:endParaRPr lang="en-US" altLang="zh-TW" sz="5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51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sz="5100" b="1" dirty="0" smtClean="0">
                <a:latin typeface="微軟正黑體" pitchFamily="34" charset="-120"/>
                <a:ea typeface="微軟正黑體" pitchFamily="34" charset="-120"/>
              </a:rPr>
              <a:t> 1:1  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太初有道，道與上帝同在，道就是上帝。 </a:t>
            </a:r>
          </a:p>
          <a:p>
            <a:pPr>
              <a:buNone/>
            </a:pPr>
            <a:r>
              <a:rPr lang="en-US" altLang="zh-TW" sz="51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 1:2  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這道太初與上帝同在。</a:t>
            </a: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51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 1:3  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萬物是藉著他造的；凡被造的，沒有一樣不是藉著他造的。 </a:t>
            </a:r>
          </a:p>
          <a:p>
            <a:pPr>
              <a:buNone/>
            </a:pP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51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5100" b="1" dirty="0" smtClean="0">
                <a:latin typeface="微軟正黑體" pitchFamily="34" charset="-120"/>
                <a:ea typeface="微軟正黑體" pitchFamily="34" charset="-120"/>
              </a:rPr>
              <a:t> 1:14  </a:t>
            </a:r>
            <a:r>
              <a:rPr lang="zh-TW" altLang="en-US" sz="5100" b="1" dirty="0" smtClean="0">
                <a:latin typeface="微軟正黑體" pitchFamily="34" charset="-120"/>
                <a:ea typeface="微軟正黑體" pitchFamily="34" charset="-120"/>
              </a:rPr>
              <a:t>道成了肉身，住在我們中間，充充滿滿的有恩典有真理。我們也見過他的榮光，正是父獨生子的榮光。</a:t>
            </a:r>
            <a:endParaRPr lang="en-US" altLang="zh-TW" sz="51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altLang="zh-TW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zh-TW" altLang="en-US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基督就是上帝永活之道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a typeface="微軟正黑體" pitchFamily="34" charset="-120"/>
              </a:rPr>
              <a:t>Christ Is God’s Living Word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sz="3300" b="1" dirty="0" smtClean="0">
                <a:latin typeface="微軟正黑體" pitchFamily="34" charset="-120"/>
                <a:ea typeface="微軟正黑體" pitchFamily="34" charset="-120"/>
              </a:rPr>
              <a:t>Rev 19:11  </a:t>
            </a:r>
            <a:r>
              <a:rPr lang="zh-TW" altLang="en-US" sz="3300" b="1" dirty="0" smtClean="0">
                <a:latin typeface="微軟正黑體" pitchFamily="34" charset="-120"/>
                <a:ea typeface="微軟正黑體" pitchFamily="34" charset="-120"/>
              </a:rPr>
              <a:t>我觀看，見天開了。有一匹白馬，騎在馬上的稱為誠信真實，他審判，爭戰，都按著公義。 </a:t>
            </a:r>
          </a:p>
          <a:p>
            <a:pPr>
              <a:buNone/>
            </a:pPr>
            <a:r>
              <a:rPr lang="en-US" altLang="zh-TW" sz="3300" b="1" dirty="0" smtClean="0">
                <a:latin typeface="微軟正黑體" pitchFamily="34" charset="-120"/>
                <a:ea typeface="微軟正黑體" pitchFamily="34" charset="-120"/>
              </a:rPr>
              <a:t>Rev 19:12  </a:t>
            </a:r>
            <a:r>
              <a:rPr lang="zh-TW" altLang="en-US" sz="3300" b="1" dirty="0" smtClean="0">
                <a:latin typeface="微軟正黑體" pitchFamily="34" charset="-120"/>
                <a:ea typeface="微軟正黑體" pitchFamily="34" charset="-120"/>
              </a:rPr>
              <a:t>他的眼睛如火焰，他頭上戴著許多冠冕；又有寫著的名字，除了他自己沒有人知道。 </a:t>
            </a:r>
          </a:p>
          <a:p>
            <a:pPr>
              <a:buNone/>
            </a:pPr>
            <a:r>
              <a:rPr lang="en-US" altLang="zh-TW" sz="3300" b="1" dirty="0" smtClean="0">
                <a:latin typeface="微軟正黑體" pitchFamily="34" charset="-120"/>
                <a:ea typeface="微軟正黑體" pitchFamily="34" charset="-120"/>
              </a:rPr>
              <a:t>Rev 19:13  </a:t>
            </a:r>
            <a:r>
              <a:rPr lang="zh-TW" altLang="en-US" sz="3300" b="1" dirty="0" smtClean="0">
                <a:latin typeface="微軟正黑體" pitchFamily="34" charset="-120"/>
                <a:ea typeface="微軟正黑體" pitchFamily="34" charset="-120"/>
              </a:rPr>
              <a:t>他穿著濺了血的衣服；</a:t>
            </a:r>
            <a:r>
              <a:rPr lang="zh-TW" altLang="en-US" sz="3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他的名稱為神之道</a:t>
            </a:r>
            <a:r>
              <a:rPr lang="zh-TW" altLang="en-US" sz="3300" b="1" dirty="0" smtClean="0">
                <a:latin typeface="微軟正黑體" pitchFamily="34" charset="-120"/>
                <a:ea typeface="微軟正黑體" pitchFamily="34" charset="-120"/>
              </a:rPr>
              <a:t>。 </a:t>
            </a:r>
          </a:p>
          <a:p>
            <a:pPr>
              <a:buNone/>
            </a:pPr>
            <a:r>
              <a:rPr lang="en-US" altLang="zh-TW" sz="3300" b="1" dirty="0" smtClean="0">
                <a:latin typeface="微軟正黑體" pitchFamily="34" charset="-120"/>
                <a:ea typeface="微軟正黑體" pitchFamily="34" charset="-120"/>
              </a:rPr>
              <a:t>Rev 19:14  </a:t>
            </a:r>
            <a:r>
              <a:rPr lang="zh-TW" altLang="en-US" sz="3300" b="1" dirty="0" smtClean="0">
                <a:latin typeface="微軟正黑體" pitchFamily="34" charset="-120"/>
                <a:ea typeface="微軟正黑體" pitchFamily="34" charset="-120"/>
              </a:rPr>
              <a:t>在天上的眾軍騎著白馬，穿著細麻衣，又白又潔，跟隨他。 </a:t>
            </a:r>
          </a:p>
          <a:p>
            <a:pPr>
              <a:buNone/>
            </a:pPr>
            <a:r>
              <a:rPr lang="en-US" altLang="zh-TW" sz="3300" b="1" dirty="0" smtClean="0">
                <a:latin typeface="微軟正黑體" pitchFamily="34" charset="-120"/>
                <a:ea typeface="微軟正黑體" pitchFamily="34" charset="-120"/>
              </a:rPr>
              <a:t>Rev 19:15  </a:t>
            </a:r>
            <a:r>
              <a:rPr lang="zh-TW" altLang="en-US" sz="3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有利劍從他口中出來</a:t>
            </a:r>
            <a:r>
              <a:rPr lang="zh-TW" altLang="en-US" sz="3300" b="1" dirty="0" smtClean="0">
                <a:latin typeface="微軟正黑體" pitchFamily="34" charset="-120"/>
                <a:ea typeface="微軟正黑體" pitchFamily="34" charset="-120"/>
              </a:rPr>
              <a:t>，可以擊殺列國。他必用鐵杖轄管（轄管：原文作牧）他們，並要踹全能神烈怒的酒醡。 </a:t>
            </a:r>
          </a:p>
          <a:p>
            <a:pPr>
              <a:buNone/>
            </a:pPr>
            <a:r>
              <a:rPr lang="en-US" altLang="zh-TW" sz="3300" b="1" dirty="0" smtClean="0">
                <a:latin typeface="微軟正黑體" pitchFamily="34" charset="-120"/>
                <a:ea typeface="微軟正黑體" pitchFamily="34" charset="-120"/>
              </a:rPr>
              <a:t>Rev 19:16  </a:t>
            </a:r>
            <a:r>
              <a:rPr lang="zh-TW" altLang="en-US" sz="3300" b="1" dirty="0" smtClean="0">
                <a:latin typeface="微軟正黑體" pitchFamily="34" charset="-120"/>
                <a:ea typeface="微軟正黑體" pitchFamily="34" charset="-120"/>
              </a:rPr>
              <a:t>在他衣服和大腿上有名寫著說：「萬王之王，萬主之主。」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基督就是上帝永活之道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ea typeface="微軟正黑體" pitchFamily="34" charset="-120"/>
              </a:rPr>
              <a:t>Christ Is God’s Living Word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sz="39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3900" b="1" dirty="0" smtClean="0">
                <a:latin typeface="微軟正黑體" pitchFamily="34" charset="-120"/>
                <a:ea typeface="微軟正黑體" pitchFamily="34" charset="-120"/>
              </a:rPr>
              <a:t> 5:39  </a:t>
            </a: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你們查考聖經（或作：應當查考聖經），因你們以為</a:t>
            </a:r>
            <a:r>
              <a:rPr lang="zh-TW" altLang="en-US" sz="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內中有永生</a:t>
            </a: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；給我作見證的就是這經。 </a:t>
            </a:r>
          </a:p>
          <a:p>
            <a:pPr>
              <a:buNone/>
            </a:pPr>
            <a:r>
              <a:rPr lang="en-US" altLang="zh-TW" sz="39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3900" b="1" dirty="0" smtClean="0">
                <a:latin typeface="微軟正黑體" pitchFamily="34" charset="-120"/>
                <a:ea typeface="微軟正黑體" pitchFamily="34" charset="-120"/>
              </a:rPr>
              <a:t> 5:40  </a:t>
            </a:r>
            <a:r>
              <a:rPr lang="zh-TW" altLang="en-US" sz="3900" b="1" dirty="0" smtClean="0">
                <a:latin typeface="微軟正黑體" pitchFamily="34" charset="-120"/>
                <a:ea typeface="微軟正黑體" pitchFamily="34" charset="-120"/>
              </a:rPr>
              <a:t>然而，你們不肯到我這裡來</a:t>
            </a:r>
            <a:r>
              <a:rPr lang="zh-TW" altLang="en-US" sz="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得生命。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全本聖經都為基督作見證</a:t>
            </a:r>
            <a:endParaRPr lang="en-US" altLang="zh-TW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舊約和新約的主角都是基督</a:t>
            </a:r>
            <a:endParaRPr lang="zh-TW" altLang="en-US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zh-TW" altLang="en-US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基督與上帝話語的關係</a:t>
            </a:r>
            <a: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+mn-lt"/>
                <a:ea typeface="微軟正黑體" pitchFamily="34" charset="-120"/>
              </a:rPr>
              <a:t>Christ and God’s Word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>
              <a:buNone/>
            </a:pPr>
            <a:endParaRPr lang="zh-TW" alt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600200"/>
            <a:ext cx="8991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上帝的話語就是上帝向人啟示的信息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基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督是上帝在末世對人的啟示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住在上帝的話語中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就更認識基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督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住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在基督裡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也就更實踐上帝的話語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基督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道的化身</a:t>
            </a:r>
            <a:endParaRPr lang="en-US" altLang="zh-TW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話語與祈禱蒙垂聽的關係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+mn-lt"/>
                <a:ea typeface="微軟正黑體" pitchFamily="34" charset="-120"/>
              </a:rPr>
              <a:t>God’s Word and Prayer Being Heard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4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 15:7  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你們若</a:t>
            </a:r>
            <a:r>
              <a:rPr lang="zh-TW" altLang="en-US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常</a:t>
            </a:r>
            <a:r>
              <a:rPr lang="en-US" altLang="zh-TW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</a:t>
            </a:r>
            <a:r>
              <a:rPr lang="en-US" altLang="zh-TW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在我裡面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，我的話也常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</a:t>
            </a:r>
            <a:r>
              <a:rPr lang="en-US" altLang="zh-TW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在你們裡面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凡你們所願意的，祈求，就給你們成就。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>
              <a:buNone/>
            </a:pP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1Jn 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5:14/15  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我們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若照他的旨意求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什麼，他就聽我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們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….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話語與祈禱蒙垂聽的關係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+mn-lt"/>
                <a:ea typeface="微軟正黑體" pitchFamily="34" charset="-120"/>
              </a:rPr>
              <a:t>God’s Word and Prayer Being Heard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1).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明白上帝的話語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就更明白上帝的旨意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祈求智慧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以信心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為榮耀上帝而祈求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不亂求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不妄求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2).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按照上帝的話語祈求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就是按照祂的旨意祈求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3).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按照上帝的旨意祈求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祂必成就祂所說的話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因祂不能背乎自己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提後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2:13).</a:t>
            </a:r>
          </a:p>
          <a:p>
            <a:pPr>
              <a:buNone/>
            </a:pP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先決條件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Rom 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12:1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所以弟兄們，我以神的慈悲勸你們，將身體獻上，當作活祭，是聖潔的，是神所喜悅的；你們如此事奉乃是理所當然的。 </a:t>
            </a:r>
          </a:p>
          <a:p>
            <a:pPr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Rom 12:2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不要效法這個世界，只要心意更新而變化，</a:t>
            </a: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叫你們察驗何為神的善良、純全、可喜悅的旨意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。 </a:t>
            </a:r>
          </a:p>
          <a:p>
            <a:pPr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教會禱告會的例子</a:t>
            </a: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…</a:t>
            </a:r>
          </a:p>
          <a:p>
            <a:pPr algn="ctr">
              <a:buNone/>
            </a:pP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Church Prayer meeting….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經文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約翰福音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John 15:5-8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0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000" b="1" dirty="0">
                <a:latin typeface="微軟正黑體" pitchFamily="34" charset="-120"/>
                <a:ea typeface="微軟正黑體" pitchFamily="34" charset="-120"/>
              </a:rPr>
              <a:t>15:6  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人若不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常</a:t>
            </a:r>
            <a:r>
              <a:rPr lang="en-US" altLang="zh-TW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</a:t>
            </a:r>
            <a:r>
              <a:rPr lang="en-US" altLang="zh-TW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我裡面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，就像枝子丟在外面枯乾，人拾起來，扔在火裡燒了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3600" dirty="0" smtClean="0"/>
              <a:t>    </a:t>
            </a:r>
            <a:r>
              <a:rPr lang="en-US" sz="4000" dirty="0" smtClean="0"/>
              <a:t>If </a:t>
            </a:r>
            <a:r>
              <a:rPr lang="en-US" sz="4000" dirty="0" smtClean="0"/>
              <a:t>a man abide not in me, he is cast forth as a branch, and is withered; and men gather them, and cast </a:t>
            </a:r>
            <a:r>
              <a:rPr lang="en-US" sz="4000" i="1" dirty="0" smtClean="0"/>
              <a:t>them into the fire, and they are burned. </a:t>
            </a:r>
            <a:endParaRPr lang="en-US" sz="3600" i="1" dirty="0" smtClean="0"/>
          </a:p>
          <a:p>
            <a:pPr>
              <a:buNone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話語與結果子的關係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4900" b="1" dirty="0" smtClean="0">
                <a:solidFill>
                  <a:srgbClr val="C00000"/>
                </a:solidFill>
                <a:latin typeface="+mn-lt"/>
                <a:ea typeface="微軟正黑體" pitchFamily="34" charset="-120"/>
              </a:rPr>
              <a:t>God’s Word and Bearing Fruit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2Ti 3:16  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聖經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都是神所默示的（或作：凡神所默示的聖經），於教訓、督責、使人歸正、教導人學義都是有益的， </a:t>
            </a:r>
          </a:p>
          <a:p>
            <a:pPr>
              <a:buNone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2Ti 3:17  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叫屬神的人得以完全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預備行各樣的善事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。 </a:t>
            </a:r>
          </a:p>
          <a:p>
            <a:pPr marL="514350" indent="-514350">
              <a:buNone/>
            </a:pPr>
            <a:endParaRPr 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各樣的善事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結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果子榮耀上帝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+mn-lt"/>
                <a:ea typeface="微軟正黑體" pitchFamily="34" charset="-120"/>
              </a:rPr>
              <a:t>Bearing Fruit to Glorify God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有屬神的品德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聖靈的果子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 algn="ctr">
              <a:buNone/>
            </a:pPr>
            <a:r>
              <a:rPr lang="en-US" altLang="zh-TW" sz="4000" b="1" dirty="0" smtClean="0">
                <a:solidFill>
                  <a:srgbClr val="C00000"/>
                </a:solidFill>
                <a:latin typeface="+mj-lt"/>
                <a:ea typeface="微軟正黑體" pitchFamily="34" charset="-120"/>
              </a:rPr>
              <a:t>Fruit of Christ-like Character</a:t>
            </a:r>
          </a:p>
          <a:p>
            <a:pPr marL="514350" indent="-514350" algn="ctr"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引人信耶穌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救恩的果子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 algn="ctr">
              <a:buNone/>
            </a:pPr>
            <a:r>
              <a:rPr lang="en-US" altLang="zh-TW" sz="4000" b="1" dirty="0" smtClean="0">
                <a:solidFill>
                  <a:srgbClr val="C00000"/>
                </a:solidFill>
                <a:latin typeface="+mj-lt"/>
                <a:ea typeface="微軟正黑體" pitchFamily="34" charset="-120"/>
              </a:rPr>
              <a:t>Fruit of People’s Souls</a:t>
            </a:r>
          </a:p>
          <a:p>
            <a:pPr marL="514350" indent="-514350" algn="ctr"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多行善事 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行為的果子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514350" indent="-514350" algn="ctr">
              <a:buNone/>
            </a:pPr>
            <a:r>
              <a:rPr lang="en-US" altLang="zh-TW" sz="4000" b="1" dirty="0" smtClean="0">
                <a:solidFill>
                  <a:srgbClr val="C00000"/>
                </a:solidFill>
                <a:latin typeface="+mj-lt"/>
                <a:ea typeface="微軟正黑體" pitchFamily="34" charset="-120"/>
              </a:rPr>
              <a:t>Fruit of Good Works</a:t>
            </a:r>
          </a:p>
          <a:p>
            <a:pPr marL="514350" indent="-514350" algn="ctr">
              <a:buNone/>
            </a:pP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愛神愛人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有行動</a:t>
            </a:r>
            <a:r>
              <a:rPr lang="en-US" altLang="zh-TW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有行為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結語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Conclusion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1).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讓上帝的話語來餵養我的飢渴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微軟正黑體" pitchFamily="34" charset="-120"/>
              </a:rPr>
              <a:t>Let God’s word feed my hunger</a:t>
            </a:r>
          </a:p>
          <a:p>
            <a:pPr marL="514350" indent="-514350">
              <a:buFontTx/>
              <a:buChar char="-"/>
            </a:pP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要渴慕</a:t>
            </a:r>
            <a:r>
              <a:rPr lang="en-US" altLang="zh-TW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心意更新而變化</a:t>
            </a:r>
            <a:endParaRPr lang="en-US" altLang="zh-TW" sz="44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上帝的話語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勝過金子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比蜜更甜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是種子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雨水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食物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奶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乾糧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大錘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是火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是寶劍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是健康</a:t>
            </a:r>
            <a:r>
              <a:rPr lang="en-US" altLang="zh-TW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是生命</a:t>
            </a:r>
            <a:endParaRPr lang="en-US" altLang="zh-TW" sz="4000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叫人重生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引導人生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預備審判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永生</a:t>
            </a:r>
            <a:endParaRPr lang="en-US" altLang="zh-TW" sz="4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結語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Conclusion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2).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從上帝的話語明白上帝的心意</a:t>
            </a:r>
            <a:endParaRPr lang="en-US" altLang="zh-TW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微軟正黑體" pitchFamily="34" charset="-120"/>
              </a:rPr>
              <a:t>Know God’s will from God’s word</a:t>
            </a:r>
          </a:p>
          <a:p>
            <a:pPr marL="514350" indent="-514350">
              <a:buNone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並配合聖經的教訓生活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祈禱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jp\Documents\Annie's Sermon Notes\連於元首基督\Abide in God's Word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429000"/>
            <a:ext cx="6172200" cy="3456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結語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Conclusion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15400" cy="51355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3).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讓上帝的話語使生命流通</a:t>
            </a: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去結果子</a:t>
            </a:r>
            <a:endParaRPr lang="en-US" altLang="zh-TW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微軟正黑體" pitchFamily="34" charset="-120"/>
              </a:rPr>
              <a:t>Let God’s word enrich/equip you to bear fruit</a:t>
            </a:r>
            <a:endParaRPr lang="en-US" altLang="zh-TW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>
              <a:buNone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人只有一生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要活出上帝造我的最大效益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作忠心的管家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多結果子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.</a:t>
            </a:r>
            <a:endParaRPr 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Picture 2" descr="C:\Users\jp\Documents\Annie's Sermon Notes\連於元首基督\pic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495800"/>
            <a:ext cx="3674881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經文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約翰福音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John 15:5-8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0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000" b="1" dirty="0">
                <a:latin typeface="微軟正黑體" pitchFamily="34" charset="-120"/>
                <a:ea typeface="微軟正黑體" pitchFamily="34" charset="-120"/>
              </a:rPr>
              <a:t>15:7  </a:t>
            </a:r>
            <a:r>
              <a:rPr lang="zh-TW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你們若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常</a:t>
            </a:r>
            <a:r>
              <a:rPr lang="en-US" altLang="zh-TW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</a:t>
            </a:r>
            <a:r>
              <a:rPr lang="en-US" altLang="zh-TW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我裡面</a:t>
            </a:r>
            <a:r>
              <a:rPr lang="zh-TW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，我的話也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常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</a:t>
            </a: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zh-TW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你們裡面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，凡你們所願意的，祈求，就給你們成就。 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4000" dirty="0" smtClean="0"/>
              <a:t>    If </a:t>
            </a:r>
            <a:r>
              <a:rPr lang="en-US" sz="4000" dirty="0" smtClean="0"/>
              <a:t>ye abide in me, and my words abide in you, ye shall ask what ye will, and it shall be done unto you. </a:t>
            </a:r>
          </a:p>
          <a:p>
            <a:pPr>
              <a:buNone/>
            </a:pPr>
            <a:endParaRPr lang="zh-TW" altLang="en-US" sz="3600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經文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約翰福音 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John 15:5-8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sz="4000" b="1" dirty="0" err="1" smtClean="0">
                <a:latin typeface="微軟正黑體" pitchFamily="34" charset="-120"/>
                <a:ea typeface="微軟正黑體" pitchFamily="34" charset="-120"/>
              </a:rPr>
              <a:t>Joh</a:t>
            </a: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000" b="1" dirty="0">
                <a:latin typeface="微軟正黑體" pitchFamily="34" charset="-120"/>
                <a:ea typeface="微軟正黑體" pitchFamily="34" charset="-120"/>
              </a:rPr>
              <a:t>15:8  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你們</a:t>
            </a:r>
            <a:r>
              <a:rPr lang="zh-TW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多結果子</a:t>
            </a:r>
            <a:r>
              <a:rPr lang="zh-TW" altLang="en-US" sz="4000" b="1" dirty="0">
                <a:latin typeface="微軟正黑體" pitchFamily="34" charset="-120"/>
                <a:ea typeface="微軟正黑體" pitchFamily="34" charset="-120"/>
              </a:rPr>
              <a:t>，我父就因此得榮耀，你們也就是我的門徒了。</a:t>
            </a:r>
            <a:r>
              <a:rPr lang="zh-TW" altLang="en-US" sz="3600" b="1" dirty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r>
              <a:rPr lang="en-US" sz="4000" dirty="0" smtClean="0"/>
              <a:t>   Herein </a:t>
            </a:r>
            <a:r>
              <a:rPr lang="en-US" sz="4000" dirty="0" smtClean="0"/>
              <a:t>is my Father glorified, that ye bear much fruit; so shall ye be my disciples</a:t>
            </a:r>
            <a:r>
              <a:rPr lang="en-US" dirty="0" smtClean="0"/>
              <a:t>. </a:t>
            </a:r>
          </a:p>
          <a:p>
            <a:pPr>
              <a:buNone/>
            </a:pP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524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生命接上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多結果子的枝子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life connected- bearing much fruit</a:t>
            </a:r>
            <a:endParaRPr lang="en-US" b="1" dirty="0">
              <a:solidFill>
                <a:srgbClr val="C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050" name="Picture 2" descr="C:\Users\jp\Documents\Annie's Sermon Notes\連於元首基督\Abide in God's Word\pic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24000"/>
            <a:ext cx="6934200" cy="5193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6303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離了我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人拾起來，扔在火裡燒了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life disconnected- dried up and burned in fire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jp\Documents\Annie's Sermon Notes\連於元首基督\Abide in God's Word\pic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91440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上帝的話語帶著祝福</a:t>
            </a:r>
            <a:endParaRPr lang="en-US" altLang="zh-TW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800" b="1" dirty="0" smtClean="0">
                <a:solidFill>
                  <a:srgbClr val="C00000"/>
                </a:solidFill>
                <a:latin typeface="+mj-lt"/>
                <a:ea typeface="微軟正黑體" pitchFamily="34" charset="-120"/>
              </a:rPr>
              <a:t>God’s word gives blessing</a:t>
            </a:r>
          </a:p>
          <a:p>
            <a:pPr algn="ctr">
              <a:buNone/>
            </a:pP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上帝的話語也帶著警告</a:t>
            </a:r>
            <a:endParaRPr lang="en-US" altLang="zh-TW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sz="4800" b="1" dirty="0" smtClean="0">
                <a:solidFill>
                  <a:srgbClr val="C00000"/>
                </a:solidFill>
                <a:ea typeface="微軟正黑體" pitchFamily="34" charset="-120"/>
              </a:rPr>
              <a:t>God’s word gives warning</a:t>
            </a:r>
          </a:p>
          <a:p>
            <a:pPr algn="ctr">
              <a:buFontTx/>
              <a:buChar char="-"/>
            </a:pP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你選擇什麼</a:t>
            </a:r>
            <a:r>
              <a:rPr lang="en-US" altLang="zh-TW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微軟正黑體" pitchFamily="34" charset="-120"/>
              </a:rPr>
              <a:t>?</a:t>
            </a:r>
          </a:p>
          <a:p>
            <a:pPr algn="ctr">
              <a:buFontTx/>
              <a:buChar char="-"/>
            </a:pPr>
            <a:r>
              <a:rPr lang="en-US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微軟正黑體" pitchFamily="34" charset="-120"/>
              </a:rPr>
              <a:t>What is your choice?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630362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信息內容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–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讓生命流通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,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結果子的三個 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-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「住在」基督裡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+mn-lt"/>
                <a:ea typeface="微軟正黑體" pitchFamily="34" charset="-120"/>
              </a:rPr>
              <a:t>Three “</a:t>
            </a:r>
            <a:r>
              <a:rPr lang="en-US" altLang="zh-TW" b="1" dirty="0" err="1" smtClean="0">
                <a:latin typeface="+mn-lt"/>
                <a:ea typeface="微軟正黑體" pitchFamily="34" charset="-120"/>
              </a:rPr>
              <a:t>Abidings</a:t>
            </a:r>
            <a:r>
              <a:rPr lang="en-US" altLang="zh-TW" b="1" dirty="0" smtClean="0">
                <a:latin typeface="+mn-lt"/>
                <a:ea typeface="微軟正黑體" pitchFamily="34" charset="-120"/>
              </a:rPr>
              <a:t>” to Bear Much Fruit</a:t>
            </a:r>
            <a:endParaRPr lang="en-US" b="1" dirty="0">
              <a:latin typeface="+mn-lt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6482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 住在上帝的修剪中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000" b="1" dirty="0" smtClean="0">
                <a:latin typeface="+mj-lt"/>
                <a:ea typeface="微軟正黑體" pitchFamily="34" charset="-120"/>
              </a:rPr>
              <a:t>Abide in God’s Pruning</a:t>
            </a:r>
          </a:p>
          <a:p>
            <a:pPr marL="514350" indent="-514350" algn="ctr">
              <a:buNone/>
            </a:pPr>
            <a:r>
              <a:rPr lang="en-US" altLang="zh-TW" sz="40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住在上帝的話語中</a:t>
            </a:r>
            <a:endParaRPr lang="en-US" altLang="zh-TW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altLang="zh-TW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微軟正黑體" pitchFamily="34" charset="-120"/>
              </a:rPr>
              <a:t>Abide in God’s Word</a:t>
            </a:r>
          </a:p>
          <a:p>
            <a:pPr marL="514350" indent="-514350" algn="ctr">
              <a:buNone/>
            </a:pPr>
            <a:r>
              <a:rPr lang="en-US" altLang="zh-TW" sz="4000" b="1" dirty="0" smtClean="0"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4000" b="1" dirty="0" smtClean="0">
                <a:latin typeface="微軟正黑體" pitchFamily="34" charset="-120"/>
                <a:ea typeface="微軟正黑體" pitchFamily="34" charset="-120"/>
              </a:rPr>
              <a:t>住在上帝的愛中</a:t>
            </a:r>
            <a:endParaRPr lang="en-US" altLang="zh-TW" sz="4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514350" indent="-514350" algn="ctr">
              <a:buNone/>
            </a:pPr>
            <a:r>
              <a:rPr lang="en-US" sz="4000" b="1" dirty="0" smtClean="0">
                <a:ea typeface="微軟正黑體" pitchFamily="34" charset="-120"/>
              </a:rPr>
              <a:t>Abide in God’s Love</a:t>
            </a:r>
            <a:endParaRPr lang="en-US" sz="4000" b="1" dirty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2474</Words>
  <Application>Microsoft Office PowerPoint</Application>
  <PresentationFormat>On-screen Show (4:3)</PresentationFormat>
  <Paragraphs>173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連於元首基督 - 住在基督裡 Abide in Christ (二)</vt:lpstr>
      <vt:lpstr>經文: 約翰福音 John 15:5-8</vt:lpstr>
      <vt:lpstr>經文: 約翰福音 John 15:5-8</vt:lpstr>
      <vt:lpstr>經文: 約翰福音 John 15:5-8</vt:lpstr>
      <vt:lpstr>經文: 約翰福音 John 15:5-8</vt:lpstr>
      <vt:lpstr>生命接上-多結果子的枝子 life connected- bearing much fruit</vt:lpstr>
      <vt:lpstr>離了我 - 人拾起來，扔在火裡燒了 life disconnected- dried up and burned in fire</vt:lpstr>
      <vt:lpstr>Slide 8</vt:lpstr>
      <vt:lpstr>信息內容 – 讓生命流通, 結果子的三個 -「住在」基督裡 Three “Abidings” to Bear Much Fruit</vt:lpstr>
      <vt:lpstr>住在上帝的話語中 Abide in God’s Word</vt:lpstr>
      <vt:lpstr>聖經 - 天下第一奇書</vt:lpstr>
      <vt:lpstr>住在上帝的話語中 - Abide in God’s Word -</vt:lpstr>
      <vt:lpstr>1. 上帝的話語像什麼?  What is God’s word likened to?</vt:lpstr>
      <vt:lpstr>上帝的話語像什麼?  What is God’s word likened to?  </vt:lpstr>
      <vt:lpstr>上帝的話語像什麼? What is God’s word likened to?  </vt:lpstr>
      <vt:lpstr>上帝的話語像什麼? What is God’s word likened to?  </vt:lpstr>
      <vt:lpstr>上帝的話語像什麼? What is God’s word likened to?  </vt:lpstr>
      <vt:lpstr>上帝的話語像什麼? What is God’s word likened to?  </vt:lpstr>
      <vt:lpstr>上帝的話語像什麼? What is God’s word likened to?  </vt:lpstr>
      <vt:lpstr>所以上帝的話語使生命不枯乾 Life does not run dry with God’s Word  </vt:lpstr>
      <vt:lpstr>上帝的話語使生命不枯乾 Life does not run dry with God’s Word </vt:lpstr>
      <vt:lpstr>上帝的話語使生命不枯乾 Life does not run dry with God’s Word </vt:lpstr>
      <vt:lpstr>- 基督與上帝話語的關係 Christ and God’s Word</vt:lpstr>
      <vt:lpstr>基督就是上帝永活之道 Christ Is God’s Living Word</vt:lpstr>
      <vt:lpstr>基督就是上帝永活之道 Christ Is God’s Living Word</vt:lpstr>
      <vt:lpstr>基督與上帝話語的關係 Christ and God’s Word</vt:lpstr>
      <vt:lpstr>2. 話語與祈禱蒙垂聽的關係 God’s Word and Prayer Being Heard</vt:lpstr>
      <vt:lpstr>2. 話語與祈禱蒙垂聽的關係 God’s Word and Prayer Being Heard</vt:lpstr>
      <vt:lpstr>Slide 29</vt:lpstr>
      <vt:lpstr>3. 話語與結果子的關係 God’s Word and Bearing Fruit</vt:lpstr>
      <vt:lpstr>各樣的善事 - 結果子榮耀上帝 Bearing Fruit to Glorify God</vt:lpstr>
      <vt:lpstr>結語 Conclusion</vt:lpstr>
      <vt:lpstr>結語 Conclusion</vt:lpstr>
      <vt:lpstr>結語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連於元首基督 - 住在基督裡</dc:title>
  <dc:creator>jp</dc:creator>
  <cp:lastModifiedBy>jp</cp:lastModifiedBy>
  <cp:revision>108</cp:revision>
  <dcterms:created xsi:type="dcterms:W3CDTF">2017-08-23T18:25:43Z</dcterms:created>
  <dcterms:modified xsi:type="dcterms:W3CDTF">2017-10-13T17:04:44Z</dcterms:modified>
</cp:coreProperties>
</file>