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5" r:id="rId1"/>
  </p:sldMasterIdLst>
  <p:notesMasterIdLst>
    <p:notesMasterId r:id="rId10"/>
  </p:notesMasterIdLst>
  <p:sldIdLst>
    <p:sldId id="302" r:id="rId2"/>
    <p:sldId id="303" r:id="rId3"/>
    <p:sldId id="304" r:id="rId4"/>
    <p:sldId id="305" r:id="rId5"/>
    <p:sldId id="306" r:id="rId6"/>
    <p:sldId id="307" r:id="rId7"/>
    <p:sldId id="308" r:id="rId8"/>
    <p:sldId id="309" r:id="rId9"/>
  </p:sldIdLst>
  <p:sldSz cx="12192000" cy="6858000"/>
  <p:notesSz cx="6858000" cy="9144000"/>
  <p:embeddedFontLst>
    <p:embeddedFont>
      <p:font typeface="KaiTi" panose="02010609060101010101" pitchFamily="49" charset="-122"/>
      <p:regular r:id="rId11"/>
    </p:embeddedFont>
    <p:embeddedFont>
      <p:font typeface="MS Gothic" panose="020B0609070205080204" pitchFamily="49" charset="-128"/>
      <p:regular r:id="rId12"/>
    </p:embeddedFont>
    <p:embeddedFont>
      <p:font typeface="Cabin" pitchFamily="2" charset="77"/>
      <p:regular r:id="rId13"/>
      <p:bold r:id="rId14"/>
      <p:italic r:id="rId15"/>
      <p:boldItalic r:id="rId16"/>
    </p:embeddedFont>
    <p:embeddedFont>
      <p:font typeface="Calibri" panose="020F0502020204030204" pitchFamily="34" charset="0"/>
      <p:regular r:id="rId17"/>
      <p:bold r:id="rId18"/>
      <p:italic r:id="rId19"/>
      <p:boldItalic r:id="rId20"/>
    </p:embeddedFont>
    <p:embeddedFont>
      <p:font typeface="Cambria" panose="02040503050406030204" pitchFamily="18"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
      <p:font typeface="Georgia" panose="02040502050405020303" pitchFamily="18"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6" roundtripDataSignature="AMtx7miAjNTiEg4fK08bAIi5WTS3jIZBg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60B3A5-5E15-4604-989B-6B29143AA481}">
  <a:tblStyle styleId="{0060B3A5-5E15-4604-989B-6B29143AA481}"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27"/>
  </p:normalViewPr>
  <p:slideViewPr>
    <p:cSldViewPr snapToGrid="0" snapToObjects="1">
      <p:cViewPr varScale="1">
        <p:scale>
          <a:sx n="88" d="100"/>
          <a:sy n="88" d="100"/>
        </p:scale>
        <p:origin x="94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109" Type="http://schemas.openxmlformats.org/officeDocument/2006/relationships/theme" Target="theme/theme1.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10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font" Target="fonts/font19.fntdata"/><Relationship Id="rId107"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32" Type="http://schemas.openxmlformats.org/officeDocument/2006/relationships/font" Target="fonts/font22.fntdata"/><Relationship Id="rId11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font" Target="fonts/font18.fntdata"/><Relationship Id="rId106" Type="http://customschemas.google.com/relationships/presentationmetadata" Target="metadata"/><Relationship Id="rId10" Type="http://schemas.openxmlformats.org/officeDocument/2006/relationships/notesMaster" Target="notesMasters/notesMaster1.xml"/><Relationship Id="rId19" Type="http://schemas.openxmlformats.org/officeDocument/2006/relationships/font" Target="fonts/font9.fntdata"/><Relationship Id="rId31" Type="http://schemas.openxmlformats.org/officeDocument/2006/relationships/font" Target="fonts/font2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0" Type="http://schemas.openxmlformats.org/officeDocument/2006/relationships/font" Target="fonts/font20.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5" name="Google Shape;9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1" name="Google Shape;92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7" name="Google Shape;92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3" name="Google Shape;9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9" name="Google Shape;93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4" name="Google Shape;94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0" name="Google Shape;95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5" name="Google Shape;95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標題投影片" type="title">
  <p:cSld name="TITLE">
    <p:spTree>
      <p:nvGrpSpPr>
        <p:cNvPr id="1" name="Shape 461"/>
        <p:cNvGrpSpPr/>
        <p:nvPr/>
      </p:nvGrpSpPr>
      <p:grpSpPr>
        <a:xfrm>
          <a:off x="0" y="0"/>
          <a:ext cx="0" cy="0"/>
          <a:chOff x="0" y="0"/>
          <a:chExt cx="0" cy="0"/>
        </a:xfrm>
      </p:grpSpPr>
      <p:sp>
        <p:nvSpPr>
          <p:cNvPr id="462" name="Google Shape;462;p25"/>
          <p:cNvSpPr txBox="1">
            <a:spLocks noGrp="1"/>
          </p:cNvSpPr>
          <p:nvPr>
            <p:ph type="ctrTitle"/>
          </p:nvPr>
        </p:nvSpPr>
        <p:spPr>
          <a:xfrm>
            <a:off x="684212" y="685799"/>
            <a:ext cx="8001000" cy="2971801"/>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4800"/>
              <a:buFont typeface="Century Gothic"/>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3" name="Google Shape;463;p25"/>
          <p:cNvSpPr txBox="1">
            <a:spLocks noGrp="1"/>
          </p:cNvSpPr>
          <p:nvPr>
            <p:ph type="subTitle" idx="1"/>
          </p:nvPr>
        </p:nvSpPr>
        <p:spPr>
          <a:xfrm>
            <a:off x="684212" y="3843867"/>
            <a:ext cx="6400800" cy="1947333"/>
          </a:xfrm>
          <a:prstGeom prst="rect">
            <a:avLst/>
          </a:prstGeom>
          <a:noFill/>
          <a:ln>
            <a:noFill/>
          </a:ln>
        </p:spPr>
        <p:txBody>
          <a:bodyPr spcFirstLastPara="1" wrap="square" lIns="91425" tIns="45700" rIns="91425" bIns="45700" anchor="t" anchorCtr="0">
            <a:normAutofit/>
          </a:bodyPr>
          <a:lstStyle>
            <a:lvl1pPr lvl="0" algn="l">
              <a:lnSpc>
                <a:spcPct val="100000"/>
              </a:lnSpc>
              <a:spcBef>
                <a:spcPts val="420"/>
              </a:spcBef>
              <a:spcAft>
                <a:spcPts val="0"/>
              </a:spcAft>
              <a:buSzPts val="1680"/>
              <a:buNone/>
              <a:defRPr sz="2100">
                <a:solidFill>
                  <a:srgbClr val="0F486F"/>
                </a:solidFill>
              </a:defRPr>
            </a:lvl1pPr>
            <a:lvl2pPr lvl="1" algn="ctr">
              <a:lnSpc>
                <a:spcPct val="100000"/>
              </a:lnSpc>
              <a:spcBef>
                <a:spcPts val="600"/>
              </a:spcBef>
              <a:spcAft>
                <a:spcPts val="0"/>
              </a:spcAft>
              <a:buSzPts val="1440"/>
              <a:buNone/>
              <a:defRPr>
                <a:solidFill>
                  <a:schemeClr val="lt1"/>
                </a:solidFill>
              </a:defRPr>
            </a:lvl2pPr>
            <a:lvl3pPr lvl="2" algn="ctr">
              <a:lnSpc>
                <a:spcPct val="100000"/>
              </a:lnSpc>
              <a:spcBef>
                <a:spcPts val="600"/>
              </a:spcBef>
              <a:spcAft>
                <a:spcPts val="0"/>
              </a:spcAft>
              <a:buSzPts val="1280"/>
              <a:buNone/>
              <a:defRPr>
                <a:solidFill>
                  <a:schemeClr val="lt1"/>
                </a:solidFill>
              </a:defRPr>
            </a:lvl3pPr>
            <a:lvl4pPr lvl="3" algn="ctr">
              <a:lnSpc>
                <a:spcPct val="100000"/>
              </a:lnSpc>
              <a:spcBef>
                <a:spcPts val="600"/>
              </a:spcBef>
              <a:spcAft>
                <a:spcPts val="0"/>
              </a:spcAft>
              <a:buSzPts val="1120"/>
              <a:buNone/>
              <a:defRPr>
                <a:solidFill>
                  <a:schemeClr val="lt1"/>
                </a:solidFill>
              </a:defRPr>
            </a:lvl4pPr>
            <a:lvl5pPr lvl="4" algn="ctr">
              <a:lnSpc>
                <a:spcPct val="100000"/>
              </a:lnSpc>
              <a:spcBef>
                <a:spcPts val="600"/>
              </a:spcBef>
              <a:spcAft>
                <a:spcPts val="0"/>
              </a:spcAft>
              <a:buSzPts val="1120"/>
              <a:buNone/>
              <a:defRPr>
                <a:solidFill>
                  <a:schemeClr val="lt1"/>
                </a:solidFill>
              </a:defRPr>
            </a:lvl5pPr>
            <a:lvl6pPr lvl="5" algn="ctr">
              <a:lnSpc>
                <a:spcPct val="100000"/>
              </a:lnSpc>
              <a:spcBef>
                <a:spcPts val="600"/>
              </a:spcBef>
              <a:spcAft>
                <a:spcPts val="0"/>
              </a:spcAft>
              <a:buSzPts val="1120"/>
              <a:buNone/>
              <a:defRPr>
                <a:solidFill>
                  <a:schemeClr val="lt1"/>
                </a:solidFill>
              </a:defRPr>
            </a:lvl6pPr>
            <a:lvl7pPr lvl="6" algn="ctr">
              <a:lnSpc>
                <a:spcPct val="100000"/>
              </a:lnSpc>
              <a:spcBef>
                <a:spcPts val="600"/>
              </a:spcBef>
              <a:spcAft>
                <a:spcPts val="0"/>
              </a:spcAft>
              <a:buSzPts val="1120"/>
              <a:buNone/>
              <a:defRPr>
                <a:solidFill>
                  <a:schemeClr val="lt1"/>
                </a:solidFill>
              </a:defRPr>
            </a:lvl7pPr>
            <a:lvl8pPr lvl="7" algn="ctr">
              <a:lnSpc>
                <a:spcPct val="100000"/>
              </a:lnSpc>
              <a:spcBef>
                <a:spcPts val="600"/>
              </a:spcBef>
              <a:spcAft>
                <a:spcPts val="0"/>
              </a:spcAft>
              <a:buSzPts val="1120"/>
              <a:buNone/>
              <a:defRPr>
                <a:solidFill>
                  <a:schemeClr val="lt1"/>
                </a:solidFill>
              </a:defRPr>
            </a:lvl8pPr>
            <a:lvl9pPr lvl="8" algn="ctr">
              <a:lnSpc>
                <a:spcPct val="100000"/>
              </a:lnSpc>
              <a:spcBef>
                <a:spcPts val="600"/>
              </a:spcBef>
              <a:spcAft>
                <a:spcPts val="600"/>
              </a:spcAft>
              <a:buSzPts val="1120"/>
              <a:buNone/>
              <a:defRPr>
                <a:solidFill>
                  <a:schemeClr val="lt1"/>
                </a:solidFill>
              </a:defRPr>
            </a:lvl9pPr>
          </a:lstStyle>
          <a:p>
            <a:endParaRPr/>
          </a:p>
        </p:txBody>
      </p:sp>
      <p:sp>
        <p:nvSpPr>
          <p:cNvPr id="464" name="Google Shape;464;p25"/>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5" name="Google Shape;465;p25"/>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6" name="Google Shape;466;p25"/>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cxnSp>
        <p:nvCxnSpPr>
          <p:cNvPr id="467" name="Google Shape;467;p25"/>
          <p:cNvCxnSpPr/>
          <p:nvPr/>
        </p:nvCxnSpPr>
        <p:spPr>
          <a:xfrm flipH="1">
            <a:off x="8228012" y="8467"/>
            <a:ext cx="3810000" cy="3810000"/>
          </a:xfrm>
          <a:prstGeom prst="straightConnector1">
            <a:avLst/>
          </a:prstGeom>
          <a:noFill/>
          <a:ln w="12700" cap="flat" cmpd="sng">
            <a:solidFill>
              <a:schemeClr val="lt1"/>
            </a:solidFill>
            <a:prstDash val="solid"/>
            <a:round/>
            <a:headEnd type="none" w="sm" len="sm"/>
            <a:tailEnd type="none" w="sm" len="sm"/>
          </a:ln>
        </p:spPr>
      </p:cxnSp>
      <p:cxnSp>
        <p:nvCxnSpPr>
          <p:cNvPr id="468" name="Google Shape;468;p25"/>
          <p:cNvCxnSpPr/>
          <p:nvPr/>
        </p:nvCxnSpPr>
        <p:spPr>
          <a:xfrm flipH="1">
            <a:off x="6108170" y="91545"/>
            <a:ext cx="6080655" cy="6080655"/>
          </a:xfrm>
          <a:prstGeom prst="straightConnector1">
            <a:avLst/>
          </a:prstGeom>
          <a:noFill/>
          <a:ln w="12700" cap="flat" cmpd="sng">
            <a:solidFill>
              <a:schemeClr val="lt1"/>
            </a:solidFill>
            <a:prstDash val="solid"/>
            <a:round/>
            <a:headEnd type="none" w="sm" len="sm"/>
            <a:tailEnd type="none" w="sm" len="sm"/>
          </a:ln>
        </p:spPr>
      </p:cxnSp>
      <p:cxnSp>
        <p:nvCxnSpPr>
          <p:cNvPr id="469" name="Google Shape;469;p25"/>
          <p:cNvCxnSpPr/>
          <p:nvPr/>
        </p:nvCxnSpPr>
        <p:spPr>
          <a:xfrm flipH="1">
            <a:off x="7235825" y="228600"/>
            <a:ext cx="4953000" cy="4953000"/>
          </a:xfrm>
          <a:prstGeom prst="straightConnector1">
            <a:avLst/>
          </a:prstGeom>
          <a:noFill/>
          <a:ln w="12700" cap="flat" cmpd="sng">
            <a:solidFill>
              <a:schemeClr val="lt1"/>
            </a:solidFill>
            <a:prstDash val="solid"/>
            <a:round/>
            <a:headEnd type="none" w="sm" len="sm"/>
            <a:tailEnd type="none" w="sm" len="sm"/>
          </a:ln>
        </p:spPr>
      </p:cxnSp>
      <p:cxnSp>
        <p:nvCxnSpPr>
          <p:cNvPr id="470" name="Google Shape;470;p25"/>
          <p:cNvCxnSpPr/>
          <p:nvPr/>
        </p:nvCxnSpPr>
        <p:spPr>
          <a:xfrm flipH="1">
            <a:off x="7335837" y="32278"/>
            <a:ext cx="4852989" cy="4852989"/>
          </a:xfrm>
          <a:prstGeom prst="straightConnector1">
            <a:avLst/>
          </a:prstGeom>
          <a:noFill/>
          <a:ln w="31750" cap="flat" cmpd="sng">
            <a:solidFill>
              <a:schemeClr val="lt1"/>
            </a:solidFill>
            <a:prstDash val="solid"/>
            <a:round/>
            <a:headEnd type="none" w="sm" len="sm"/>
            <a:tailEnd type="none" w="sm" len="sm"/>
          </a:ln>
        </p:spPr>
      </p:cxnSp>
      <p:cxnSp>
        <p:nvCxnSpPr>
          <p:cNvPr id="471" name="Google Shape;471;p25"/>
          <p:cNvCxnSpPr/>
          <p:nvPr/>
        </p:nvCxnSpPr>
        <p:spPr>
          <a:xfrm flipH="1">
            <a:off x="7845426" y="609601"/>
            <a:ext cx="4343399" cy="4343399"/>
          </a:xfrm>
          <a:prstGeom prst="straightConnector1">
            <a:avLst/>
          </a:prstGeom>
          <a:noFill/>
          <a:ln w="31750" cap="flat" cmpd="sng">
            <a:solidFill>
              <a:schemeClr val="l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標題與輔助字幕">
  <p:cSld name="標題與輔助字幕">
    <p:spTree>
      <p:nvGrpSpPr>
        <p:cNvPr id="1" name="Shape 524"/>
        <p:cNvGrpSpPr/>
        <p:nvPr/>
      </p:nvGrpSpPr>
      <p:grpSpPr>
        <a:xfrm>
          <a:off x="0" y="0"/>
          <a:ext cx="0" cy="0"/>
          <a:chOff x="0" y="0"/>
          <a:chExt cx="0" cy="0"/>
        </a:xfrm>
      </p:grpSpPr>
      <p:sp>
        <p:nvSpPr>
          <p:cNvPr id="525" name="Google Shape;525;p83"/>
          <p:cNvSpPr txBox="1">
            <a:spLocks noGrp="1"/>
          </p:cNvSpPr>
          <p:nvPr>
            <p:ph type="title"/>
          </p:nvPr>
        </p:nvSpPr>
        <p:spPr>
          <a:xfrm>
            <a:off x="684213" y="685800"/>
            <a:ext cx="10058400" cy="27432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3200"/>
              <a:buFont typeface="Century Gothic"/>
              <a:buNone/>
              <a:defRPr sz="3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6" name="Google Shape;526;p83"/>
          <p:cNvSpPr txBox="1">
            <a:spLocks noGrp="1"/>
          </p:cNvSpPr>
          <p:nvPr>
            <p:ph type="body" idx="1"/>
          </p:nvPr>
        </p:nvSpPr>
        <p:spPr>
          <a:xfrm>
            <a:off x="684212" y="4114800"/>
            <a:ext cx="8535988" cy="18796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400"/>
              </a:spcBef>
              <a:spcAft>
                <a:spcPts val="0"/>
              </a:spcAft>
              <a:buSzPts val="1600"/>
              <a:buNone/>
              <a:defRPr sz="2000">
                <a:solidFill>
                  <a:srgbClr val="0F486F"/>
                </a:solidFill>
              </a:defRPr>
            </a:lvl1pPr>
            <a:lvl2pPr marL="914400" lvl="1" indent="-228600" algn="l">
              <a:lnSpc>
                <a:spcPct val="100000"/>
              </a:lnSpc>
              <a:spcBef>
                <a:spcPts val="600"/>
              </a:spcBef>
              <a:spcAft>
                <a:spcPts val="0"/>
              </a:spcAft>
              <a:buSzPts val="1440"/>
              <a:buNone/>
              <a:defRPr sz="1800">
                <a:solidFill>
                  <a:schemeClr val="lt1"/>
                </a:solidFill>
              </a:defRPr>
            </a:lvl2pPr>
            <a:lvl3pPr marL="1371600" lvl="2" indent="-228600" algn="l">
              <a:lnSpc>
                <a:spcPct val="100000"/>
              </a:lnSpc>
              <a:spcBef>
                <a:spcPts val="600"/>
              </a:spcBef>
              <a:spcAft>
                <a:spcPts val="0"/>
              </a:spcAft>
              <a:buSzPts val="1280"/>
              <a:buNone/>
              <a:defRPr sz="1600">
                <a:solidFill>
                  <a:schemeClr val="lt1"/>
                </a:solidFill>
              </a:defRPr>
            </a:lvl3pPr>
            <a:lvl4pPr marL="1828800" lvl="3" indent="-228600" algn="l">
              <a:lnSpc>
                <a:spcPct val="100000"/>
              </a:lnSpc>
              <a:spcBef>
                <a:spcPts val="600"/>
              </a:spcBef>
              <a:spcAft>
                <a:spcPts val="0"/>
              </a:spcAft>
              <a:buSzPts val="1120"/>
              <a:buNone/>
              <a:defRPr sz="1400">
                <a:solidFill>
                  <a:schemeClr val="lt1"/>
                </a:solidFill>
              </a:defRPr>
            </a:lvl4pPr>
            <a:lvl5pPr marL="2286000" lvl="4" indent="-228600" algn="l">
              <a:lnSpc>
                <a:spcPct val="100000"/>
              </a:lnSpc>
              <a:spcBef>
                <a:spcPts val="600"/>
              </a:spcBef>
              <a:spcAft>
                <a:spcPts val="0"/>
              </a:spcAft>
              <a:buSzPts val="1120"/>
              <a:buNone/>
              <a:defRPr sz="1400">
                <a:solidFill>
                  <a:schemeClr val="lt1"/>
                </a:solidFill>
              </a:defRPr>
            </a:lvl5pPr>
            <a:lvl6pPr marL="2743200" lvl="5" indent="-228600" algn="l">
              <a:lnSpc>
                <a:spcPct val="100000"/>
              </a:lnSpc>
              <a:spcBef>
                <a:spcPts val="600"/>
              </a:spcBef>
              <a:spcAft>
                <a:spcPts val="0"/>
              </a:spcAft>
              <a:buSzPts val="1120"/>
              <a:buNone/>
              <a:defRPr sz="1400">
                <a:solidFill>
                  <a:schemeClr val="lt1"/>
                </a:solidFill>
              </a:defRPr>
            </a:lvl6pPr>
            <a:lvl7pPr marL="3200400" lvl="6" indent="-228600" algn="l">
              <a:lnSpc>
                <a:spcPct val="100000"/>
              </a:lnSpc>
              <a:spcBef>
                <a:spcPts val="600"/>
              </a:spcBef>
              <a:spcAft>
                <a:spcPts val="0"/>
              </a:spcAft>
              <a:buSzPts val="1120"/>
              <a:buNone/>
              <a:defRPr sz="1400">
                <a:solidFill>
                  <a:schemeClr val="lt1"/>
                </a:solidFill>
              </a:defRPr>
            </a:lvl7pPr>
            <a:lvl8pPr marL="3657600" lvl="7" indent="-228600" algn="l">
              <a:lnSpc>
                <a:spcPct val="100000"/>
              </a:lnSpc>
              <a:spcBef>
                <a:spcPts val="600"/>
              </a:spcBef>
              <a:spcAft>
                <a:spcPts val="0"/>
              </a:spcAft>
              <a:buSzPts val="1120"/>
              <a:buNone/>
              <a:defRPr sz="1400">
                <a:solidFill>
                  <a:schemeClr val="lt1"/>
                </a:solidFill>
              </a:defRPr>
            </a:lvl8pPr>
            <a:lvl9pPr marL="4114800" lvl="8" indent="-228600" algn="l">
              <a:lnSpc>
                <a:spcPct val="100000"/>
              </a:lnSpc>
              <a:spcBef>
                <a:spcPts val="600"/>
              </a:spcBef>
              <a:spcAft>
                <a:spcPts val="600"/>
              </a:spcAft>
              <a:buSzPts val="1120"/>
              <a:buNone/>
              <a:defRPr sz="1400">
                <a:solidFill>
                  <a:schemeClr val="lt1"/>
                </a:solidFill>
              </a:defRPr>
            </a:lvl9pPr>
          </a:lstStyle>
          <a:p>
            <a:endParaRPr/>
          </a:p>
        </p:txBody>
      </p:sp>
      <p:sp>
        <p:nvSpPr>
          <p:cNvPr id="527" name="Google Shape;527;p83"/>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8" name="Google Shape;528;p83"/>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9" name="Google Shape;529;p83"/>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引述 (含輔助字幕)">
  <p:cSld name="引述 (含輔助字幕)">
    <p:spTree>
      <p:nvGrpSpPr>
        <p:cNvPr id="1" name="Shape 530"/>
        <p:cNvGrpSpPr/>
        <p:nvPr/>
      </p:nvGrpSpPr>
      <p:grpSpPr>
        <a:xfrm>
          <a:off x="0" y="0"/>
          <a:ext cx="0" cy="0"/>
          <a:chOff x="0" y="0"/>
          <a:chExt cx="0" cy="0"/>
        </a:xfrm>
      </p:grpSpPr>
      <p:sp>
        <p:nvSpPr>
          <p:cNvPr id="531" name="Google Shape;531;p84"/>
          <p:cNvSpPr txBox="1">
            <a:spLocks noGrp="1"/>
          </p:cNvSpPr>
          <p:nvPr>
            <p:ph type="title"/>
          </p:nvPr>
        </p:nvSpPr>
        <p:spPr>
          <a:xfrm>
            <a:off x="1141411" y="685800"/>
            <a:ext cx="9144001" cy="27432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3200"/>
              <a:buFont typeface="Century Gothic"/>
              <a:buNone/>
              <a:defRPr sz="3200" b="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2" name="Google Shape;532;p84"/>
          <p:cNvSpPr txBox="1">
            <a:spLocks noGrp="1"/>
          </p:cNvSpPr>
          <p:nvPr>
            <p:ph type="body" idx="1"/>
          </p:nvPr>
        </p:nvSpPr>
        <p:spPr>
          <a:xfrm>
            <a:off x="1446212" y="3429000"/>
            <a:ext cx="8534400" cy="3810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400"/>
              </a:spcBef>
              <a:spcAft>
                <a:spcPts val="0"/>
              </a:spcAft>
              <a:buSzPts val="1600"/>
              <a:buFont typeface="Century Gothic"/>
              <a:buNone/>
              <a:defRPr/>
            </a:lvl1pPr>
            <a:lvl2pPr marL="914400" lvl="1" indent="-228600" algn="l">
              <a:lnSpc>
                <a:spcPct val="100000"/>
              </a:lnSpc>
              <a:spcBef>
                <a:spcPts val="600"/>
              </a:spcBef>
              <a:spcAft>
                <a:spcPts val="0"/>
              </a:spcAft>
              <a:buSzPts val="1440"/>
              <a:buFont typeface="Century Gothic"/>
              <a:buNone/>
              <a:defRPr/>
            </a:lvl2pPr>
            <a:lvl3pPr marL="1371600" lvl="2" indent="-228600" algn="l">
              <a:lnSpc>
                <a:spcPct val="100000"/>
              </a:lnSpc>
              <a:spcBef>
                <a:spcPts val="600"/>
              </a:spcBef>
              <a:spcAft>
                <a:spcPts val="0"/>
              </a:spcAft>
              <a:buSzPts val="1280"/>
              <a:buFont typeface="Century Gothic"/>
              <a:buNone/>
              <a:defRPr/>
            </a:lvl3pPr>
            <a:lvl4pPr marL="1828800" lvl="3" indent="-228600" algn="l">
              <a:lnSpc>
                <a:spcPct val="100000"/>
              </a:lnSpc>
              <a:spcBef>
                <a:spcPts val="600"/>
              </a:spcBef>
              <a:spcAft>
                <a:spcPts val="0"/>
              </a:spcAft>
              <a:buSzPts val="1120"/>
              <a:buFont typeface="Century Gothic"/>
              <a:buNone/>
              <a:defRPr/>
            </a:lvl4pPr>
            <a:lvl5pPr marL="2286000" lvl="4" indent="-228600" algn="l">
              <a:lnSpc>
                <a:spcPct val="100000"/>
              </a:lnSpc>
              <a:spcBef>
                <a:spcPts val="600"/>
              </a:spcBef>
              <a:spcAft>
                <a:spcPts val="0"/>
              </a:spcAft>
              <a:buSzPts val="1120"/>
              <a:buFont typeface="Century Gothic"/>
              <a:buNone/>
              <a:defRPr/>
            </a:lvl5pPr>
            <a:lvl6pPr marL="2743200" lvl="5" indent="-320039" algn="l">
              <a:lnSpc>
                <a:spcPct val="100000"/>
              </a:lnSpc>
              <a:spcBef>
                <a:spcPts val="600"/>
              </a:spcBef>
              <a:spcAft>
                <a:spcPts val="0"/>
              </a:spcAft>
              <a:buSzPts val="1440"/>
              <a:buChar char="▶"/>
              <a:defRPr/>
            </a:lvl6pPr>
            <a:lvl7pPr marL="3200400" lvl="6" indent="-320039" algn="l">
              <a:lnSpc>
                <a:spcPct val="100000"/>
              </a:lnSpc>
              <a:spcBef>
                <a:spcPts val="600"/>
              </a:spcBef>
              <a:spcAft>
                <a:spcPts val="0"/>
              </a:spcAft>
              <a:buSzPts val="1440"/>
              <a:buChar char="▶"/>
              <a:defRPr/>
            </a:lvl7pPr>
            <a:lvl8pPr marL="3657600" lvl="7" indent="-320040" algn="l">
              <a:lnSpc>
                <a:spcPct val="100000"/>
              </a:lnSpc>
              <a:spcBef>
                <a:spcPts val="600"/>
              </a:spcBef>
              <a:spcAft>
                <a:spcPts val="0"/>
              </a:spcAft>
              <a:buSzPts val="1440"/>
              <a:buChar char="▶"/>
              <a:defRPr/>
            </a:lvl8pPr>
            <a:lvl9pPr marL="4114800" lvl="8" indent="-320040" algn="l">
              <a:lnSpc>
                <a:spcPct val="100000"/>
              </a:lnSpc>
              <a:spcBef>
                <a:spcPts val="600"/>
              </a:spcBef>
              <a:spcAft>
                <a:spcPts val="600"/>
              </a:spcAft>
              <a:buSzPts val="1440"/>
              <a:buChar char="▶"/>
              <a:defRPr/>
            </a:lvl9pPr>
          </a:lstStyle>
          <a:p>
            <a:endParaRPr/>
          </a:p>
        </p:txBody>
      </p:sp>
      <p:sp>
        <p:nvSpPr>
          <p:cNvPr id="533" name="Google Shape;533;p84"/>
          <p:cNvSpPr txBox="1">
            <a:spLocks noGrp="1"/>
          </p:cNvSpPr>
          <p:nvPr>
            <p:ph type="body" idx="2"/>
          </p:nvPr>
        </p:nvSpPr>
        <p:spPr>
          <a:xfrm>
            <a:off x="684213" y="4301067"/>
            <a:ext cx="8534400" cy="1684865"/>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400"/>
              </a:spcBef>
              <a:spcAft>
                <a:spcPts val="0"/>
              </a:spcAft>
              <a:buSzPts val="1600"/>
              <a:buNone/>
              <a:defRPr sz="2000">
                <a:solidFill>
                  <a:srgbClr val="0F486F"/>
                </a:solidFill>
              </a:defRPr>
            </a:lvl1pPr>
            <a:lvl2pPr marL="914400" lvl="1" indent="-228600" algn="l">
              <a:lnSpc>
                <a:spcPct val="100000"/>
              </a:lnSpc>
              <a:spcBef>
                <a:spcPts val="600"/>
              </a:spcBef>
              <a:spcAft>
                <a:spcPts val="0"/>
              </a:spcAft>
              <a:buSzPts val="1440"/>
              <a:buNone/>
              <a:defRPr sz="1800">
                <a:solidFill>
                  <a:schemeClr val="lt1"/>
                </a:solidFill>
              </a:defRPr>
            </a:lvl2pPr>
            <a:lvl3pPr marL="1371600" lvl="2" indent="-228600" algn="l">
              <a:lnSpc>
                <a:spcPct val="100000"/>
              </a:lnSpc>
              <a:spcBef>
                <a:spcPts val="600"/>
              </a:spcBef>
              <a:spcAft>
                <a:spcPts val="0"/>
              </a:spcAft>
              <a:buSzPts val="1280"/>
              <a:buNone/>
              <a:defRPr sz="1600">
                <a:solidFill>
                  <a:schemeClr val="lt1"/>
                </a:solidFill>
              </a:defRPr>
            </a:lvl3pPr>
            <a:lvl4pPr marL="1828800" lvl="3" indent="-228600" algn="l">
              <a:lnSpc>
                <a:spcPct val="100000"/>
              </a:lnSpc>
              <a:spcBef>
                <a:spcPts val="600"/>
              </a:spcBef>
              <a:spcAft>
                <a:spcPts val="0"/>
              </a:spcAft>
              <a:buSzPts val="1120"/>
              <a:buNone/>
              <a:defRPr sz="1400">
                <a:solidFill>
                  <a:schemeClr val="lt1"/>
                </a:solidFill>
              </a:defRPr>
            </a:lvl4pPr>
            <a:lvl5pPr marL="2286000" lvl="4" indent="-228600" algn="l">
              <a:lnSpc>
                <a:spcPct val="100000"/>
              </a:lnSpc>
              <a:spcBef>
                <a:spcPts val="600"/>
              </a:spcBef>
              <a:spcAft>
                <a:spcPts val="0"/>
              </a:spcAft>
              <a:buSzPts val="1120"/>
              <a:buNone/>
              <a:defRPr sz="1400">
                <a:solidFill>
                  <a:schemeClr val="lt1"/>
                </a:solidFill>
              </a:defRPr>
            </a:lvl5pPr>
            <a:lvl6pPr marL="2743200" lvl="5" indent="-228600" algn="l">
              <a:lnSpc>
                <a:spcPct val="100000"/>
              </a:lnSpc>
              <a:spcBef>
                <a:spcPts val="600"/>
              </a:spcBef>
              <a:spcAft>
                <a:spcPts val="0"/>
              </a:spcAft>
              <a:buSzPts val="1120"/>
              <a:buNone/>
              <a:defRPr sz="1400">
                <a:solidFill>
                  <a:schemeClr val="lt1"/>
                </a:solidFill>
              </a:defRPr>
            </a:lvl6pPr>
            <a:lvl7pPr marL="3200400" lvl="6" indent="-228600" algn="l">
              <a:lnSpc>
                <a:spcPct val="100000"/>
              </a:lnSpc>
              <a:spcBef>
                <a:spcPts val="600"/>
              </a:spcBef>
              <a:spcAft>
                <a:spcPts val="0"/>
              </a:spcAft>
              <a:buSzPts val="1120"/>
              <a:buNone/>
              <a:defRPr sz="1400">
                <a:solidFill>
                  <a:schemeClr val="lt1"/>
                </a:solidFill>
              </a:defRPr>
            </a:lvl7pPr>
            <a:lvl8pPr marL="3657600" lvl="7" indent="-228600" algn="l">
              <a:lnSpc>
                <a:spcPct val="100000"/>
              </a:lnSpc>
              <a:spcBef>
                <a:spcPts val="600"/>
              </a:spcBef>
              <a:spcAft>
                <a:spcPts val="0"/>
              </a:spcAft>
              <a:buSzPts val="1120"/>
              <a:buNone/>
              <a:defRPr sz="1400">
                <a:solidFill>
                  <a:schemeClr val="lt1"/>
                </a:solidFill>
              </a:defRPr>
            </a:lvl8pPr>
            <a:lvl9pPr marL="4114800" lvl="8" indent="-228600" algn="l">
              <a:lnSpc>
                <a:spcPct val="100000"/>
              </a:lnSpc>
              <a:spcBef>
                <a:spcPts val="600"/>
              </a:spcBef>
              <a:spcAft>
                <a:spcPts val="600"/>
              </a:spcAft>
              <a:buSzPts val="1120"/>
              <a:buNone/>
              <a:defRPr sz="1400">
                <a:solidFill>
                  <a:schemeClr val="lt1"/>
                </a:solidFill>
              </a:defRPr>
            </a:lvl9pPr>
          </a:lstStyle>
          <a:p>
            <a:endParaRPr/>
          </a:p>
        </p:txBody>
      </p:sp>
      <p:sp>
        <p:nvSpPr>
          <p:cNvPr id="534" name="Google Shape;534;p84"/>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5" name="Google Shape;535;p84"/>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6" name="Google Shape;536;p84"/>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537" name="Google Shape;537;p84"/>
          <p:cNvSpPr txBox="1"/>
          <p:nvPr/>
        </p:nvSpPr>
        <p:spPr>
          <a:xfrm>
            <a:off x="531812" y="812222"/>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chemeClr val="lt1"/>
                </a:solidFill>
                <a:latin typeface="Century Gothic"/>
                <a:ea typeface="Century Gothic"/>
                <a:cs typeface="Century Gothic"/>
                <a:sym typeface="Century Gothic"/>
              </a:rPr>
              <a:t>“</a:t>
            </a:r>
            <a:endParaRPr sz="1400" b="0" i="0" u="none" strike="noStrike" cap="none">
              <a:solidFill>
                <a:srgbClr val="000000"/>
              </a:solidFill>
              <a:latin typeface="Arial"/>
              <a:ea typeface="Arial"/>
              <a:cs typeface="Arial"/>
              <a:sym typeface="Arial"/>
            </a:endParaRPr>
          </a:p>
        </p:txBody>
      </p:sp>
      <p:sp>
        <p:nvSpPr>
          <p:cNvPr id="538" name="Google Shape;538;p84"/>
          <p:cNvSpPr txBox="1"/>
          <p:nvPr/>
        </p:nvSpPr>
        <p:spPr>
          <a:xfrm>
            <a:off x="10285412" y="2768601"/>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0"/>
              <a:buFont typeface="Arial"/>
              <a:buNone/>
            </a:pPr>
            <a:r>
              <a:rPr lang="en-US" sz="8000" b="0" i="0" u="none" strike="noStrike" cap="none">
                <a:solidFill>
                  <a:schemeClr val="lt1"/>
                </a:solidFill>
                <a:latin typeface="Century Gothic"/>
                <a:ea typeface="Century Gothic"/>
                <a:cs typeface="Century Gothic"/>
                <a:sym typeface="Century Gothic"/>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名片">
  <p:cSld name="名片">
    <p:spTree>
      <p:nvGrpSpPr>
        <p:cNvPr id="1" name="Shape 539"/>
        <p:cNvGrpSpPr/>
        <p:nvPr/>
      </p:nvGrpSpPr>
      <p:grpSpPr>
        <a:xfrm>
          <a:off x="0" y="0"/>
          <a:ext cx="0" cy="0"/>
          <a:chOff x="0" y="0"/>
          <a:chExt cx="0" cy="0"/>
        </a:xfrm>
      </p:grpSpPr>
      <p:sp>
        <p:nvSpPr>
          <p:cNvPr id="540" name="Google Shape;540;p85"/>
          <p:cNvSpPr txBox="1">
            <a:spLocks noGrp="1"/>
          </p:cNvSpPr>
          <p:nvPr>
            <p:ph type="title"/>
          </p:nvPr>
        </p:nvSpPr>
        <p:spPr>
          <a:xfrm>
            <a:off x="684212" y="3429000"/>
            <a:ext cx="8534400" cy="16974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3200"/>
              <a:buFont typeface="Century Gothic"/>
              <a:buNone/>
              <a:defRPr sz="3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1" name="Google Shape;541;p85"/>
          <p:cNvSpPr txBox="1">
            <a:spLocks noGrp="1"/>
          </p:cNvSpPr>
          <p:nvPr>
            <p:ph type="body" idx="1"/>
          </p:nvPr>
        </p:nvSpPr>
        <p:spPr>
          <a:xfrm>
            <a:off x="684211" y="5132981"/>
            <a:ext cx="8535990"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00"/>
              </a:spcBef>
              <a:spcAft>
                <a:spcPts val="0"/>
              </a:spcAft>
              <a:buSzPts val="1600"/>
              <a:buNone/>
              <a:defRPr sz="2000">
                <a:solidFill>
                  <a:srgbClr val="0F486F"/>
                </a:solidFill>
              </a:defRPr>
            </a:lvl1pPr>
            <a:lvl2pPr marL="914400" lvl="1" indent="-228600" algn="l">
              <a:lnSpc>
                <a:spcPct val="100000"/>
              </a:lnSpc>
              <a:spcBef>
                <a:spcPts val="600"/>
              </a:spcBef>
              <a:spcAft>
                <a:spcPts val="0"/>
              </a:spcAft>
              <a:buSzPts val="1440"/>
              <a:buNone/>
              <a:defRPr sz="1800">
                <a:solidFill>
                  <a:schemeClr val="lt1"/>
                </a:solidFill>
              </a:defRPr>
            </a:lvl2pPr>
            <a:lvl3pPr marL="1371600" lvl="2" indent="-228600" algn="l">
              <a:lnSpc>
                <a:spcPct val="100000"/>
              </a:lnSpc>
              <a:spcBef>
                <a:spcPts val="600"/>
              </a:spcBef>
              <a:spcAft>
                <a:spcPts val="0"/>
              </a:spcAft>
              <a:buSzPts val="1280"/>
              <a:buNone/>
              <a:defRPr sz="1600">
                <a:solidFill>
                  <a:schemeClr val="lt1"/>
                </a:solidFill>
              </a:defRPr>
            </a:lvl3pPr>
            <a:lvl4pPr marL="1828800" lvl="3" indent="-228600" algn="l">
              <a:lnSpc>
                <a:spcPct val="100000"/>
              </a:lnSpc>
              <a:spcBef>
                <a:spcPts val="600"/>
              </a:spcBef>
              <a:spcAft>
                <a:spcPts val="0"/>
              </a:spcAft>
              <a:buSzPts val="1120"/>
              <a:buNone/>
              <a:defRPr sz="1400">
                <a:solidFill>
                  <a:schemeClr val="lt1"/>
                </a:solidFill>
              </a:defRPr>
            </a:lvl4pPr>
            <a:lvl5pPr marL="2286000" lvl="4" indent="-228600" algn="l">
              <a:lnSpc>
                <a:spcPct val="100000"/>
              </a:lnSpc>
              <a:spcBef>
                <a:spcPts val="600"/>
              </a:spcBef>
              <a:spcAft>
                <a:spcPts val="0"/>
              </a:spcAft>
              <a:buSzPts val="1120"/>
              <a:buNone/>
              <a:defRPr sz="1400">
                <a:solidFill>
                  <a:schemeClr val="lt1"/>
                </a:solidFill>
              </a:defRPr>
            </a:lvl5pPr>
            <a:lvl6pPr marL="2743200" lvl="5" indent="-228600" algn="l">
              <a:lnSpc>
                <a:spcPct val="100000"/>
              </a:lnSpc>
              <a:spcBef>
                <a:spcPts val="600"/>
              </a:spcBef>
              <a:spcAft>
                <a:spcPts val="0"/>
              </a:spcAft>
              <a:buSzPts val="1120"/>
              <a:buNone/>
              <a:defRPr sz="1400">
                <a:solidFill>
                  <a:schemeClr val="lt1"/>
                </a:solidFill>
              </a:defRPr>
            </a:lvl6pPr>
            <a:lvl7pPr marL="3200400" lvl="6" indent="-228600" algn="l">
              <a:lnSpc>
                <a:spcPct val="100000"/>
              </a:lnSpc>
              <a:spcBef>
                <a:spcPts val="600"/>
              </a:spcBef>
              <a:spcAft>
                <a:spcPts val="0"/>
              </a:spcAft>
              <a:buSzPts val="1120"/>
              <a:buNone/>
              <a:defRPr sz="1400">
                <a:solidFill>
                  <a:schemeClr val="lt1"/>
                </a:solidFill>
              </a:defRPr>
            </a:lvl7pPr>
            <a:lvl8pPr marL="3657600" lvl="7" indent="-228600" algn="l">
              <a:lnSpc>
                <a:spcPct val="100000"/>
              </a:lnSpc>
              <a:spcBef>
                <a:spcPts val="600"/>
              </a:spcBef>
              <a:spcAft>
                <a:spcPts val="0"/>
              </a:spcAft>
              <a:buSzPts val="1120"/>
              <a:buNone/>
              <a:defRPr sz="1400">
                <a:solidFill>
                  <a:schemeClr val="lt1"/>
                </a:solidFill>
              </a:defRPr>
            </a:lvl8pPr>
            <a:lvl9pPr marL="4114800" lvl="8" indent="-228600" algn="l">
              <a:lnSpc>
                <a:spcPct val="100000"/>
              </a:lnSpc>
              <a:spcBef>
                <a:spcPts val="600"/>
              </a:spcBef>
              <a:spcAft>
                <a:spcPts val="600"/>
              </a:spcAft>
              <a:buSzPts val="1120"/>
              <a:buNone/>
              <a:defRPr sz="1400">
                <a:solidFill>
                  <a:schemeClr val="lt1"/>
                </a:solidFill>
              </a:defRPr>
            </a:lvl9pPr>
          </a:lstStyle>
          <a:p>
            <a:endParaRPr/>
          </a:p>
        </p:txBody>
      </p:sp>
      <p:sp>
        <p:nvSpPr>
          <p:cNvPr id="542" name="Google Shape;542;p85"/>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3" name="Google Shape;543;p85"/>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4" name="Google Shape;544;p85"/>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引述名片">
  <p:cSld name="引述名片">
    <p:spTree>
      <p:nvGrpSpPr>
        <p:cNvPr id="1" name="Shape 545"/>
        <p:cNvGrpSpPr/>
        <p:nvPr/>
      </p:nvGrpSpPr>
      <p:grpSpPr>
        <a:xfrm>
          <a:off x="0" y="0"/>
          <a:ext cx="0" cy="0"/>
          <a:chOff x="0" y="0"/>
          <a:chExt cx="0" cy="0"/>
        </a:xfrm>
      </p:grpSpPr>
      <p:sp>
        <p:nvSpPr>
          <p:cNvPr id="546" name="Google Shape;546;p86"/>
          <p:cNvSpPr txBox="1">
            <a:spLocks noGrp="1"/>
          </p:cNvSpPr>
          <p:nvPr>
            <p:ph type="title"/>
          </p:nvPr>
        </p:nvSpPr>
        <p:spPr>
          <a:xfrm>
            <a:off x="1141413" y="685800"/>
            <a:ext cx="9144000" cy="27432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3200"/>
              <a:buFont typeface="Century Gothic"/>
              <a:buNone/>
              <a:defRPr sz="3200" b="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7" name="Google Shape;547;p86"/>
          <p:cNvSpPr txBox="1">
            <a:spLocks noGrp="1"/>
          </p:cNvSpPr>
          <p:nvPr>
            <p:ph type="body" idx="1"/>
          </p:nvPr>
        </p:nvSpPr>
        <p:spPr>
          <a:xfrm>
            <a:off x="684212" y="3928534"/>
            <a:ext cx="8534401" cy="1049866"/>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SzPts val="1920"/>
              <a:buNone/>
              <a:defRPr sz="2400" b="0" cap="none">
                <a:solidFill>
                  <a:schemeClr val="lt1"/>
                </a:solidFill>
              </a:defRPr>
            </a:lvl1pPr>
            <a:lvl2pPr marL="914400" lvl="1" indent="-320040" algn="l">
              <a:lnSpc>
                <a:spcPct val="100000"/>
              </a:lnSpc>
              <a:spcBef>
                <a:spcPts val="600"/>
              </a:spcBef>
              <a:spcAft>
                <a:spcPts val="0"/>
              </a:spcAft>
              <a:buSzPts val="1440"/>
              <a:buChar char="▶"/>
              <a:defRPr/>
            </a:lvl2pPr>
            <a:lvl3pPr marL="1371600" lvl="2" indent="-320039" algn="l">
              <a:lnSpc>
                <a:spcPct val="100000"/>
              </a:lnSpc>
              <a:spcBef>
                <a:spcPts val="600"/>
              </a:spcBef>
              <a:spcAft>
                <a:spcPts val="0"/>
              </a:spcAft>
              <a:buSzPts val="1440"/>
              <a:buChar char="▶"/>
              <a:defRPr/>
            </a:lvl3pPr>
            <a:lvl4pPr marL="1828800" lvl="3" indent="-320039" algn="l">
              <a:lnSpc>
                <a:spcPct val="100000"/>
              </a:lnSpc>
              <a:spcBef>
                <a:spcPts val="600"/>
              </a:spcBef>
              <a:spcAft>
                <a:spcPts val="0"/>
              </a:spcAft>
              <a:buSzPts val="1440"/>
              <a:buChar char="▶"/>
              <a:defRPr/>
            </a:lvl4pPr>
            <a:lvl5pPr marL="2286000" lvl="4" indent="-320039" algn="l">
              <a:lnSpc>
                <a:spcPct val="100000"/>
              </a:lnSpc>
              <a:spcBef>
                <a:spcPts val="600"/>
              </a:spcBef>
              <a:spcAft>
                <a:spcPts val="0"/>
              </a:spcAft>
              <a:buSzPts val="1440"/>
              <a:buChar char="▶"/>
              <a:defRPr/>
            </a:lvl5pPr>
            <a:lvl6pPr marL="2743200" lvl="5" indent="-320039" algn="l">
              <a:lnSpc>
                <a:spcPct val="100000"/>
              </a:lnSpc>
              <a:spcBef>
                <a:spcPts val="600"/>
              </a:spcBef>
              <a:spcAft>
                <a:spcPts val="0"/>
              </a:spcAft>
              <a:buSzPts val="1440"/>
              <a:buChar char="▶"/>
              <a:defRPr/>
            </a:lvl6pPr>
            <a:lvl7pPr marL="3200400" lvl="6" indent="-320039" algn="l">
              <a:lnSpc>
                <a:spcPct val="100000"/>
              </a:lnSpc>
              <a:spcBef>
                <a:spcPts val="600"/>
              </a:spcBef>
              <a:spcAft>
                <a:spcPts val="0"/>
              </a:spcAft>
              <a:buSzPts val="1440"/>
              <a:buChar char="▶"/>
              <a:defRPr/>
            </a:lvl7pPr>
            <a:lvl8pPr marL="3657600" lvl="7" indent="-320040" algn="l">
              <a:lnSpc>
                <a:spcPct val="100000"/>
              </a:lnSpc>
              <a:spcBef>
                <a:spcPts val="600"/>
              </a:spcBef>
              <a:spcAft>
                <a:spcPts val="0"/>
              </a:spcAft>
              <a:buSzPts val="1440"/>
              <a:buChar char="▶"/>
              <a:defRPr/>
            </a:lvl8pPr>
            <a:lvl9pPr marL="4114800" lvl="8" indent="-320040" algn="l">
              <a:lnSpc>
                <a:spcPct val="100000"/>
              </a:lnSpc>
              <a:spcBef>
                <a:spcPts val="600"/>
              </a:spcBef>
              <a:spcAft>
                <a:spcPts val="600"/>
              </a:spcAft>
              <a:buSzPts val="1440"/>
              <a:buChar char="▶"/>
              <a:defRPr/>
            </a:lvl9pPr>
          </a:lstStyle>
          <a:p>
            <a:endParaRPr/>
          </a:p>
        </p:txBody>
      </p:sp>
      <p:sp>
        <p:nvSpPr>
          <p:cNvPr id="548" name="Google Shape;548;p86"/>
          <p:cNvSpPr txBox="1">
            <a:spLocks noGrp="1"/>
          </p:cNvSpPr>
          <p:nvPr>
            <p:ph type="body" idx="2"/>
          </p:nvPr>
        </p:nvSpPr>
        <p:spPr>
          <a:xfrm>
            <a:off x="684211" y="4978400"/>
            <a:ext cx="8534401"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1440"/>
              <a:buNone/>
              <a:defRPr sz="1800">
                <a:solidFill>
                  <a:srgbClr val="0F486F"/>
                </a:solidFill>
              </a:defRPr>
            </a:lvl1pPr>
            <a:lvl2pPr marL="914400" lvl="1" indent="-228600" algn="l">
              <a:lnSpc>
                <a:spcPct val="100000"/>
              </a:lnSpc>
              <a:spcBef>
                <a:spcPts val="600"/>
              </a:spcBef>
              <a:spcAft>
                <a:spcPts val="0"/>
              </a:spcAft>
              <a:buSzPts val="1440"/>
              <a:buNone/>
              <a:defRPr sz="1800">
                <a:solidFill>
                  <a:schemeClr val="lt1"/>
                </a:solidFill>
              </a:defRPr>
            </a:lvl2pPr>
            <a:lvl3pPr marL="1371600" lvl="2" indent="-228600" algn="l">
              <a:lnSpc>
                <a:spcPct val="100000"/>
              </a:lnSpc>
              <a:spcBef>
                <a:spcPts val="600"/>
              </a:spcBef>
              <a:spcAft>
                <a:spcPts val="0"/>
              </a:spcAft>
              <a:buSzPts val="1280"/>
              <a:buNone/>
              <a:defRPr sz="1600">
                <a:solidFill>
                  <a:schemeClr val="lt1"/>
                </a:solidFill>
              </a:defRPr>
            </a:lvl3pPr>
            <a:lvl4pPr marL="1828800" lvl="3" indent="-228600" algn="l">
              <a:lnSpc>
                <a:spcPct val="100000"/>
              </a:lnSpc>
              <a:spcBef>
                <a:spcPts val="600"/>
              </a:spcBef>
              <a:spcAft>
                <a:spcPts val="0"/>
              </a:spcAft>
              <a:buSzPts val="1120"/>
              <a:buNone/>
              <a:defRPr sz="1400">
                <a:solidFill>
                  <a:schemeClr val="lt1"/>
                </a:solidFill>
              </a:defRPr>
            </a:lvl4pPr>
            <a:lvl5pPr marL="2286000" lvl="4" indent="-228600" algn="l">
              <a:lnSpc>
                <a:spcPct val="100000"/>
              </a:lnSpc>
              <a:spcBef>
                <a:spcPts val="600"/>
              </a:spcBef>
              <a:spcAft>
                <a:spcPts val="0"/>
              </a:spcAft>
              <a:buSzPts val="1120"/>
              <a:buNone/>
              <a:defRPr sz="1400">
                <a:solidFill>
                  <a:schemeClr val="lt1"/>
                </a:solidFill>
              </a:defRPr>
            </a:lvl5pPr>
            <a:lvl6pPr marL="2743200" lvl="5" indent="-228600" algn="l">
              <a:lnSpc>
                <a:spcPct val="100000"/>
              </a:lnSpc>
              <a:spcBef>
                <a:spcPts val="600"/>
              </a:spcBef>
              <a:spcAft>
                <a:spcPts val="0"/>
              </a:spcAft>
              <a:buSzPts val="1120"/>
              <a:buNone/>
              <a:defRPr sz="1400">
                <a:solidFill>
                  <a:schemeClr val="lt1"/>
                </a:solidFill>
              </a:defRPr>
            </a:lvl6pPr>
            <a:lvl7pPr marL="3200400" lvl="6" indent="-228600" algn="l">
              <a:lnSpc>
                <a:spcPct val="100000"/>
              </a:lnSpc>
              <a:spcBef>
                <a:spcPts val="600"/>
              </a:spcBef>
              <a:spcAft>
                <a:spcPts val="0"/>
              </a:spcAft>
              <a:buSzPts val="1120"/>
              <a:buNone/>
              <a:defRPr sz="1400">
                <a:solidFill>
                  <a:schemeClr val="lt1"/>
                </a:solidFill>
              </a:defRPr>
            </a:lvl7pPr>
            <a:lvl8pPr marL="3657600" lvl="7" indent="-228600" algn="l">
              <a:lnSpc>
                <a:spcPct val="100000"/>
              </a:lnSpc>
              <a:spcBef>
                <a:spcPts val="600"/>
              </a:spcBef>
              <a:spcAft>
                <a:spcPts val="0"/>
              </a:spcAft>
              <a:buSzPts val="1120"/>
              <a:buNone/>
              <a:defRPr sz="1400">
                <a:solidFill>
                  <a:schemeClr val="lt1"/>
                </a:solidFill>
              </a:defRPr>
            </a:lvl8pPr>
            <a:lvl9pPr marL="4114800" lvl="8" indent="-228600" algn="l">
              <a:lnSpc>
                <a:spcPct val="100000"/>
              </a:lnSpc>
              <a:spcBef>
                <a:spcPts val="600"/>
              </a:spcBef>
              <a:spcAft>
                <a:spcPts val="600"/>
              </a:spcAft>
              <a:buSzPts val="1120"/>
              <a:buNone/>
              <a:defRPr sz="1400">
                <a:solidFill>
                  <a:schemeClr val="lt1"/>
                </a:solidFill>
              </a:defRPr>
            </a:lvl9pPr>
          </a:lstStyle>
          <a:p>
            <a:endParaRPr/>
          </a:p>
        </p:txBody>
      </p:sp>
      <p:sp>
        <p:nvSpPr>
          <p:cNvPr id="549" name="Google Shape;549;p86"/>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0" name="Google Shape;550;p86"/>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1" name="Google Shape;551;p86"/>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552" name="Google Shape;552;p86"/>
          <p:cNvSpPr txBox="1"/>
          <p:nvPr/>
        </p:nvSpPr>
        <p:spPr>
          <a:xfrm>
            <a:off x="531812" y="812222"/>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chemeClr val="lt1"/>
                </a:solidFill>
                <a:latin typeface="Century Gothic"/>
                <a:ea typeface="Century Gothic"/>
                <a:cs typeface="Century Gothic"/>
                <a:sym typeface="Century Gothic"/>
              </a:rPr>
              <a:t>“</a:t>
            </a:r>
            <a:endParaRPr sz="1400" b="0" i="0" u="none" strike="noStrike" cap="none">
              <a:solidFill>
                <a:srgbClr val="000000"/>
              </a:solidFill>
              <a:latin typeface="Arial"/>
              <a:ea typeface="Arial"/>
              <a:cs typeface="Arial"/>
              <a:sym typeface="Arial"/>
            </a:endParaRPr>
          </a:p>
        </p:txBody>
      </p:sp>
      <p:sp>
        <p:nvSpPr>
          <p:cNvPr id="553" name="Google Shape;553;p86"/>
          <p:cNvSpPr txBox="1"/>
          <p:nvPr/>
        </p:nvSpPr>
        <p:spPr>
          <a:xfrm>
            <a:off x="10285412" y="2768601"/>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0"/>
              <a:buFont typeface="Arial"/>
              <a:buNone/>
            </a:pPr>
            <a:r>
              <a:rPr lang="en-US" sz="8000" b="0" i="0" u="none" strike="noStrike" cap="none">
                <a:solidFill>
                  <a:schemeClr val="lt1"/>
                </a:solidFill>
                <a:latin typeface="Century Gothic"/>
                <a:ea typeface="Century Gothic"/>
                <a:cs typeface="Century Gothic"/>
                <a:sym typeface="Century Gothic"/>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是非題">
  <p:cSld name="是非題">
    <p:spTree>
      <p:nvGrpSpPr>
        <p:cNvPr id="1" name="Shape 554"/>
        <p:cNvGrpSpPr/>
        <p:nvPr/>
      </p:nvGrpSpPr>
      <p:grpSpPr>
        <a:xfrm>
          <a:off x="0" y="0"/>
          <a:ext cx="0" cy="0"/>
          <a:chOff x="0" y="0"/>
          <a:chExt cx="0" cy="0"/>
        </a:xfrm>
      </p:grpSpPr>
      <p:sp>
        <p:nvSpPr>
          <p:cNvPr id="555" name="Google Shape;555;p87"/>
          <p:cNvSpPr txBox="1">
            <a:spLocks noGrp="1"/>
          </p:cNvSpPr>
          <p:nvPr>
            <p:ph type="title"/>
          </p:nvPr>
        </p:nvSpPr>
        <p:spPr>
          <a:xfrm>
            <a:off x="684213" y="685800"/>
            <a:ext cx="10058400" cy="27432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3600"/>
              <a:buFont typeface="Century Gothic"/>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6" name="Google Shape;556;p87"/>
          <p:cNvSpPr txBox="1">
            <a:spLocks noGrp="1"/>
          </p:cNvSpPr>
          <p:nvPr>
            <p:ph type="body" idx="1"/>
          </p:nvPr>
        </p:nvSpPr>
        <p:spPr>
          <a:xfrm>
            <a:off x="684212" y="3928534"/>
            <a:ext cx="8534400" cy="8382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SzPts val="1920"/>
              <a:buNone/>
              <a:defRPr sz="2400" b="0" cap="none">
                <a:solidFill>
                  <a:schemeClr val="lt1"/>
                </a:solidFill>
              </a:defRPr>
            </a:lvl1pPr>
            <a:lvl2pPr marL="914400" lvl="1" indent="-320040" algn="l">
              <a:lnSpc>
                <a:spcPct val="100000"/>
              </a:lnSpc>
              <a:spcBef>
                <a:spcPts val="600"/>
              </a:spcBef>
              <a:spcAft>
                <a:spcPts val="0"/>
              </a:spcAft>
              <a:buSzPts val="1440"/>
              <a:buChar char="▶"/>
              <a:defRPr/>
            </a:lvl2pPr>
            <a:lvl3pPr marL="1371600" lvl="2" indent="-320039" algn="l">
              <a:lnSpc>
                <a:spcPct val="100000"/>
              </a:lnSpc>
              <a:spcBef>
                <a:spcPts val="600"/>
              </a:spcBef>
              <a:spcAft>
                <a:spcPts val="0"/>
              </a:spcAft>
              <a:buSzPts val="1440"/>
              <a:buChar char="▶"/>
              <a:defRPr/>
            </a:lvl3pPr>
            <a:lvl4pPr marL="1828800" lvl="3" indent="-320039" algn="l">
              <a:lnSpc>
                <a:spcPct val="100000"/>
              </a:lnSpc>
              <a:spcBef>
                <a:spcPts val="600"/>
              </a:spcBef>
              <a:spcAft>
                <a:spcPts val="0"/>
              </a:spcAft>
              <a:buSzPts val="1440"/>
              <a:buChar char="▶"/>
              <a:defRPr/>
            </a:lvl4pPr>
            <a:lvl5pPr marL="2286000" lvl="4" indent="-320039" algn="l">
              <a:lnSpc>
                <a:spcPct val="100000"/>
              </a:lnSpc>
              <a:spcBef>
                <a:spcPts val="600"/>
              </a:spcBef>
              <a:spcAft>
                <a:spcPts val="0"/>
              </a:spcAft>
              <a:buSzPts val="1440"/>
              <a:buChar char="▶"/>
              <a:defRPr/>
            </a:lvl5pPr>
            <a:lvl6pPr marL="2743200" lvl="5" indent="-320039" algn="l">
              <a:lnSpc>
                <a:spcPct val="100000"/>
              </a:lnSpc>
              <a:spcBef>
                <a:spcPts val="600"/>
              </a:spcBef>
              <a:spcAft>
                <a:spcPts val="0"/>
              </a:spcAft>
              <a:buSzPts val="1440"/>
              <a:buChar char="▶"/>
              <a:defRPr/>
            </a:lvl6pPr>
            <a:lvl7pPr marL="3200400" lvl="6" indent="-320039" algn="l">
              <a:lnSpc>
                <a:spcPct val="100000"/>
              </a:lnSpc>
              <a:spcBef>
                <a:spcPts val="600"/>
              </a:spcBef>
              <a:spcAft>
                <a:spcPts val="0"/>
              </a:spcAft>
              <a:buSzPts val="1440"/>
              <a:buChar char="▶"/>
              <a:defRPr/>
            </a:lvl7pPr>
            <a:lvl8pPr marL="3657600" lvl="7" indent="-320040" algn="l">
              <a:lnSpc>
                <a:spcPct val="100000"/>
              </a:lnSpc>
              <a:spcBef>
                <a:spcPts val="600"/>
              </a:spcBef>
              <a:spcAft>
                <a:spcPts val="0"/>
              </a:spcAft>
              <a:buSzPts val="1440"/>
              <a:buChar char="▶"/>
              <a:defRPr/>
            </a:lvl8pPr>
            <a:lvl9pPr marL="4114800" lvl="8" indent="-320040" algn="l">
              <a:lnSpc>
                <a:spcPct val="100000"/>
              </a:lnSpc>
              <a:spcBef>
                <a:spcPts val="600"/>
              </a:spcBef>
              <a:spcAft>
                <a:spcPts val="600"/>
              </a:spcAft>
              <a:buSzPts val="1440"/>
              <a:buChar char="▶"/>
              <a:defRPr/>
            </a:lvl9pPr>
          </a:lstStyle>
          <a:p>
            <a:endParaRPr/>
          </a:p>
        </p:txBody>
      </p:sp>
      <p:sp>
        <p:nvSpPr>
          <p:cNvPr id="557" name="Google Shape;557;p87"/>
          <p:cNvSpPr txBox="1">
            <a:spLocks noGrp="1"/>
          </p:cNvSpPr>
          <p:nvPr>
            <p:ph type="body" idx="2"/>
          </p:nvPr>
        </p:nvSpPr>
        <p:spPr>
          <a:xfrm>
            <a:off x="684211" y="4766732"/>
            <a:ext cx="8534401" cy="122766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1440"/>
              <a:buNone/>
              <a:defRPr sz="1800">
                <a:solidFill>
                  <a:srgbClr val="0F486F"/>
                </a:solidFill>
              </a:defRPr>
            </a:lvl1pPr>
            <a:lvl2pPr marL="914400" lvl="1" indent="-228600" algn="l">
              <a:lnSpc>
                <a:spcPct val="100000"/>
              </a:lnSpc>
              <a:spcBef>
                <a:spcPts val="600"/>
              </a:spcBef>
              <a:spcAft>
                <a:spcPts val="0"/>
              </a:spcAft>
              <a:buSzPts val="1440"/>
              <a:buNone/>
              <a:defRPr sz="1800">
                <a:solidFill>
                  <a:schemeClr val="lt1"/>
                </a:solidFill>
              </a:defRPr>
            </a:lvl2pPr>
            <a:lvl3pPr marL="1371600" lvl="2" indent="-228600" algn="l">
              <a:lnSpc>
                <a:spcPct val="100000"/>
              </a:lnSpc>
              <a:spcBef>
                <a:spcPts val="600"/>
              </a:spcBef>
              <a:spcAft>
                <a:spcPts val="0"/>
              </a:spcAft>
              <a:buSzPts val="1280"/>
              <a:buNone/>
              <a:defRPr sz="1600">
                <a:solidFill>
                  <a:schemeClr val="lt1"/>
                </a:solidFill>
              </a:defRPr>
            </a:lvl3pPr>
            <a:lvl4pPr marL="1828800" lvl="3" indent="-228600" algn="l">
              <a:lnSpc>
                <a:spcPct val="100000"/>
              </a:lnSpc>
              <a:spcBef>
                <a:spcPts val="600"/>
              </a:spcBef>
              <a:spcAft>
                <a:spcPts val="0"/>
              </a:spcAft>
              <a:buSzPts val="1120"/>
              <a:buNone/>
              <a:defRPr sz="1400">
                <a:solidFill>
                  <a:schemeClr val="lt1"/>
                </a:solidFill>
              </a:defRPr>
            </a:lvl4pPr>
            <a:lvl5pPr marL="2286000" lvl="4" indent="-228600" algn="l">
              <a:lnSpc>
                <a:spcPct val="100000"/>
              </a:lnSpc>
              <a:spcBef>
                <a:spcPts val="600"/>
              </a:spcBef>
              <a:spcAft>
                <a:spcPts val="0"/>
              </a:spcAft>
              <a:buSzPts val="1120"/>
              <a:buNone/>
              <a:defRPr sz="1400">
                <a:solidFill>
                  <a:schemeClr val="lt1"/>
                </a:solidFill>
              </a:defRPr>
            </a:lvl5pPr>
            <a:lvl6pPr marL="2743200" lvl="5" indent="-228600" algn="l">
              <a:lnSpc>
                <a:spcPct val="100000"/>
              </a:lnSpc>
              <a:spcBef>
                <a:spcPts val="600"/>
              </a:spcBef>
              <a:spcAft>
                <a:spcPts val="0"/>
              </a:spcAft>
              <a:buSzPts val="1120"/>
              <a:buNone/>
              <a:defRPr sz="1400">
                <a:solidFill>
                  <a:schemeClr val="lt1"/>
                </a:solidFill>
              </a:defRPr>
            </a:lvl6pPr>
            <a:lvl7pPr marL="3200400" lvl="6" indent="-228600" algn="l">
              <a:lnSpc>
                <a:spcPct val="100000"/>
              </a:lnSpc>
              <a:spcBef>
                <a:spcPts val="600"/>
              </a:spcBef>
              <a:spcAft>
                <a:spcPts val="0"/>
              </a:spcAft>
              <a:buSzPts val="1120"/>
              <a:buNone/>
              <a:defRPr sz="1400">
                <a:solidFill>
                  <a:schemeClr val="lt1"/>
                </a:solidFill>
              </a:defRPr>
            </a:lvl7pPr>
            <a:lvl8pPr marL="3657600" lvl="7" indent="-228600" algn="l">
              <a:lnSpc>
                <a:spcPct val="100000"/>
              </a:lnSpc>
              <a:spcBef>
                <a:spcPts val="600"/>
              </a:spcBef>
              <a:spcAft>
                <a:spcPts val="0"/>
              </a:spcAft>
              <a:buSzPts val="1120"/>
              <a:buNone/>
              <a:defRPr sz="1400">
                <a:solidFill>
                  <a:schemeClr val="lt1"/>
                </a:solidFill>
              </a:defRPr>
            </a:lvl8pPr>
            <a:lvl9pPr marL="4114800" lvl="8" indent="-228600" algn="l">
              <a:lnSpc>
                <a:spcPct val="100000"/>
              </a:lnSpc>
              <a:spcBef>
                <a:spcPts val="600"/>
              </a:spcBef>
              <a:spcAft>
                <a:spcPts val="600"/>
              </a:spcAft>
              <a:buSzPts val="1120"/>
              <a:buNone/>
              <a:defRPr sz="1400">
                <a:solidFill>
                  <a:schemeClr val="lt1"/>
                </a:solidFill>
              </a:defRPr>
            </a:lvl9pPr>
          </a:lstStyle>
          <a:p>
            <a:endParaRPr/>
          </a:p>
        </p:txBody>
      </p:sp>
      <p:sp>
        <p:nvSpPr>
          <p:cNvPr id="558" name="Google Shape;558;p87"/>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9" name="Google Shape;559;p87"/>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0" name="Google Shape;560;p87"/>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標題及直排文字" type="vertTx">
  <p:cSld name="VERTICAL_TEXT">
    <p:spTree>
      <p:nvGrpSpPr>
        <p:cNvPr id="1" name="Shape 561"/>
        <p:cNvGrpSpPr/>
        <p:nvPr/>
      </p:nvGrpSpPr>
      <p:grpSpPr>
        <a:xfrm>
          <a:off x="0" y="0"/>
          <a:ext cx="0" cy="0"/>
          <a:chOff x="0" y="0"/>
          <a:chExt cx="0" cy="0"/>
        </a:xfrm>
      </p:grpSpPr>
      <p:sp>
        <p:nvSpPr>
          <p:cNvPr id="562" name="Google Shape;562;p88"/>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36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3" name="Google Shape;563;p88"/>
          <p:cNvSpPr txBox="1">
            <a:spLocks noGrp="1"/>
          </p:cNvSpPr>
          <p:nvPr>
            <p:ph type="body" idx="1"/>
          </p:nvPr>
        </p:nvSpPr>
        <p:spPr>
          <a:xfrm rot="5400000">
            <a:off x="3143778" y="-1773766"/>
            <a:ext cx="3615267" cy="85344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360"/>
              </a:spcBef>
              <a:spcAft>
                <a:spcPts val="0"/>
              </a:spcAft>
              <a:buSzPts val="1440"/>
              <a:buChar char="▶"/>
              <a:defRPr/>
            </a:lvl1pPr>
            <a:lvl2pPr marL="914400" lvl="1" indent="-320040" algn="l">
              <a:lnSpc>
                <a:spcPct val="100000"/>
              </a:lnSpc>
              <a:spcBef>
                <a:spcPts val="600"/>
              </a:spcBef>
              <a:spcAft>
                <a:spcPts val="0"/>
              </a:spcAft>
              <a:buSzPts val="1440"/>
              <a:buChar char="▶"/>
              <a:defRPr/>
            </a:lvl2pPr>
            <a:lvl3pPr marL="1371600" lvl="2" indent="-320039" algn="l">
              <a:lnSpc>
                <a:spcPct val="100000"/>
              </a:lnSpc>
              <a:spcBef>
                <a:spcPts val="600"/>
              </a:spcBef>
              <a:spcAft>
                <a:spcPts val="0"/>
              </a:spcAft>
              <a:buSzPts val="1440"/>
              <a:buChar char="▶"/>
              <a:defRPr/>
            </a:lvl3pPr>
            <a:lvl4pPr marL="1828800" lvl="3" indent="-320039" algn="l">
              <a:lnSpc>
                <a:spcPct val="100000"/>
              </a:lnSpc>
              <a:spcBef>
                <a:spcPts val="600"/>
              </a:spcBef>
              <a:spcAft>
                <a:spcPts val="0"/>
              </a:spcAft>
              <a:buSzPts val="1440"/>
              <a:buChar char="▶"/>
              <a:defRPr/>
            </a:lvl4pPr>
            <a:lvl5pPr marL="2286000" lvl="4" indent="-320039" algn="l">
              <a:lnSpc>
                <a:spcPct val="100000"/>
              </a:lnSpc>
              <a:spcBef>
                <a:spcPts val="600"/>
              </a:spcBef>
              <a:spcAft>
                <a:spcPts val="0"/>
              </a:spcAft>
              <a:buSzPts val="1440"/>
              <a:buChar char="▶"/>
              <a:defRPr/>
            </a:lvl5pPr>
            <a:lvl6pPr marL="2743200" lvl="5" indent="-320039" algn="l">
              <a:lnSpc>
                <a:spcPct val="100000"/>
              </a:lnSpc>
              <a:spcBef>
                <a:spcPts val="600"/>
              </a:spcBef>
              <a:spcAft>
                <a:spcPts val="0"/>
              </a:spcAft>
              <a:buSzPts val="1440"/>
              <a:buChar char="▶"/>
              <a:defRPr/>
            </a:lvl6pPr>
            <a:lvl7pPr marL="3200400" lvl="6" indent="-320039" algn="l">
              <a:lnSpc>
                <a:spcPct val="100000"/>
              </a:lnSpc>
              <a:spcBef>
                <a:spcPts val="600"/>
              </a:spcBef>
              <a:spcAft>
                <a:spcPts val="0"/>
              </a:spcAft>
              <a:buSzPts val="1440"/>
              <a:buChar char="▶"/>
              <a:defRPr/>
            </a:lvl7pPr>
            <a:lvl8pPr marL="3657600" lvl="7" indent="-320040" algn="l">
              <a:lnSpc>
                <a:spcPct val="100000"/>
              </a:lnSpc>
              <a:spcBef>
                <a:spcPts val="600"/>
              </a:spcBef>
              <a:spcAft>
                <a:spcPts val="0"/>
              </a:spcAft>
              <a:buSzPts val="1440"/>
              <a:buChar char="▶"/>
              <a:defRPr/>
            </a:lvl8pPr>
            <a:lvl9pPr marL="4114800" lvl="8" indent="-320040" algn="l">
              <a:lnSpc>
                <a:spcPct val="100000"/>
              </a:lnSpc>
              <a:spcBef>
                <a:spcPts val="600"/>
              </a:spcBef>
              <a:spcAft>
                <a:spcPts val="600"/>
              </a:spcAft>
              <a:buSzPts val="1440"/>
              <a:buChar char="▶"/>
              <a:defRPr/>
            </a:lvl9pPr>
          </a:lstStyle>
          <a:p>
            <a:endParaRPr/>
          </a:p>
        </p:txBody>
      </p:sp>
      <p:sp>
        <p:nvSpPr>
          <p:cNvPr id="564" name="Google Shape;564;p88"/>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5" name="Google Shape;565;p88"/>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6" name="Google Shape;566;p88"/>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直排標題及文字" type="vertTitleAndTx">
  <p:cSld name="VERTICAL_TITLE_AND_VERTICAL_TEXT">
    <p:spTree>
      <p:nvGrpSpPr>
        <p:cNvPr id="1" name="Shape 567"/>
        <p:cNvGrpSpPr/>
        <p:nvPr/>
      </p:nvGrpSpPr>
      <p:grpSpPr>
        <a:xfrm>
          <a:off x="0" y="0"/>
          <a:ext cx="0" cy="0"/>
          <a:chOff x="0" y="0"/>
          <a:chExt cx="0" cy="0"/>
        </a:xfrm>
      </p:grpSpPr>
      <p:sp>
        <p:nvSpPr>
          <p:cNvPr id="568" name="Google Shape;568;p89"/>
          <p:cNvSpPr txBox="1">
            <a:spLocks noGrp="1"/>
          </p:cNvSpPr>
          <p:nvPr>
            <p:ph type="title"/>
          </p:nvPr>
        </p:nvSpPr>
        <p:spPr>
          <a:xfrm rot="5400000">
            <a:off x="7427912" y="1943100"/>
            <a:ext cx="4572000" cy="2057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9" name="Google Shape;569;p89"/>
          <p:cNvSpPr txBox="1">
            <a:spLocks noGrp="1"/>
          </p:cNvSpPr>
          <p:nvPr>
            <p:ph type="body" idx="1"/>
          </p:nvPr>
        </p:nvSpPr>
        <p:spPr>
          <a:xfrm rot="5400000">
            <a:off x="1943100" y="-571500"/>
            <a:ext cx="5308600" cy="78232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360"/>
              </a:spcBef>
              <a:spcAft>
                <a:spcPts val="0"/>
              </a:spcAft>
              <a:buSzPts val="1440"/>
              <a:buChar char="▶"/>
              <a:defRPr/>
            </a:lvl1pPr>
            <a:lvl2pPr marL="914400" lvl="1" indent="-320040" algn="l">
              <a:lnSpc>
                <a:spcPct val="100000"/>
              </a:lnSpc>
              <a:spcBef>
                <a:spcPts val="600"/>
              </a:spcBef>
              <a:spcAft>
                <a:spcPts val="0"/>
              </a:spcAft>
              <a:buSzPts val="1440"/>
              <a:buChar char="▶"/>
              <a:defRPr/>
            </a:lvl2pPr>
            <a:lvl3pPr marL="1371600" lvl="2" indent="-320039" algn="l">
              <a:lnSpc>
                <a:spcPct val="100000"/>
              </a:lnSpc>
              <a:spcBef>
                <a:spcPts val="600"/>
              </a:spcBef>
              <a:spcAft>
                <a:spcPts val="0"/>
              </a:spcAft>
              <a:buSzPts val="1440"/>
              <a:buChar char="▶"/>
              <a:defRPr/>
            </a:lvl3pPr>
            <a:lvl4pPr marL="1828800" lvl="3" indent="-320039" algn="l">
              <a:lnSpc>
                <a:spcPct val="100000"/>
              </a:lnSpc>
              <a:spcBef>
                <a:spcPts val="600"/>
              </a:spcBef>
              <a:spcAft>
                <a:spcPts val="0"/>
              </a:spcAft>
              <a:buSzPts val="1440"/>
              <a:buChar char="▶"/>
              <a:defRPr/>
            </a:lvl4pPr>
            <a:lvl5pPr marL="2286000" lvl="4" indent="-320039" algn="l">
              <a:lnSpc>
                <a:spcPct val="100000"/>
              </a:lnSpc>
              <a:spcBef>
                <a:spcPts val="600"/>
              </a:spcBef>
              <a:spcAft>
                <a:spcPts val="0"/>
              </a:spcAft>
              <a:buSzPts val="1440"/>
              <a:buChar char="▶"/>
              <a:defRPr/>
            </a:lvl5pPr>
            <a:lvl6pPr marL="2743200" lvl="5" indent="-320039" algn="l">
              <a:lnSpc>
                <a:spcPct val="100000"/>
              </a:lnSpc>
              <a:spcBef>
                <a:spcPts val="600"/>
              </a:spcBef>
              <a:spcAft>
                <a:spcPts val="0"/>
              </a:spcAft>
              <a:buSzPts val="1440"/>
              <a:buChar char="▶"/>
              <a:defRPr/>
            </a:lvl6pPr>
            <a:lvl7pPr marL="3200400" lvl="6" indent="-320039" algn="l">
              <a:lnSpc>
                <a:spcPct val="100000"/>
              </a:lnSpc>
              <a:spcBef>
                <a:spcPts val="600"/>
              </a:spcBef>
              <a:spcAft>
                <a:spcPts val="0"/>
              </a:spcAft>
              <a:buSzPts val="1440"/>
              <a:buChar char="▶"/>
              <a:defRPr/>
            </a:lvl7pPr>
            <a:lvl8pPr marL="3657600" lvl="7" indent="-320040" algn="l">
              <a:lnSpc>
                <a:spcPct val="100000"/>
              </a:lnSpc>
              <a:spcBef>
                <a:spcPts val="600"/>
              </a:spcBef>
              <a:spcAft>
                <a:spcPts val="0"/>
              </a:spcAft>
              <a:buSzPts val="1440"/>
              <a:buChar char="▶"/>
              <a:defRPr/>
            </a:lvl8pPr>
            <a:lvl9pPr marL="4114800" lvl="8" indent="-320040" algn="l">
              <a:lnSpc>
                <a:spcPct val="100000"/>
              </a:lnSpc>
              <a:spcBef>
                <a:spcPts val="600"/>
              </a:spcBef>
              <a:spcAft>
                <a:spcPts val="600"/>
              </a:spcAft>
              <a:buSzPts val="1440"/>
              <a:buChar char="▶"/>
              <a:defRPr/>
            </a:lvl9pPr>
          </a:lstStyle>
          <a:p>
            <a:endParaRPr/>
          </a:p>
        </p:txBody>
      </p:sp>
      <p:sp>
        <p:nvSpPr>
          <p:cNvPr id="570" name="Google Shape;570;p89"/>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1" name="Google Shape;571;p89"/>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2" name="Google Shape;572;p89"/>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5C Welcome">
  <p:cSld name="5C Welcome">
    <p:bg>
      <p:bgPr>
        <a:blipFill>
          <a:blip r:embed="rId2">
            <a:alphaModFix/>
          </a:blip>
          <a:stretch>
            <a:fillRect/>
          </a:stretch>
        </a:blipFill>
        <a:effectLst/>
      </p:bgPr>
    </p:bg>
    <p:spTree>
      <p:nvGrpSpPr>
        <p:cNvPr id="1" name="Shape 573"/>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ck Title">
  <p:cSld name="Black Title">
    <p:bg>
      <p:bgPr>
        <a:solidFill>
          <a:schemeClr val="lt1"/>
        </a:solidFill>
        <a:effectLst/>
      </p:bgPr>
    </p:bg>
    <p:spTree>
      <p:nvGrpSpPr>
        <p:cNvPr id="1" name="Shape 574"/>
        <p:cNvGrpSpPr/>
        <p:nvPr/>
      </p:nvGrpSpPr>
      <p:grpSpPr>
        <a:xfrm>
          <a:off x="0" y="0"/>
          <a:ext cx="0" cy="0"/>
          <a:chOff x="0" y="0"/>
          <a:chExt cx="0" cy="0"/>
        </a:xfrm>
      </p:grpSpPr>
      <p:sp>
        <p:nvSpPr>
          <p:cNvPr id="575" name="Google Shape;575;p91"/>
          <p:cNvSpPr txBox="1">
            <a:spLocks noGrp="1"/>
          </p:cNvSpPr>
          <p:nvPr>
            <p:ph type="title"/>
          </p:nvPr>
        </p:nvSpPr>
        <p:spPr>
          <a:xfrm>
            <a:off x="838200" y="455655"/>
            <a:ext cx="10515600" cy="1325563"/>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6000"/>
              <a:buFont typeface="Cambria"/>
              <a:buNone/>
              <a:defRPr sz="6000">
                <a:solidFill>
                  <a:schemeClr val="dk1"/>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Grey Title">
  <p:cSld name="Grey Title">
    <p:bg>
      <p:bgPr>
        <a:solidFill>
          <a:srgbClr val="FEFEFE"/>
        </a:solidFill>
        <a:effectLst/>
      </p:bgPr>
    </p:bg>
    <p:spTree>
      <p:nvGrpSpPr>
        <p:cNvPr id="1" name="Shape 576"/>
        <p:cNvGrpSpPr/>
        <p:nvPr/>
      </p:nvGrpSpPr>
      <p:grpSpPr>
        <a:xfrm>
          <a:off x="0" y="0"/>
          <a:ext cx="0" cy="0"/>
          <a:chOff x="0" y="0"/>
          <a:chExt cx="0" cy="0"/>
        </a:xfrm>
      </p:grpSpPr>
      <p:sp>
        <p:nvSpPr>
          <p:cNvPr id="577" name="Google Shape;577;p92"/>
          <p:cNvSpPr txBox="1">
            <a:spLocks noGrp="1"/>
          </p:cNvSpPr>
          <p:nvPr>
            <p:ph type="title"/>
          </p:nvPr>
        </p:nvSpPr>
        <p:spPr>
          <a:xfrm>
            <a:off x="838200" y="455655"/>
            <a:ext cx="10515600" cy="1325563"/>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6000"/>
              <a:buFont typeface="Cambria"/>
              <a:buNone/>
              <a:defRPr sz="6000">
                <a:solidFill>
                  <a:schemeClr val="dk1"/>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章節標題" type="secHead">
  <p:cSld name="SECTION_HEADER">
    <p:spTree>
      <p:nvGrpSpPr>
        <p:cNvPr id="1" name="Shape 472"/>
        <p:cNvGrpSpPr/>
        <p:nvPr/>
      </p:nvGrpSpPr>
      <p:grpSpPr>
        <a:xfrm>
          <a:off x="0" y="0"/>
          <a:ext cx="0" cy="0"/>
          <a:chOff x="0" y="0"/>
          <a:chExt cx="0" cy="0"/>
        </a:xfrm>
      </p:grpSpPr>
      <p:sp>
        <p:nvSpPr>
          <p:cNvPr id="473" name="Google Shape;473;p26"/>
          <p:cNvSpPr txBox="1">
            <a:spLocks noGrp="1"/>
          </p:cNvSpPr>
          <p:nvPr>
            <p:ph type="title"/>
          </p:nvPr>
        </p:nvSpPr>
        <p:spPr>
          <a:xfrm>
            <a:off x="684211" y="2006600"/>
            <a:ext cx="8534401" cy="22816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3600"/>
              <a:buFont typeface="Century Gothic"/>
              <a:buNone/>
              <a:defRPr sz="36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4" name="Google Shape;474;p26"/>
          <p:cNvSpPr txBox="1">
            <a:spLocks noGrp="1"/>
          </p:cNvSpPr>
          <p:nvPr>
            <p:ph type="body" idx="1"/>
          </p:nvPr>
        </p:nvSpPr>
        <p:spPr>
          <a:xfrm>
            <a:off x="684213" y="4495800"/>
            <a:ext cx="8534400" cy="1498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1440"/>
              <a:buNone/>
              <a:defRPr sz="1800">
                <a:solidFill>
                  <a:srgbClr val="0F486F"/>
                </a:solidFill>
              </a:defRPr>
            </a:lvl1pPr>
            <a:lvl2pPr marL="914400" lvl="1" indent="-228600" algn="l">
              <a:lnSpc>
                <a:spcPct val="100000"/>
              </a:lnSpc>
              <a:spcBef>
                <a:spcPts val="600"/>
              </a:spcBef>
              <a:spcAft>
                <a:spcPts val="0"/>
              </a:spcAft>
              <a:buSzPts val="1440"/>
              <a:buNone/>
              <a:defRPr sz="1800">
                <a:solidFill>
                  <a:schemeClr val="lt1"/>
                </a:solidFill>
              </a:defRPr>
            </a:lvl2pPr>
            <a:lvl3pPr marL="1371600" lvl="2" indent="-228600" algn="l">
              <a:lnSpc>
                <a:spcPct val="100000"/>
              </a:lnSpc>
              <a:spcBef>
                <a:spcPts val="600"/>
              </a:spcBef>
              <a:spcAft>
                <a:spcPts val="0"/>
              </a:spcAft>
              <a:buSzPts val="1280"/>
              <a:buNone/>
              <a:defRPr sz="1600">
                <a:solidFill>
                  <a:schemeClr val="lt1"/>
                </a:solidFill>
              </a:defRPr>
            </a:lvl3pPr>
            <a:lvl4pPr marL="1828800" lvl="3" indent="-228600" algn="l">
              <a:lnSpc>
                <a:spcPct val="100000"/>
              </a:lnSpc>
              <a:spcBef>
                <a:spcPts val="600"/>
              </a:spcBef>
              <a:spcAft>
                <a:spcPts val="0"/>
              </a:spcAft>
              <a:buSzPts val="1120"/>
              <a:buNone/>
              <a:defRPr sz="1400">
                <a:solidFill>
                  <a:schemeClr val="lt1"/>
                </a:solidFill>
              </a:defRPr>
            </a:lvl4pPr>
            <a:lvl5pPr marL="2286000" lvl="4" indent="-228600" algn="l">
              <a:lnSpc>
                <a:spcPct val="100000"/>
              </a:lnSpc>
              <a:spcBef>
                <a:spcPts val="600"/>
              </a:spcBef>
              <a:spcAft>
                <a:spcPts val="0"/>
              </a:spcAft>
              <a:buSzPts val="1120"/>
              <a:buNone/>
              <a:defRPr sz="1400">
                <a:solidFill>
                  <a:schemeClr val="lt1"/>
                </a:solidFill>
              </a:defRPr>
            </a:lvl5pPr>
            <a:lvl6pPr marL="2743200" lvl="5" indent="-228600" algn="l">
              <a:lnSpc>
                <a:spcPct val="100000"/>
              </a:lnSpc>
              <a:spcBef>
                <a:spcPts val="600"/>
              </a:spcBef>
              <a:spcAft>
                <a:spcPts val="0"/>
              </a:spcAft>
              <a:buSzPts val="1120"/>
              <a:buNone/>
              <a:defRPr sz="1400">
                <a:solidFill>
                  <a:schemeClr val="lt1"/>
                </a:solidFill>
              </a:defRPr>
            </a:lvl6pPr>
            <a:lvl7pPr marL="3200400" lvl="6" indent="-228600" algn="l">
              <a:lnSpc>
                <a:spcPct val="100000"/>
              </a:lnSpc>
              <a:spcBef>
                <a:spcPts val="600"/>
              </a:spcBef>
              <a:spcAft>
                <a:spcPts val="0"/>
              </a:spcAft>
              <a:buSzPts val="1120"/>
              <a:buNone/>
              <a:defRPr sz="1400">
                <a:solidFill>
                  <a:schemeClr val="lt1"/>
                </a:solidFill>
              </a:defRPr>
            </a:lvl7pPr>
            <a:lvl8pPr marL="3657600" lvl="7" indent="-228600" algn="l">
              <a:lnSpc>
                <a:spcPct val="100000"/>
              </a:lnSpc>
              <a:spcBef>
                <a:spcPts val="600"/>
              </a:spcBef>
              <a:spcAft>
                <a:spcPts val="0"/>
              </a:spcAft>
              <a:buSzPts val="1120"/>
              <a:buNone/>
              <a:defRPr sz="1400">
                <a:solidFill>
                  <a:schemeClr val="lt1"/>
                </a:solidFill>
              </a:defRPr>
            </a:lvl8pPr>
            <a:lvl9pPr marL="4114800" lvl="8" indent="-228600" algn="l">
              <a:lnSpc>
                <a:spcPct val="100000"/>
              </a:lnSpc>
              <a:spcBef>
                <a:spcPts val="600"/>
              </a:spcBef>
              <a:spcAft>
                <a:spcPts val="600"/>
              </a:spcAft>
              <a:buSzPts val="1120"/>
              <a:buNone/>
              <a:defRPr sz="1400">
                <a:solidFill>
                  <a:schemeClr val="lt1"/>
                </a:solidFill>
              </a:defRPr>
            </a:lvl9pPr>
          </a:lstStyle>
          <a:p>
            <a:endParaRPr/>
          </a:p>
        </p:txBody>
      </p:sp>
      <p:sp>
        <p:nvSpPr>
          <p:cNvPr id="475" name="Google Shape;475;p26"/>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6" name="Google Shape;476;p26"/>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7" name="Google Shape;477;p26"/>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5C Background">
  <p:cSld name="5C Background">
    <p:bg>
      <p:bgPr>
        <a:blipFill>
          <a:blip r:embed="rId2">
            <a:alphaModFix/>
          </a:blip>
          <a:stretch>
            <a:fillRect/>
          </a:stretch>
        </a:blipFill>
        <a:effectLst/>
      </p:bgPr>
    </p:bg>
    <p:spTree>
      <p:nvGrpSpPr>
        <p:cNvPr id="1" name="Shape 57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兩個內容" type="twoObj">
  <p:cSld name="TWO_OBJECTS">
    <p:spTree>
      <p:nvGrpSpPr>
        <p:cNvPr id="1" name="Shape 478"/>
        <p:cNvGrpSpPr/>
        <p:nvPr/>
      </p:nvGrpSpPr>
      <p:grpSpPr>
        <a:xfrm>
          <a:off x="0" y="0"/>
          <a:ext cx="0" cy="0"/>
          <a:chOff x="0" y="0"/>
          <a:chExt cx="0" cy="0"/>
        </a:xfrm>
      </p:grpSpPr>
      <p:sp>
        <p:nvSpPr>
          <p:cNvPr id="479" name="Google Shape;479;p76"/>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0" name="Google Shape;480;p76"/>
          <p:cNvSpPr txBox="1">
            <a:spLocks noGrp="1"/>
          </p:cNvSpPr>
          <p:nvPr>
            <p:ph type="body" idx="1"/>
          </p:nvPr>
        </p:nvSpPr>
        <p:spPr>
          <a:xfrm>
            <a:off x="684211" y="685800"/>
            <a:ext cx="4937655" cy="3615267"/>
          </a:xfrm>
          <a:prstGeom prst="rect">
            <a:avLst/>
          </a:prstGeom>
          <a:noFill/>
          <a:ln>
            <a:noFill/>
          </a:ln>
        </p:spPr>
        <p:txBody>
          <a:bodyPr spcFirstLastPara="1" wrap="square" lIns="91425" tIns="45700" rIns="91425" bIns="45700" anchor="ctr" anchorCtr="0">
            <a:normAutofit/>
          </a:bodyPr>
          <a:lstStyle>
            <a:lvl1pPr marL="457200" lvl="0" indent="-320040" algn="l">
              <a:lnSpc>
                <a:spcPct val="100000"/>
              </a:lnSpc>
              <a:spcBef>
                <a:spcPts val="360"/>
              </a:spcBef>
              <a:spcAft>
                <a:spcPts val="0"/>
              </a:spcAft>
              <a:buSzPts val="1440"/>
              <a:buChar char="▶"/>
              <a:defRPr/>
            </a:lvl1pPr>
            <a:lvl2pPr marL="914400" lvl="1" indent="-320040" algn="l">
              <a:lnSpc>
                <a:spcPct val="100000"/>
              </a:lnSpc>
              <a:spcBef>
                <a:spcPts val="600"/>
              </a:spcBef>
              <a:spcAft>
                <a:spcPts val="0"/>
              </a:spcAft>
              <a:buSzPts val="1440"/>
              <a:buChar char="▶"/>
              <a:defRPr/>
            </a:lvl2pPr>
            <a:lvl3pPr marL="1371600" lvl="2" indent="-320039" algn="l">
              <a:lnSpc>
                <a:spcPct val="100000"/>
              </a:lnSpc>
              <a:spcBef>
                <a:spcPts val="600"/>
              </a:spcBef>
              <a:spcAft>
                <a:spcPts val="0"/>
              </a:spcAft>
              <a:buSzPts val="1440"/>
              <a:buChar char="▶"/>
              <a:defRPr/>
            </a:lvl3pPr>
            <a:lvl4pPr marL="1828800" lvl="3" indent="-320039" algn="l">
              <a:lnSpc>
                <a:spcPct val="100000"/>
              </a:lnSpc>
              <a:spcBef>
                <a:spcPts val="600"/>
              </a:spcBef>
              <a:spcAft>
                <a:spcPts val="0"/>
              </a:spcAft>
              <a:buSzPts val="1440"/>
              <a:buChar char="▶"/>
              <a:defRPr/>
            </a:lvl4pPr>
            <a:lvl5pPr marL="2286000" lvl="4" indent="-320039" algn="l">
              <a:lnSpc>
                <a:spcPct val="100000"/>
              </a:lnSpc>
              <a:spcBef>
                <a:spcPts val="600"/>
              </a:spcBef>
              <a:spcAft>
                <a:spcPts val="0"/>
              </a:spcAft>
              <a:buSzPts val="1440"/>
              <a:buChar char="▶"/>
              <a:defRPr/>
            </a:lvl5pPr>
            <a:lvl6pPr marL="2743200" lvl="5" indent="-320039" algn="l">
              <a:lnSpc>
                <a:spcPct val="100000"/>
              </a:lnSpc>
              <a:spcBef>
                <a:spcPts val="600"/>
              </a:spcBef>
              <a:spcAft>
                <a:spcPts val="0"/>
              </a:spcAft>
              <a:buSzPts val="1440"/>
              <a:buChar char="▶"/>
              <a:defRPr/>
            </a:lvl6pPr>
            <a:lvl7pPr marL="3200400" lvl="6" indent="-320039" algn="l">
              <a:lnSpc>
                <a:spcPct val="100000"/>
              </a:lnSpc>
              <a:spcBef>
                <a:spcPts val="600"/>
              </a:spcBef>
              <a:spcAft>
                <a:spcPts val="0"/>
              </a:spcAft>
              <a:buSzPts val="1440"/>
              <a:buChar char="▶"/>
              <a:defRPr/>
            </a:lvl7pPr>
            <a:lvl8pPr marL="3657600" lvl="7" indent="-320040" algn="l">
              <a:lnSpc>
                <a:spcPct val="100000"/>
              </a:lnSpc>
              <a:spcBef>
                <a:spcPts val="600"/>
              </a:spcBef>
              <a:spcAft>
                <a:spcPts val="0"/>
              </a:spcAft>
              <a:buSzPts val="1440"/>
              <a:buChar char="▶"/>
              <a:defRPr/>
            </a:lvl8pPr>
            <a:lvl9pPr marL="4114800" lvl="8" indent="-320040" algn="l">
              <a:lnSpc>
                <a:spcPct val="100000"/>
              </a:lnSpc>
              <a:spcBef>
                <a:spcPts val="600"/>
              </a:spcBef>
              <a:spcAft>
                <a:spcPts val="600"/>
              </a:spcAft>
              <a:buSzPts val="1440"/>
              <a:buChar char="▶"/>
              <a:defRPr/>
            </a:lvl9pPr>
          </a:lstStyle>
          <a:p>
            <a:endParaRPr/>
          </a:p>
        </p:txBody>
      </p:sp>
      <p:sp>
        <p:nvSpPr>
          <p:cNvPr id="481" name="Google Shape;481;p76"/>
          <p:cNvSpPr txBox="1">
            <a:spLocks noGrp="1"/>
          </p:cNvSpPr>
          <p:nvPr>
            <p:ph type="body" idx="2"/>
          </p:nvPr>
        </p:nvSpPr>
        <p:spPr>
          <a:xfrm>
            <a:off x="5808133" y="685801"/>
            <a:ext cx="4934479" cy="3615266"/>
          </a:xfrm>
          <a:prstGeom prst="rect">
            <a:avLst/>
          </a:prstGeom>
          <a:noFill/>
          <a:ln>
            <a:noFill/>
          </a:ln>
        </p:spPr>
        <p:txBody>
          <a:bodyPr spcFirstLastPara="1" wrap="square" lIns="91425" tIns="45700" rIns="91425" bIns="45700" anchor="ctr" anchorCtr="0">
            <a:normAutofit/>
          </a:bodyPr>
          <a:lstStyle>
            <a:lvl1pPr marL="457200" lvl="0" indent="-320040" algn="l">
              <a:lnSpc>
                <a:spcPct val="100000"/>
              </a:lnSpc>
              <a:spcBef>
                <a:spcPts val="360"/>
              </a:spcBef>
              <a:spcAft>
                <a:spcPts val="0"/>
              </a:spcAft>
              <a:buSzPts val="1440"/>
              <a:buChar char="▶"/>
              <a:defRPr/>
            </a:lvl1pPr>
            <a:lvl2pPr marL="914400" lvl="1" indent="-320040" algn="l">
              <a:lnSpc>
                <a:spcPct val="100000"/>
              </a:lnSpc>
              <a:spcBef>
                <a:spcPts val="600"/>
              </a:spcBef>
              <a:spcAft>
                <a:spcPts val="0"/>
              </a:spcAft>
              <a:buSzPts val="1440"/>
              <a:buChar char="▶"/>
              <a:defRPr/>
            </a:lvl2pPr>
            <a:lvl3pPr marL="1371600" lvl="2" indent="-320039" algn="l">
              <a:lnSpc>
                <a:spcPct val="100000"/>
              </a:lnSpc>
              <a:spcBef>
                <a:spcPts val="600"/>
              </a:spcBef>
              <a:spcAft>
                <a:spcPts val="0"/>
              </a:spcAft>
              <a:buSzPts val="1440"/>
              <a:buChar char="▶"/>
              <a:defRPr/>
            </a:lvl3pPr>
            <a:lvl4pPr marL="1828800" lvl="3" indent="-320039" algn="l">
              <a:lnSpc>
                <a:spcPct val="100000"/>
              </a:lnSpc>
              <a:spcBef>
                <a:spcPts val="600"/>
              </a:spcBef>
              <a:spcAft>
                <a:spcPts val="0"/>
              </a:spcAft>
              <a:buSzPts val="1440"/>
              <a:buChar char="▶"/>
              <a:defRPr/>
            </a:lvl4pPr>
            <a:lvl5pPr marL="2286000" lvl="4" indent="-320039" algn="l">
              <a:lnSpc>
                <a:spcPct val="100000"/>
              </a:lnSpc>
              <a:spcBef>
                <a:spcPts val="600"/>
              </a:spcBef>
              <a:spcAft>
                <a:spcPts val="0"/>
              </a:spcAft>
              <a:buSzPts val="1440"/>
              <a:buChar char="▶"/>
              <a:defRPr/>
            </a:lvl5pPr>
            <a:lvl6pPr marL="2743200" lvl="5" indent="-320039" algn="l">
              <a:lnSpc>
                <a:spcPct val="100000"/>
              </a:lnSpc>
              <a:spcBef>
                <a:spcPts val="600"/>
              </a:spcBef>
              <a:spcAft>
                <a:spcPts val="0"/>
              </a:spcAft>
              <a:buSzPts val="1440"/>
              <a:buChar char="▶"/>
              <a:defRPr/>
            </a:lvl6pPr>
            <a:lvl7pPr marL="3200400" lvl="6" indent="-320039" algn="l">
              <a:lnSpc>
                <a:spcPct val="100000"/>
              </a:lnSpc>
              <a:spcBef>
                <a:spcPts val="600"/>
              </a:spcBef>
              <a:spcAft>
                <a:spcPts val="0"/>
              </a:spcAft>
              <a:buSzPts val="1440"/>
              <a:buChar char="▶"/>
              <a:defRPr/>
            </a:lvl7pPr>
            <a:lvl8pPr marL="3657600" lvl="7" indent="-320040" algn="l">
              <a:lnSpc>
                <a:spcPct val="100000"/>
              </a:lnSpc>
              <a:spcBef>
                <a:spcPts val="600"/>
              </a:spcBef>
              <a:spcAft>
                <a:spcPts val="0"/>
              </a:spcAft>
              <a:buSzPts val="1440"/>
              <a:buChar char="▶"/>
              <a:defRPr/>
            </a:lvl8pPr>
            <a:lvl9pPr marL="4114800" lvl="8" indent="-320040" algn="l">
              <a:lnSpc>
                <a:spcPct val="100000"/>
              </a:lnSpc>
              <a:spcBef>
                <a:spcPts val="600"/>
              </a:spcBef>
              <a:spcAft>
                <a:spcPts val="600"/>
              </a:spcAft>
              <a:buSzPts val="1440"/>
              <a:buChar char="▶"/>
              <a:defRPr/>
            </a:lvl9pPr>
          </a:lstStyle>
          <a:p>
            <a:endParaRPr/>
          </a:p>
        </p:txBody>
      </p:sp>
      <p:sp>
        <p:nvSpPr>
          <p:cNvPr id="482" name="Google Shape;482;p76"/>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3" name="Google Shape;483;p76"/>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4" name="Google Shape;484;p76"/>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85"/>
        <p:cNvGrpSpPr/>
        <p:nvPr/>
      </p:nvGrpSpPr>
      <p:grpSpPr>
        <a:xfrm>
          <a:off x="0" y="0"/>
          <a:ext cx="0" cy="0"/>
          <a:chOff x="0" y="0"/>
          <a:chExt cx="0" cy="0"/>
        </a:xfrm>
      </p:grpSpPr>
      <p:sp>
        <p:nvSpPr>
          <p:cNvPr id="486" name="Google Shape;486;p77"/>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36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7" name="Google Shape;487;p77"/>
          <p:cNvSpPr txBox="1">
            <a:spLocks noGrp="1"/>
          </p:cNvSpPr>
          <p:nvPr>
            <p:ph type="body" idx="1"/>
          </p:nvPr>
        </p:nvSpPr>
        <p:spPr>
          <a:xfrm>
            <a:off x="972080" y="685800"/>
            <a:ext cx="4649787"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560"/>
              </a:spcBef>
              <a:spcAft>
                <a:spcPts val="0"/>
              </a:spcAft>
              <a:buSzPts val="2240"/>
              <a:buNone/>
              <a:defRPr sz="2800" b="0">
                <a:solidFill>
                  <a:schemeClr val="lt1"/>
                </a:solidFill>
              </a:defRPr>
            </a:lvl1pPr>
            <a:lvl2pPr marL="914400" lvl="1" indent="-228600" algn="l">
              <a:lnSpc>
                <a:spcPct val="100000"/>
              </a:lnSpc>
              <a:spcBef>
                <a:spcPts val="600"/>
              </a:spcBef>
              <a:spcAft>
                <a:spcPts val="0"/>
              </a:spcAft>
              <a:buSzPts val="1600"/>
              <a:buNone/>
              <a:defRPr sz="2000" b="1"/>
            </a:lvl2pPr>
            <a:lvl3pPr marL="1371600" lvl="2" indent="-228600" algn="l">
              <a:lnSpc>
                <a:spcPct val="100000"/>
              </a:lnSpc>
              <a:spcBef>
                <a:spcPts val="600"/>
              </a:spcBef>
              <a:spcAft>
                <a:spcPts val="0"/>
              </a:spcAft>
              <a:buSzPts val="1440"/>
              <a:buNone/>
              <a:defRPr sz="1800" b="1"/>
            </a:lvl3pPr>
            <a:lvl4pPr marL="1828800" lvl="3" indent="-228600" algn="l">
              <a:lnSpc>
                <a:spcPct val="100000"/>
              </a:lnSpc>
              <a:spcBef>
                <a:spcPts val="600"/>
              </a:spcBef>
              <a:spcAft>
                <a:spcPts val="0"/>
              </a:spcAft>
              <a:buSzPts val="1280"/>
              <a:buNone/>
              <a:defRPr sz="1600" b="1"/>
            </a:lvl4pPr>
            <a:lvl5pPr marL="2286000" lvl="4" indent="-228600" algn="l">
              <a:lnSpc>
                <a:spcPct val="100000"/>
              </a:lnSpc>
              <a:spcBef>
                <a:spcPts val="600"/>
              </a:spcBef>
              <a:spcAft>
                <a:spcPts val="0"/>
              </a:spcAft>
              <a:buSzPts val="1280"/>
              <a:buNone/>
              <a:defRPr sz="1600" b="1"/>
            </a:lvl5pPr>
            <a:lvl6pPr marL="2743200" lvl="5" indent="-228600" algn="l">
              <a:lnSpc>
                <a:spcPct val="100000"/>
              </a:lnSpc>
              <a:spcBef>
                <a:spcPts val="600"/>
              </a:spcBef>
              <a:spcAft>
                <a:spcPts val="0"/>
              </a:spcAft>
              <a:buSzPts val="1280"/>
              <a:buNone/>
              <a:defRPr sz="1600" b="1"/>
            </a:lvl6pPr>
            <a:lvl7pPr marL="3200400" lvl="6" indent="-228600" algn="l">
              <a:lnSpc>
                <a:spcPct val="100000"/>
              </a:lnSpc>
              <a:spcBef>
                <a:spcPts val="600"/>
              </a:spcBef>
              <a:spcAft>
                <a:spcPts val="0"/>
              </a:spcAft>
              <a:buSzPts val="1280"/>
              <a:buNone/>
              <a:defRPr sz="1600" b="1"/>
            </a:lvl7pPr>
            <a:lvl8pPr marL="3657600" lvl="7" indent="-228600" algn="l">
              <a:lnSpc>
                <a:spcPct val="100000"/>
              </a:lnSpc>
              <a:spcBef>
                <a:spcPts val="600"/>
              </a:spcBef>
              <a:spcAft>
                <a:spcPts val="0"/>
              </a:spcAft>
              <a:buSzPts val="1280"/>
              <a:buNone/>
              <a:defRPr sz="1600" b="1"/>
            </a:lvl8pPr>
            <a:lvl9pPr marL="4114800" lvl="8" indent="-228600" algn="l">
              <a:lnSpc>
                <a:spcPct val="100000"/>
              </a:lnSpc>
              <a:spcBef>
                <a:spcPts val="600"/>
              </a:spcBef>
              <a:spcAft>
                <a:spcPts val="600"/>
              </a:spcAft>
              <a:buSzPts val="1280"/>
              <a:buNone/>
              <a:defRPr sz="1600" b="1"/>
            </a:lvl9pPr>
          </a:lstStyle>
          <a:p>
            <a:endParaRPr/>
          </a:p>
        </p:txBody>
      </p:sp>
      <p:sp>
        <p:nvSpPr>
          <p:cNvPr id="488" name="Google Shape;488;p77"/>
          <p:cNvSpPr txBox="1">
            <a:spLocks noGrp="1"/>
          </p:cNvSpPr>
          <p:nvPr>
            <p:ph type="body" idx="2"/>
          </p:nvPr>
        </p:nvSpPr>
        <p:spPr>
          <a:xfrm>
            <a:off x="684211" y="1270529"/>
            <a:ext cx="4937655" cy="3030538"/>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360"/>
              </a:spcBef>
              <a:spcAft>
                <a:spcPts val="0"/>
              </a:spcAft>
              <a:buSzPts val="1440"/>
              <a:buChar char="▶"/>
              <a:defRPr/>
            </a:lvl1pPr>
            <a:lvl2pPr marL="914400" lvl="1" indent="-320040" algn="l">
              <a:lnSpc>
                <a:spcPct val="100000"/>
              </a:lnSpc>
              <a:spcBef>
                <a:spcPts val="600"/>
              </a:spcBef>
              <a:spcAft>
                <a:spcPts val="0"/>
              </a:spcAft>
              <a:buSzPts val="1440"/>
              <a:buChar char="▶"/>
              <a:defRPr/>
            </a:lvl2pPr>
            <a:lvl3pPr marL="1371600" lvl="2" indent="-320039" algn="l">
              <a:lnSpc>
                <a:spcPct val="100000"/>
              </a:lnSpc>
              <a:spcBef>
                <a:spcPts val="600"/>
              </a:spcBef>
              <a:spcAft>
                <a:spcPts val="0"/>
              </a:spcAft>
              <a:buSzPts val="1440"/>
              <a:buChar char="▶"/>
              <a:defRPr/>
            </a:lvl3pPr>
            <a:lvl4pPr marL="1828800" lvl="3" indent="-320039" algn="l">
              <a:lnSpc>
                <a:spcPct val="100000"/>
              </a:lnSpc>
              <a:spcBef>
                <a:spcPts val="600"/>
              </a:spcBef>
              <a:spcAft>
                <a:spcPts val="0"/>
              </a:spcAft>
              <a:buSzPts val="1440"/>
              <a:buChar char="▶"/>
              <a:defRPr/>
            </a:lvl4pPr>
            <a:lvl5pPr marL="2286000" lvl="4" indent="-320039" algn="l">
              <a:lnSpc>
                <a:spcPct val="100000"/>
              </a:lnSpc>
              <a:spcBef>
                <a:spcPts val="600"/>
              </a:spcBef>
              <a:spcAft>
                <a:spcPts val="0"/>
              </a:spcAft>
              <a:buSzPts val="1440"/>
              <a:buChar char="▶"/>
              <a:defRPr/>
            </a:lvl5pPr>
            <a:lvl6pPr marL="2743200" lvl="5" indent="-320039" algn="l">
              <a:lnSpc>
                <a:spcPct val="100000"/>
              </a:lnSpc>
              <a:spcBef>
                <a:spcPts val="600"/>
              </a:spcBef>
              <a:spcAft>
                <a:spcPts val="0"/>
              </a:spcAft>
              <a:buSzPts val="1440"/>
              <a:buChar char="▶"/>
              <a:defRPr/>
            </a:lvl6pPr>
            <a:lvl7pPr marL="3200400" lvl="6" indent="-320039" algn="l">
              <a:lnSpc>
                <a:spcPct val="100000"/>
              </a:lnSpc>
              <a:spcBef>
                <a:spcPts val="600"/>
              </a:spcBef>
              <a:spcAft>
                <a:spcPts val="0"/>
              </a:spcAft>
              <a:buSzPts val="1440"/>
              <a:buChar char="▶"/>
              <a:defRPr/>
            </a:lvl7pPr>
            <a:lvl8pPr marL="3657600" lvl="7" indent="-320040" algn="l">
              <a:lnSpc>
                <a:spcPct val="100000"/>
              </a:lnSpc>
              <a:spcBef>
                <a:spcPts val="600"/>
              </a:spcBef>
              <a:spcAft>
                <a:spcPts val="0"/>
              </a:spcAft>
              <a:buSzPts val="1440"/>
              <a:buChar char="▶"/>
              <a:defRPr/>
            </a:lvl8pPr>
            <a:lvl9pPr marL="4114800" lvl="8" indent="-320040" algn="l">
              <a:lnSpc>
                <a:spcPct val="100000"/>
              </a:lnSpc>
              <a:spcBef>
                <a:spcPts val="600"/>
              </a:spcBef>
              <a:spcAft>
                <a:spcPts val="600"/>
              </a:spcAft>
              <a:buSzPts val="1440"/>
              <a:buChar char="▶"/>
              <a:defRPr/>
            </a:lvl9pPr>
          </a:lstStyle>
          <a:p>
            <a:endParaRPr/>
          </a:p>
        </p:txBody>
      </p:sp>
      <p:sp>
        <p:nvSpPr>
          <p:cNvPr id="489" name="Google Shape;489;p77"/>
          <p:cNvSpPr txBox="1">
            <a:spLocks noGrp="1"/>
          </p:cNvSpPr>
          <p:nvPr>
            <p:ph type="body" idx="3"/>
          </p:nvPr>
        </p:nvSpPr>
        <p:spPr>
          <a:xfrm>
            <a:off x="6079066" y="685800"/>
            <a:ext cx="4665134"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560"/>
              </a:spcBef>
              <a:spcAft>
                <a:spcPts val="0"/>
              </a:spcAft>
              <a:buSzPts val="2240"/>
              <a:buNone/>
              <a:defRPr sz="2800" b="0">
                <a:solidFill>
                  <a:schemeClr val="lt1"/>
                </a:solidFill>
              </a:defRPr>
            </a:lvl1pPr>
            <a:lvl2pPr marL="914400" lvl="1" indent="-228600" algn="l">
              <a:lnSpc>
                <a:spcPct val="100000"/>
              </a:lnSpc>
              <a:spcBef>
                <a:spcPts val="600"/>
              </a:spcBef>
              <a:spcAft>
                <a:spcPts val="0"/>
              </a:spcAft>
              <a:buSzPts val="1600"/>
              <a:buNone/>
              <a:defRPr sz="2000" b="1"/>
            </a:lvl2pPr>
            <a:lvl3pPr marL="1371600" lvl="2" indent="-228600" algn="l">
              <a:lnSpc>
                <a:spcPct val="100000"/>
              </a:lnSpc>
              <a:spcBef>
                <a:spcPts val="600"/>
              </a:spcBef>
              <a:spcAft>
                <a:spcPts val="0"/>
              </a:spcAft>
              <a:buSzPts val="1440"/>
              <a:buNone/>
              <a:defRPr sz="1800" b="1"/>
            </a:lvl3pPr>
            <a:lvl4pPr marL="1828800" lvl="3" indent="-228600" algn="l">
              <a:lnSpc>
                <a:spcPct val="100000"/>
              </a:lnSpc>
              <a:spcBef>
                <a:spcPts val="600"/>
              </a:spcBef>
              <a:spcAft>
                <a:spcPts val="0"/>
              </a:spcAft>
              <a:buSzPts val="1280"/>
              <a:buNone/>
              <a:defRPr sz="1600" b="1"/>
            </a:lvl4pPr>
            <a:lvl5pPr marL="2286000" lvl="4" indent="-228600" algn="l">
              <a:lnSpc>
                <a:spcPct val="100000"/>
              </a:lnSpc>
              <a:spcBef>
                <a:spcPts val="600"/>
              </a:spcBef>
              <a:spcAft>
                <a:spcPts val="0"/>
              </a:spcAft>
              <a:buSzPts val="1280"/>
              <a:buNone/>
              <a:defRPr sz="1600" b="1"/>
            </a:lvl5pPr>
            <a:lvl6pPr marL="2743200" lvl="5" indent="-228600" algn="l">
              <a:lnSpc>
                <a:spcPct val="100000"/>
              </a:lnSpc>
              <a:spcBef>
                <a:spcPts val="600"/>
              </a:spcBef>
              <a:spcAft>
                <a:spcPts val="0"/>
              </a:spcAft>
              <a:buSzPts val="1280"/>
              <a:buNone/>
              <a:defRPr sz="1600" b="1"/>
            </a:lvl6pPr>
            <a:lvl7pPr marL="3200400" lvl="6" indent="-228600" algn="l">
              <a:lnSpc>
                <a:spcPct val="100000"/>
              </a:lnSpc>
              <a:spcBef>
                <a:spcPts val="600"/>
              </a:spcBef>
              <a:spcAft>
                <a:spcPts val="0"/>
              </a:spcAft>
              <a:buSzPts val="1280"/>
              <a:buNone/>
              <a:defRPr sz="1600" b="1"/>
            </a:lvl7pPr>
            <a:lvl8pPr marL="3657600" lvl="7" indent="-228600" algn="l">
              <a:lnSpc>
                <a:spcPct val="100000"/>
              </a:lnSpc>
              <a:spcBef>
                <a:spcPts val="600"/>
              </a:spcBef>
              <a:spcAft>
                <a:spcPts val="0"/>
              </a:spcAft>
              <a:buSzPts val="1280"/>
              <a:buNone/>
              <a:defRPr sz="1600" b="1"/>
            </a:lvl8pPr>
            <a:lvl9pPr marL="4114800" lvl="8" indent="-228600" algn="l">
              <a:lnSpc>
                <a:spcPct val="100000"/>
              </a:lnSpc>
              <a:spcBef>
                <a:spcPts val="600"/>
              </a:spcBef>
              <a:spcAft>
                <a:spcPts val="600"/>
              </a:spcAft>
              <a:buSzPts val="1280"/>
              <a:buNone/>
              <a:defRPr sz="1600" b="1"/>
            </a:lvl9pPr>
          </a:lstStyle>
          <a:p>
            <a:endParaRPr/>
          </a:p>
        </p:txBody>
      </p:sp>
      <p:sp>
        <p:nvSpPr>
          <p:cNvPr id="490" name="Google Shape;490;p77"/>
          <p:cNvSpPr txBox="1">
            <a:spLocks noGrp="1"/>
          </p:cNvSpPr>
          <p:nvPr>
            <p:ph type="body" idx="4"/>
          </p:nvPr>
        </p:nvSpPr>
        <p:spPr>
          <a:xfrm>
            <a:off x="5806545" y="1262062"/>
            <a:ext cx="4929188" cy="3030538"/>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360"/>
              </a:spcBef>
              <a:spcAft>
                <a:spcPts val="0"/>
              </a:spcAft>
              <a:buSzPts val="1440"/>
              <a:buChar char="▶"/>
              <a:defRPr/>
            </a:lvl1pPr>
            <a:lvl2pPr marL="914400" lvl="1" indent="-320040" algn="l">
              <a:lnSpc>
                <a:spcPct val="100000"/>
              </a:lnSpc>
              <a:spcBef>
                <a:spcPts val="600"/>
              </a:spcBef>
              <a:spcAft>
                <a:spcPts val="0"/>
              </a:spcAft>
              <a:buSzPts val="1440"/>
              <a:buChar char="▶"/>
              <a:defRPr/>
            </a:lvl2pPr>
            <a:lvl3pPr marL="1371600" lvl="2" indent="-320039" algn="l">
              <a:lnSpc>
                <a:spcPct val="100000"/>
              </a:lnSpc>
              <a:spcBef>
                <a:spcPts val="600"/>
              </a:spcBef>
              <a:spcAft>
                <a:spcPts val="0"/>
              </a:spcAft>
              <a:buSzPts val="1440"/>
              <a:buChar char="▶"/>
              <a:defRPr/>
            </a:lvl3pPr>
            <a:lvl4pPr marL="1828800" lvl="3" indent="-320039" algn="l">
              <a:lnSpc>
                <a:spcPct val="100000"/>
              </a:lnSpc>
              <a:spcBef>
                <a:spcPts val="600"/>
              </a:spcBef>
              <a:spcAft>
                <a:spcPts val="0"/>
              </a:spcAft>
              <a:buSzPts val="1440"/>
              <a:buChar char="▶"/>
              <a:defRPr/>
            </a:lvl4pPr>
            <a:lvl5pPr marL="2286000" lvl="4" indent="-320039" algn="l">
              <a:lnSpc>
                <a:spcPct val="100000"/>
              </a:lnSpc>
              <a:spcBef>
                <a:spcPts val="600"/>
              </a:spcBef>
              <a:spcAft>
                <a:spcPts val="0"/>
              </a:spcAft>
              <a:buSzPts val="1440"/>
              <a:buChar char="▶"/>
              <a:defRPr/>
            </a:lvl5pPr>
            <a:lvl6pPr marL="2743200" lvl="5" indent="-320039" algn="l">
              <a:lnSpc>
                <a:spcPct val="100000"/>
              </a:lnSpc>
              <a:spcBef>
                <a:spcPts val="600"/>
              </a:spcBef>
              <a:spcAft>
                <a:spcPts val="0"/>
              </a:spcAft>
              <a:buSzPts val="1440"/>
              <a:buChar char="▶"/>
              <a:defRPr/>
            </a:lvl6pPr>
            <a:lvl7pPr marL="3200400" lvl="6" indent="-320039" algn="l">
              <a:lnSpc>
                <a:spcPct val="100000"/>
              </a:lnSpc>
              <a:spcBef>
                <a:spcPts val="600"/>
              </a:spcBef>
              <a:spcAft>
                <a:spcPts val="0"/>
              </a:spcAft>
              <a:buSzPts val="1440"/>
              <a:buChar char="▶"/>
              <a:defRPr/>
            </a:lvl7pPr>
            <a:lvl8pPr marL="3657600" lvl="7" indent="-320040" algn="l">
              <a:lnSpc>
                <a:spcPct val="100000"/>
              </a:lnSpc>
              <a:spcBef>
                <a:spcPts val="600"/>
              </a:spcBef>
              <a:spcAft>
                <a:spcPts val="0"/>
              </a:spcAft>
              <a:buSzPts val="1440"/>
              <a:buChar char="▶"/>
              <a:defRPr/>
            </a:lvl8pPr>
            <a:lvl9pPr marL="4114800" lvl="8" indent="-320040" algn="l">
              <a:lnSpc>
                <a:spcPct val="100000"/>
              </a:lnSpc>
              <a:spcBef>
                <a:spcPts val="600"/>
              </a:spcBef>
              <a:spcAft>
                <a:spcPts val="600"/>
              </a:spcAft>
              <a:buSzPts val="1440"/>
              <a:buChar char="▶"/>
              <a:defRPr/>
            </a:lvl9pPr>
          </a:lstStyle>
          <a:p>
            <a:endParaRPr/>
          </a:p>
        </p:txBody>
      </p:sp>
      <p:sp>
        <p:nvSpPr>
          <p:cNvPr id="491" name="Google Shape;491;p77"/>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2" name="Google Shape;492;p77"/>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3" name="Google Shape;493;p77"/>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只有標題" type="titleOnly">
  <p:cSld name="TITLE_ONLY">
    <p:spTree>
      <p:nvGrpSpPr>
        <p:cNvPr id="1" name="Shape 494"/>
        <p:cNvGrpSpPr/>
        <p:nvPr/>
      </p:nvGrpSpPr>
      <p:grpSpPr>
        <a:xfrm>
          <a:off x="0" y="0"/>
          <a:ext cx="0" cy="0"/>
          <a:chOff x="0" y="0"/>
          <a:chExt cx="0" cy="0"/>
        </a:xfrm>
      </p:grpSpPr>
      <p:sp>
        <p:nvSpPr>
          <p:cNvPr id="495" name="Google Shape;495;p78"/>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6" name="Google Shape;496;p78"/>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7" name="Google Shape;497;p78"/>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8" name="Google Shape;498;p78"/>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499"/>
        <p:cNvGrpSpPr/>
        <p:nvPr/>
      </p:nvGrpSpPr>
      <p:grpSpPr>
        <a:xfrm>
          <a:off x="0" y="0"/>
          <a:ext cx="0" cy="0"/>
          <a:chOff x="0" y="0"/>
          <a:chExt cx="0" cy="0"/>
        </a:xfrm>
      </p:grpSpPr>
      <p:sp>
        <p:nvSpPr>
          <p:cNvPr id="500" name="Google Shape;500;p79"/>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1" name="Google Shape;501;p79"/>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2" name="Google Shape;502;p79"/>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含輔助字幕的內容" type="objTx">
  <p:cSld name="OBJECT_WITH_CAPTION_TEXT">
    <p:spTree>
      <p:nvGrpSpPr>
        <p:cNvPr id="1" name="Shape 503"/>
        <p:cNvGrpSpPr/>
        <p:nvPr/>
      </p:nvGrpSpPr>
      <p:grpSpPr>
        <a:xfrm>
          <a:off x="0" y="0"/>
          <a:ext cx="0" cy="0"/>
          <a:chOff x="0" y="0"/>
          <a:chExt cx="0" cy="0"/>
        </a:xfrm>
      </p:grpSpPr>
      <p:sp>
        <p:nvSpPr>
          <p:cNvPr id="504" name="Google Shape;504;p80"/>
          <p:cNvSpPr txBox="1">
            <a:spLocks noGrp="1"/>
          </p:cNvSpPr>
          <p:nvPr>
            <p:ph type="title"/>
          </p:nvPr>
        </p:nvSpPr>
        <p:spPr>
          <a:xfrm>
            <a:off x="7085012" y="685800"/>
            <a:ext cx="3657600" cy="13716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2400"/>
              <a:buFont typeface="Century Gothic"/>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5" name="Google Shape;505;p80"/>
          <p:cNvSpPr txBox="1">
            <a:spLocks noGrp="1"/>
          </p:cNvSpPr>
          <p:nvPr>
            <p:ph type="body" idx="1"/>
          </p:nvPr>
        </p:nvSpPr>
        <p:spPr>
          <a:xfrm>
            <a:off x="684212" y="685800"/>
            <a:ext cx="5943601" cy="5308600"/>
          </a:xfrm>
          <a:prstGeom prst="rect">
            <a:avLst/>
          </a:prstGeom>
          <a:noFill/>
          <a:ln>
            <a:noFill/>
          </a:ln>
        </p:spPr>
        <p:txBody>
          <a:bodyPr spcFirstLastPara="1" wrap="square" lIns="91425" tIns="45700" rIns="91425" bIns="45700" anchor="ctr" anchorCtr="0">
            <a:normAutofit/>
          </a:bodyPr>
          <a:lstStyle>
            <a:lvl1pPr marL="457200" lvl="0" indent="-320040" algn="l">
              <a:lnSpc>
                <a:spcPct val="100000"/>
              </a:lnSpc>
              <a:spcBef>
                <a:spcPts val="360"/>
              </a:spcBef>
              <a:spcAft>
                <a:spcPts val="0"/>
              </a:spcAft>
              <a:buSzPts val="1440"/>
              <a:buChar char="▶"/>
              <a:defRPr/>
            </a:lvl1pPr>
            <a:lvl2pPr marL="914400" lvl="1" indent="-320040" algn="l">
              <a:lnSpc>
                <a:spcPct val="100000"/>
              </a:lnSpc>
              <a:spcBef>
                <a:spcPts val="600"/>
              </a:spcBef>
              <a:spcAft>
                <a:spcPts val="0"/>
              </a:spcAft>
              <a:buSzPts val="1440"/>
              <a:buChar char="▶"/>
              <a:defRPr/>
            </a:lvl2pPr>
            <a:lvl3pPr marL="1371600" lvl="2" indent="-320039" algn="l">
              <a:lnSpc>
                <a:spcPct val="100000"/>
              </a:lnSpc>
              <a:spcBef>
                <a:spcPts val="600"/>
              </a:spcBef>
              <a:spcAft>
                <a:spcPts val="0"/>
              </a:spcAft>
              <a:buSzPts val="1440"/>
              <a:buChar char="▶"/>
              <a:defRPr/>
            </a:lvl3pPr>
            <a:lvl4pPr marL="1828800" lvl="3" indent="-320039" algn="l">
              <a:lnSpc>
                <a:spcPct val="100000"/>
              </a:lnSpc>
              <a:spcBef>
                <a:spcPts val="600"/>
              </a:spcBef>
              <a:spcAft>
                <a:spcPts val="0"/>
              </a:spcAft>
              <a:buSzPts val="1440"/>
              <a:buChar char="▶"/>
              <a:defRPr/>
            </a:lvl4pPr>
            <a:lvl5pPr marL="2286000" lvl="4" indent="-320039" algn="l">
              <a:lnSpc>
                <a:spcPct val="100000"/>
              </a:lnSpc>
              <a:spcBef>
                <a:spcPts val="600"/>
              </a:spcBef>
              <a:spcAft>
                <a:spcPts val="0"/>
              </a:spcAft>
              <a:buSzPts val="1440"/>
              <a:buChar char="▶"/>
              <a:defRPr/>
            </a:lvl5pPr>
            <a:lvl6pPr marL="2743200" lvl="5" indent="-320039" algn="l">
              <a:lnSpc>
                <a:spcPct val="100000"/>
              </a:lnSpc>
              <a:spcBef>
                <a:spcPts val="600"/>
              </a:spcBef>
              <a:spcAft>
                <a:spcPts val="0"/>
              </a:spcAft>
              <a:buSzPts val="1440"/>
              <a:buChar char="▶"/>
              <a:defRPr/>
            </a:lvl6pPr>
            <a:lvl7pPr marL="3200400" lvl="6" indent="-320039" algn="l">
              <a:lnSpc>
                <a:spcPct val="100000"/>
              </a:lnSpc>
              <a:spcBef>
                <a:spcPts val="600"/>
              </a:spcBef>
              <a:spcAft>
                <a:spcPts val="0"/>
              </a:spcAft>
              <a:buSzPts val="1440"/>
              <a:buChar char="▶"/>
              <a:defRPr/>
            </a:lvl7pPr>
            <a:lvl8pPr marL="3657600" lvl="7" indent="-320040" algn="l">
              <a:lnSpc>
                <a:spcPct val="100000"/>
              </a:lnSpc>
              <a:spcBef>
                <a:spcPts val="600"/>
              </a:spcBef>
              <a:spcAft>
                <a:spcPts val="0"/>
              </a:spcAft>
              <a:buSzPts val="1440"/>
              <a:buChar char="▶"/>
              <a:defRPr/>
            </a:lvl8pPr>
            <a:lvl9pPr marL="4114800" lvl="8" indent="-320040" algn="l">
              <a:lnSpc>
                <a:spcPct val="100000"/>
              </a:lnSpc>
              <a:spcBef>
                <a:spcPts val="600"/>
              </a:spcBef>
              <a:spcAft>
                <a:spcPts val="600"/>
              </a:spcAft>
              <a:buSzPts val="1440"/>
              <a:buChar char="▶"/>
              <a:defRPr/>
            </a:lvl9pPr>
          </a:lstStyle>
          <a:p>
            <a:endParaRPr/>
          </a:p>
        </p:txBody>
      </p:sp>
      <p:sp>
        <p:nvSpPr>
          <p:cNvPr id="506" name="Google Shape;506;p80"/>
          <p:cNvSpPr txBox="1">
            <a:spLocks noGrp="1"/>
          </p:cNvSpPr>
          <p:nvPr>
            <p:ph type="body" idx="2"/>
          </p:nvPr>
        </p:nvSpPr>
        <p:spPr>
          <a:xfrm>
            <a:off x="7085012" y="2209799"/>
            <a:ext cx="3657600" cy="209126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20"/>
              </a:spcBef>
              <a:spcAft>
                <a:spcPts val="0"/>
              </a:spcAft>
              <a:buSzPts val="1280"/>
              <a:buNone/>
              <a:defRPr sz="1600"/>
            </a:lvl1pPr>
            <a:lvl2pPr marL="914400" lvl="1" indent="-228600" algn="l">
              <a:lnSpc>
                <a:spcPct val="100000"/>
              </a:lnSpc>
              <a:spcBef>
                <a:spcPts val="600"/>
              </a:spcBef>
              <a:spcAft>
                <a:spcPts val="0"/>
              </a:spcAft>
              <a:buSzPts val="960"/>
              <a:buNone/>
              <a:defRPr sz="1200"/>
            </a:lvl2pPr>
            <a:lvl3pPr marL="1371600" lvl="2" indent="-228600" algn="l">
              <a:lnSpc>
                <a:spcPct val="100000"/>
              </a:lnSpc>
              <a:spcBef>
                <a:spcPts val="600"/>
              </a:spcBef>
              <a:spcAft>
                <a:spcPts val="0"/>
              </a:spcAft>
              <a:buSzPts val="800"/>
              <a:buNone/>
              <a:defRPr sz="1000"/>
            </a:lvl3pPr>
            <a:lvl4pPr marL="1828800" lvl="3" indent="-228600" algn="l">
              <a:lnSpc>
                <a:spcPct val="100000"/>
              </a:lnSpc>
              <a:spcBef>
                <a:spcPts val="600"/>
              </a:spcBef>
              <a:spcAft>
                <a:spcPts val="0"/>
              </a:spcAft>
              <a:buSzPts val="720"/>
              <a:buNone/>
              <a:defRPr sz="900"/>
            </a:lvl4pPr>
            <a:lvl5pPr marL="2286000" lvl="4" indent="-228600" algn="l">
              <a:lnSpc>
                <a:spcPct val="100000"/>
              </a:lnSpc>
              <a:spcBef>
                <a:spcPts val="600"/>
              </a:spcBef>
              <a:spcAft>
                <a:spcPts val="0"/>
              </a:spcAft>
              <a:buSzPts val="720"/>
              <a:buNone/>
              <a:defRPr sz="900"/>
            </a:lvl5pPr>
            <a:lvl6pPr marL="2743200" lvl="5" indent="-228600" algn="l">
              <a:lnSpc>
                <a:spcPct val="100000"/>
              </a:lnSpc>
              <a:spcBef>
                <a:spcPts val="600"/>
              </a:spcBef>
              <a:spcAft>
                <a:spcPts val="0"/>
              </a:spcAft>
              <a:buSzPts val="720"/>
              <a:buNone/>
              <a:defRPr sz="900"/>
            </a:lvl6pPr>
            <a:lvl7pPr marL="3200400" lvl="6" indent="-228600" algn="l">
              <a:lnSpc>
                <a:spcPct val="100000"/>
              </a:lnSpc>
              <a:spcBef>
                <a:spcPts val="600"/>
              </a:spcBef>
              <a:spcAft>
                <a:spcPts val="0"/>
              </a:spcAft>
              <a:buSzPts val="720"/>
              <a:buNone/>
              <a:defRPr sz="900"/>
            </a:lvl7pPr>
            <a:lvl8pPr marL="3657600" lvl="7" indent="-228600" algn="l">
              <a:lnSpc>
                <a:spcPct val="100000"/>
              </a:lnSpc>
              <a:spcBef>
                <a:spcPts val="600"/>
              </a:spcBef>
              <a:spcAft>
                <a:spcPts val="0"/>
              </a:spcAft>
              <a:buSzPts val="720"/>
              <a:buNone/>
              <a:defRPr sz="900"/>
            </a:lvl8pPr>
            <a:lvl9pPr marL="4114800" lvl="8" indent="-228600" algn="l">
              <a:lnSpc>
                <a:spcPct val="100000"/>
              </a:lnSpc>
              <a:spcBef>
                <a:spcPts val="600"/>
              </a:spcBef>
              <a:spcAft>
                <a:spcPts val="600"/>
              </a:spcAft>
              <a:buSzPts val="720"/>
              <a:buNone/>
              <a:defRPr sz="900"/>
            </a:lvl9pPr>
          </a:lstStyle>
          <a:p>
            <a:endParaRPr/>
          </a:p>
        </p:txBody>
      </p:sp>
      <p:sp>
        <p:nvSpPr>
          <p:cNvPr id="507" name="Google Shape;507;p80"/>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8" name="Google Shape;508;p80"/>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9" name="Google Shape;509;p80"/>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含輔助字幕的圖片" type="picTx">
  <p:cSld name="PICTURE_WITH_CAPTION_TEXT">
    <p:spTree>
      <p:nvGrpSpPr>
        <p:cNvPr id="1" name="Shape 510"/>
        <p:cNvGrpSpPr/>
        <p:nvPr/>
      </p:nvGrpSpPr>
      <p:grpSpPr>
        <a:xfrm>
          <a:off x="0" y="0"/>
          <a:ext cx="0" cy="0"/>
          <a:chOff x="0" y="0"/>
          <a:chExt cx="0" cy="0"/>
        </a:xfrm>
      </p:grpSpPr>
      <p:sp>
        <p:nvSpPr>
          <p:cNvPr id="511" name="Google Shape;511;p81"/>
          <p:cNvSpPr txBox="1">
            <a:spLocks noGrp="1"/>
          </p:cNvSpPr>
          <p:nvPr>
            <p:ph type="title"/>
          </p:nvPr>
        </p:nvSpPr>
        <p:spPr>
          <a:xfrm>
            <a:off x="4722812" y="1447800"/>
            <a:ext cx="6019800" cy="11430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2800"/>
              <a:buFont typeface="Century Gothic"/>
              <a:buNone/>
              <a:defRPr sz="2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2" name="Google Shape;512;p81"/>
          <p:cNvSpPr>
            <a:spLocks noGrp="1"/>
          </p:cNvSpPr>
          <p:nvPr>
            <p:ph type="pic" idx="2"/>
          </p:nvPr>
        </p:nvSpPr>
        <p:spPr>
          <a:xfrm>
            <a:off x="989012" y="914400"/>
            <a:ext cx="3280974" cy="4572000"/>
          </a:xfrm>
          <a:prstGeom prst="snip2DiagRect">
            <a:avLst>
              <a:gd name="adj1" fmla="val 10815"/>
              <a:gd name="adj2" fmla="val 0"/>
            </a:avLst>
          </a:prstGeom>
          <a:noFill/>
          <a:ln w="15875" cap="flat" cmpd="sng">
            <a:solidFill>
              <a:schemeClr val="lt1">
                <a:alpha val="40000"/>
              </a:schemeClr>
            </a:solidFill>
            <a:prstDash val="solid"/>
            <a:round/>
            <a:headEnd type="none" w="sm" len="sm"/>
            <a:tailEnd type="none" w="sm" len="sm"/>
          </a:ln>
        </p:spPr>
      </p:sp>
      <p:sp>
        <p:nvSpPr>
          <p:cNvPr id="513" name="Google Shape;513;p81"/>
          <p:cNvSpPr txBox="1">
            <a:spLocks noGrp="1"/>
          </p:cNvSpPr>
          <p:nvPr>
            <p:ph type="body" idx="1"/>
          </p:nvPr>
        </p:nvSpPr>
        <p:spPr>
          <a:xfrm>
            <a:off x="4722812" y="2777066"/>
            <a:ext cx="6021388" cy="204893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1440"/>
              <a:buNone/>
              <a:defRPr sz="1800"/>
            </a:lvl1pPr>
            <a:lvl2pPr marL="914400" lvl="1" indent="-228600" algn="l">
              <a:lnSpc>
                <a:spcPct val="100000"/>
              </a:lnSpc>
              <a:spcBef>
                <a:spcPts val="600"/>
              </a:spcBef>
              <a:spcAft>
                <a:spcPts val="0"/>
              </a:spcAft>
              <a:buSzPts val="960"/>
              <a:buNone/>
              <a:defRPr sz="1200"/>
            </a:lvl2pPr>
            <a:lvl3pPr marL="1371600" lvl="2" indent="-228600" algn="l">
              <a:lnSpc>
                <a:spcPct val="100000"/>
              </a:lnSpc>
              <a:spcBef>
                <a:spcPts val="600"/>
              </a:spcBef>
              <a:spcAft>
                <a:spcPts val="0"/>
              </a:spcAft>
              <a:buSzPts val="800"/>
              <a:buNone/>
              <a:defRPr sz="1000"/>
            </a:lvl3pPr>
            <a:lvl4pPr marL="1828800" lvl="3" indent="-228600" algn="l">
              <a:lnSpc>
                <a:spcPct val="100000"/>
              </a:lnSpc>
              <a:spcBef>
                <a:spcPts val="600"/>
              </a:spcBef>
              <a:spcAft>
                <a:spcPts val="0"/>
              </a:spcAft>
              <a:buSzPts val="720"/>
              <a:buNone/>
              <a:defRPr sz="900"/>
            </a:lvl4pPr>
            <a:lvl5pPr marL="2286000" lvl="4" indent="-228600" algn="l">
              <a:lnSpc>
                <a:spcPct val="100000"/>
              </a:lnSpc>
              <a:spcBef>
                <a:spcPts val="600"/>
              </a:spcBef>
              <a:spcAft>
                <a:spcPts val="0"/>
              </a:spcAft>
              <a:buSzPts val="720"/>
              <a:buNone/>
              <a:defRPr sz="900"/>
            </a:lvl5pPr>
            <a:lvl6pPr marL="2743200" lvl="5" indent="-228600" algn="l">
              <a:lnSpc>
                <a:spcPct val="100000"/>
              </a:lnSpc>
              <a:spcBef>
                <a:spcPts val="600"/>
              </a:spcBef>
              <a:spcAft>
                <a:spcPts val="0"/>
              </a:spcAft>
              <a:buSzPts val="720"/>
              <a:buNone/>
              <a:defRPr sz="900"/>
            </a:lvl6pPr>
            <a:lvl7pPr marL="3200400" lvl="6" indent="-228600" algn="l">
              <a:lnSpc>
                <a:spcPct val="100000"/>
              </a:lnSpc>
              <a:spcBef>
                <a:spcPts val="600"/>
              </a:spcBef>
              <a:spcAft>
                <a:spcPts val="0"/>
              </a:spcAft>
              <a:buSzPts val="720"/>
              <a:buNone/>
              <a:defRPr sz="900"/>
            </a:lvl7pPr>
            <a:lvl8pPr marL="3657600" lvl="7" indent="-228600" algn="l">
              <a:lnSpc>
                <a:spcPct val="100000"/>
              </a:lnSpc>
              <a:spcBef>
                <a:spcPts val="600"/>
              </a:spcBef>
              <a:spcAft>
                <a:spcPts val="0"/>
              </a:spcAft>
              <a:buSzPts val="720"/>
              <a:buNone/>
              <a:defRPr sz="900"/>
            </a:lvl8pPr>
            <a:lvl9pPr marL="4114800" lvl="8" indent="-228600" algn="l">
              <a:lnSpc>
                <a:spcPct val="100000"/>
              </a:lnSpc>
              <a:spcBef>
                <a:spcPts val="600"/>
              </a:spcBef>
              <a:spcAft>
                <a:spcPts val="600"/>
              </a:spcAft>
              <a:buSzPts val="720"/>
              <a:buNone/>
              <a:defRPr sz="900"/>
            </a:lvl9pPr>
          </a:lstStyle>
          <a:p>
            <a:endParaRPr/>
          </a:p>
        </p:txBody>
      </p:sp>
      <p:sp>
        <p:nvSpPr>
          <p:cNvPr id="514" name="Google Shape;514;p81"/>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5" name="Google Shape;515;p81"/>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6" name="Google Shape;516;p81"/>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全景圖片 (含輔助字幕)">
  <p:cSld name="全景圖片 (含輔助字幕)">
    <p:spTree>
      <p:nvGrpSpPr>
        <p:cNvPr id="1" name="Shape 517"/>
        <p:cNvGrpSpPr/>
        <p:nvPr/>
      </p:nvGrpSpPr>
      <p:grpSpPr>
        <a:xfrm>
          <a:off x="0" y="0"/>
          <a:ext cx="0" cy="0"/>
          <a:chOff x="0" y="0"/>
          <a:chExt cx="0" cy="0"/>
        </a:xfrm>
      </p:grpSpPr>
      <p:sp>
        <p:nvSpPr>
          <p:cNvPr id="518" name="Google Shape;518;p82"/>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9" name="Google Shape;519;p82"/>
          <p:cNvSpPr>
            <a:spLocks noGrp="1"/>
          </p:cNvSpPr>
          <p:nvPr>
            <p:ph type="pic" idx="2"/>
          </p:nvPr>
        </p:nvSpPr>
        <p:spPr>
          <a:xfrm>
            <a:off x="685800" y="533400"/>
            <a:ext cx="10818812" cy="3124200"/>
          </a:xfrm>
          <a:prstGeom prst="snip2DiagRect">
            <a:avLst>
              <a:gd name="adj1" fmla="val 10815"/>
              <a:gd name="adj2" fmla="val 0"/>
            </a:avLst>
          </a:prstGeom>
          <a:noFill/>
          <a:ln w="15875" cap="flat" cmpd="sng">
            <a:solidFill>
              <a:schemeClr val="lt1">
                <a:alpha val="40000"/>
              </a:schemeClr>
            </a:solidFill>
            <a:prstDash val="solid"/>
            <a:round/>
            <a:headEnd type="none" w="sm" len="sm"/>
            <a:tailEnd type="none" w="sm" len="sm"/>
          </a:ln>
        </p:spPr>
      </p:sp>
      <p:sp>
        <p:nvSpPr>
          <p:cNvPr id="520" name="Google Shape;520;p82"/>
          <p:cNvSpPr txBox="1">
            <a:spLocks noGrp="1"/>
          </p:cNvSpPr>
          <p:nvPr>
            <p:ph type="body" idx="1"/>
          </p:nvPr>
        </p:nvSpPr>
        <p:spPr>
          <a:xfrm>
            <a:off x="914402" y="3843867"/>
            <a:ext cx="8304210" cy="4572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20"/>
              </a:spcBef>
              <a:spcAft>
                <a:spcPts val="0"/>
              </a:spcAft>
              <a:buSzPts val="1280"/>
              <a:buFont typeface="Century Gothic"/>
              <a:buNone/>
              <a:defRPr sz="1600"/>
            </a:lvl1pPr>
            <a:lvl2pPr marL="914400" lvl="1" indent="-228600" algn="l">
              <a:lnSpc>
                <a:spcPct val="100000"/>
              </a:lnSpc>
              <a:spcBef>
                <a:spcPts val="600"/>
              </a:spcBef>
              <a:spcAft>
                <a:spcPts val="0"/>
              </a:spcAft>
              <a:buSzPts val="1440"/>
              <a:buFont typeface="Century Gothic"/>
              <a:buNone/>
              <a:defRPr/>
            </a:lvl2pPr>
            <a:lvl3pPr marL="1371600" lvl="2" indent="-228600" algn="l">
              <a:lnSpc>
                <a:spcPct val="100000"/>
              </a:lnSpc>
              <a:spcBef>
                <a:spcPts val="600"/>
              </a:spcBef>
              <a:spcAft>
                <a:spcPts val="0"/>
              </a:spcAft>
              <a:buSzPts val="1280"/>
              <a:buFont typeface="Century Gothic"/>
              <a:buNone/>
              <a:defRPr/>
            </a:lvl3pPr>
            <a:lvl4pPr marL="1828800" lvl="3" indent="-228600" algn="l">
              <a:lnSpc>
                <a:spcPct val="100000"/>
              </a:lnSpc>
              <a:spcBef>
                <a:spcPts val="600"/>
              </a:spcBef>
              <a:spcAft>
                <a:spcPts val="0"/>
              </a:spcAft>
              <a:buSzPts val="1120"/>
              <a:buFont typeface="Century Gothic"/>
              <a:buNone/>
              <a:defRPr/>
            </a:lvl4pPr>
            <a:lvl5pPr marL="2286000" lvl="4" indent="-228600" algn="l">
              <a:lnSpc>
                <a:spcPct val="100000"/>
              </a:lnSpc>
              <a:spcBef>
                <a:spcPts val="600"/>
              </a:spcBef>
              <a:spcAft>
                <a:spcPts val="0"/>
              </a:spcAft>
              <a:buSzPts val="1120"/>
              <a:buFont typeface="Century Gothic"/>
              <a:buNone/>
              <a:defRPr/>
            </a:lvl5pPr>
            <a:lvl6pPr marL="2743200" lvl="5" indent="-320039" algn="l">
              <a:lnSpc>
                <a:spcPct val="100000"/>
              </a:lnSpc>
              <a:spcBef>
                <a:spcPts val="600"/>
              </a:spcBef>
              <a:spcAft>
                <a:spcPts val="0"/>
              </a:spcAft>
              <a:buSzPts val="1440"/>
              <a:buChar char="▶"/>
              <a:defRPr/>
            </a:lvl6pPr>
            <a:lvl7pPr marL="3200400" lvl="6" indent="-320039" algn="l">
              <a:lnSpc>
                <a:spcPct val="100000"/>
              </a:lnSpc>
              <a:spcBef>
                <a:spcPts val="600"/>
              </a:spcBef>
              <a:spcAft>
                <a:spcPts val="0"/>
              </a:spcAft>
              <a:buSzPts val="1440"/>
              <a:buChar char="▶"/>
              <a:defRPr/>
            </a:lvl7pPr>
            <a:lvl8pPr marL="3657600" lvl="7" indent="-320040" algn="l">
              <a:lnSpc>
                <a:spcPct val="100000"/>
              </a:lnSpc>
              <a:spcBef>
                <a:spcPts val="600"/>
              </a:spcBef>
              <a:spcAft>
                <a:spcPts val="0"/>
              </a:spcAft>
              <a:buSzPts val="1440"/>
              <a:buChar char="▶"/>
              <a:defRPr/>
            </a:lvl8pPr>
            <a:lvl9pPr marL="4114800" lvl="8" indent="-320040" algn="l">
              <a:lnSpc>
                <a:spcPct val="100000"/>
              </a:lnSpc>
              <a:spcBef>
                <a:spcPts val="600"/>
              </a:spcBef>
              <a:spcAft>
                <a:spcPts val="600"/>
              </a:spcAft>
              <a:buSzPts val="1440"/>
              <a:buChar char="▶"/>
              <a:defRPr/>
            </a:lvl9pPr>
          </a:lstStyle>
          <a:p>
            <a:endParaRPr/>
          </a:p>
        </p:txBody>
      </p:sp>
      <p:sp>
        <p:nvSpPr>
          <p:cNvPr id="521" name="Google Shape;521;p82"/>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2" name="Google Shape;522;p82"/>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3" name="Google Shape;523;p82"/>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62D2EF"/>
            </a:gs>
            <a:gs pos="10000">
              <a:srgbClr val="62D2EF"/>
            </a:gs>
            <a:gs pos="100000">
              <a:srgbClr val="05578D"/>
            </a:gs>
          </a:gsLst>
          <a:lin ang="6120000" scaled="0"/>
        </a:gradFill>
        <a:effectLst/>
      </p:bgPr>
    </p:bg>
    <p:spTree>
      <p:nvGrpSpPr>
        <p:cNvPr id="1" name="Shape 443"/>
        <p:cNvGrpSpPr/>
        <p:nvPr/>
      </p:nvGrpSpPr>
      <p:grpSpPr>
        <a:xfrm>
          <a:off x="0" y="0"/>
          <a:ext cx="0" cy="0"/>
          <a:chOff x="0" y="0"/>
          <a:chExt cx="0" cy="0"/>
        </a:xfrm>
      </p:grpSpPr>
      <p:grpSp>
        <p:nvGrpSpPr>
          <p:cNvPr id="444" name="Google Shape;444;p23"/>
          <p:cNvGrpSpPr/>
          <p:nvPr/>
        </p:nvGrpSpPr>
        <p:grpSpPr>
          <a:xfrm>
            <a:off x="9206969" y="2963333"/>
            <a:ext cx="2981858" cy="3208867"/>
            <a:chOff x="9206969" y="2963333"/>
            <a:chExt cx="2981858" cy="3208867"/>
          </a:xfrm>
        </p:grpSpPr>
        <p:cxnSp>
          <p:nvCxnSpPr>
            <p:cNvPr id="445" name="Google Shape;445;p23"/>
            <p:cNvCxnSpPr/>
            <p:nvPr/>
          </p:nvCxnSpPr>
          <p:spPr>
            <a:xfrm flipH="1">
              <a:off x="11276012" y="2963333"/>
              <a:ext cx="912814" cy="912812"/>
            </a:xfrm>
            <a:prstGeom prst="straightConnector1">
              <a:avLst/>
            </a:prstGeom>
            <a:noFill/>
            <a:ln w="9525" cap="flat" cmpd="sng">
              <a:solidFill>
                <a:schemeClr val="lt1"/>
              </a:solidFill>
              <a:prstDash val="solid"/>
              <a:round/>
              <a:headEnd type="none" w="sm" len="sm"/>
              <a:tailEnd type="none" w="sm" len="sm"/>
            </a:ln>
          </p:spPr>
        </p:cxnSp>
        <p:cxnSp>
          <p:nvCxnSpPr>
            <p:cNvPr id="446" name="Google Shape;446;p23"/>
            <p:cNvCxnSpPr/>
            <p:nvPr/>
          </p:nvCxnSpPr>
          <p:spPr>
            <a:xfrm flipH="1">
              <a:off x="9206969" y="3190344"/>
              <a:ext cx="2981857" cy="2981856"/>
            </a:xfrm>
            <a:prstGeom prst="straightConnector1">
              <a:avLst/>
            </a:prstGeom>
            <a:noFill/>
            <a:ln w="9525" cap="flat" cmpd="sng">
              <a:solidFill>
                <a:schemeClr val="lt1"/>
              </a:solidFill>
              <a:prstDash val="solid"/>
              <a:round/>
              <a:headEnd type="none" w="sm" len="sm"/>
              <a:tailEnd type="none" w="sm" len="sm"/>
            </a:ln>
          </p:spPr>
        </p:cxnSp>
        <p:cxnSp>
          <p:nvCxnSpPr>
            <p:cNvPr id="447" name="Google Shape;447;p23"/>
            <p:cNvCxnSpPr/>
            <p:nvPr/>
          </p:nvCxnSpPr>
          <p:spPr>
            <a:xfrm flipH="1">
              <a:off x="10292292" y="3285067"/>
              <a:ext cx="1896534" cy="1896533"/>
            </a:xfrm>
            <a:prstGeom prst="straightConnector1">
              <a:avLst/>
            </a:prstGeom>
            <a:noFill/>
            <a:ln w="9525" cap="flat" cmpd="sng">
              <a:solidFill>
                <a:schemeClr val="lt1"/>
              </a:solidFill>
              <a:prstDash val="solid"/>
              <a:round/>
              <a:headEnd type="none" w="sm" len="sm"/>
              <a:tailEnd type="none" w="sm" len="sm"/>
            </a:ln>
          </p:spPr>
        </p:cxnSp>
        <p:cxnSp>
          <p:nvCxnSpPr>
            <p:cNvPr id="448" name="Google Shape;448;p23"/>
            <p:cNvCxnSpPr/>
            <p:nvPr/>
          </p:nvCxnSpPr>
          <p:spPr>
            <a:xfrm flipH="1">
              <a:off x="10443103" y="3131080"/>
              <a:ext cx="1745722" cy="1745720"/>
            </a:xfrm>
            <a:prstGeom prst="straightConnector1">
              <a:avLst/>
            </a:prstGeom>
            <a:noFill/>
            <a:ln w="28575" cap="flat" cmpd="sng">
              <a:solidFill>
                <a:schemeClr val="lt1"/>
              </a:solidFill>
              <a:prstDash val="solid"/>
              <a:round/>
              <a:headEnd type="none" w="sm" len="sm"/>
              <a:tailEnd type="none" w="sm" len="sm"/>
            </a:ln>
          </p:spPr>
        </p:cxnSp>
        <p:cxnSp>
          <p:nvCxnSpPr>
            <p:cNvPr id="449" name="Google Shape;449;p23"/>
            <p:cNvCxnSpPr/>
            <p:nvPr/>
          </p:nvCxnSpPr>
          <p:spPr>
            <a:xfrm flipH="1">
              <a:off x="10918826" y="3683001"/>
              <a:ext cx="1270001" cy="1269999"/>
            </a:xfrm>
            <a:prstGeom prst="straightConnector1">
              <a:avLst/>
            </a:prstGeom>
            <a:noFill/>
            <a:ln w="28575" cap="flat" cmpd="sng">
              <a:solidFill>
                <a:schemeClr val="lt1"/>
              </a:solidFill>
              <a:prstDash val="solid"/>
              <a:round/>
              <a:headEnd type="none" w="sm" len="sm"/>
              <a:tailEnd type="none" w="sm" len="sm"/>
            </a:ln>
          </p:spPr>
        </p:cxnSp>
      </p:grpSp>
      <p:sp>
        <p:nvSpPr>
          <p:cNvPr id="450" name="Google Shape;450;p23"/>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lt1"/>
              </a:buClr>
              <a:buSzPts val="3600"/>
              <a:buFont typeface="Century Gothic"/>
              <a:buNone/>
              <a:defRPr sz="36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451" name="Google Shape;451;p23"/>
          <p:cNvSpPr txBox="1">
            <a:spLocks noGrp="1"/>
          </p:cNvSpPr>
          <p:nvPr>
            <p:ph type="body" idx="1"/>
          </p:nvPr>
        </p:nvSpPr>
        <p:spPr>
          <a:xfrm>
            <a:off x="684212" y="685800"/>
            <a:ext cx="8534400" cy="3615267"/>
          </a:xfrm>
          <a:prstGeom prst="rect">
            <a:avLst/>
          </a:prstGeom>
          <a:noFill/>
          <a:ln>
            <a:noFill/>
          </a:ln>
        </p:spPr>
        <p:txBody>
          <a:bodyPr spcFirstLastPara="1" wrap="square" lIns="91425" tIns="45700" rIns="91425" bIns="45700" anchor="ctr" anchorCtr="0">
            <a:normAutofit/>
          </a:bodyPr>
          <a:lstStyle>
            <a:lvl1pPr marL="457200" marR="0" lvl="0" indent="-330200" algn="l" rtl="0">
              <a:lnSpc>
                <a:spcPct val="100000"/>
              </a:lnSpc>
              <a:spcBef>
                <a:spcPts val="400"/>
              </a:spcBef>
              <a:spcAft>
                <a:spcPts val="0"/>
              </a:spcAft>
              <a:buClr>
                <a:schemeClr val="lt1"/>
              </a:buClr>
              <a:buSzPts val="1600"/>
              <a:buFont typeface="Noto Sans Symbols"/>
              <a:buChar char="▶"/>
              <a:defRPr sz="2000" b="0" i="0" u="none" strike="noStrike" cap="none">
                <a:solidFill>
                  <a:srgbClr val="0F486F"/>
                </a:solidFill>
                <a:latin typeface="Century Gothic"/>
                <a:ea typeface="Century Gothic"/>
                <a:cs typeface="Century Gothic"/>
                <a:sym typeface="Century Gothic"/>
              </a:defRPr>
            </a:lvl1pPr>
            <a:lvl2pPr marL="914400" marR="0" lvl="1" indent="-320040" algn="l" rtl="0">
              <a:lnSpc>
                <a:spcPct val="100000"/>
              </a:lnSpc>
              <a:spcBef>
                <a:spcPts val="600"/>
              </a:spcBef>
              <a:spcAft>
                <a:spcPts val="0"/>
              </a:spcAft>
              <a:buClr>
                <a:schemeClr val="lt1"/>
              </a:buClr>
              <a:buSzPts val="1440"/>
              <a:buFont typeface="Noto Sans Symbols"/>
              <a:buChar char="▶"/>
              <a:defRPr sz="1800" b="0" i="0" u="none" strike="noStrike" cap="none">
                <a:solidFill>
                  <a:srgbClr val="0F486F"/>
                </a:solidFill>
                <a:latin typeface="Century Gothic"/>
                <a:ea typeface="Century Gothic"/>
                <a:cs typeface="Century Gothic"/>
                <a:sym typeface="Century Gothic"/>
              </a:defRPr>
            </a:lvl2pPr>
            <a:lvl3pPr marL="1371600" marR="0" lvl="2" indent="-309880" algn="l" rtl="0">
              <a:lnSpc>
                <a:spcPct val="100000"/>
              </a:lnSpc>
              <a:spcBef>
                <a:spcPts val="600"/>
              </a:spcBef>
              <a:spcAft>
                <a:spcPts val="0"/>
              </a:spcAft>
              <a:buClr>
                <a:schemeClr val="lt1"/>
              </a:buClr>
              <a:buSzPts val="1280"/>
              <a:buFont typeface="Noto Sans Symbols"/>
              <a:buChar char="▶"/>
              <a:defRPr sz="1600" b="0" i="0" u="none" strike="noStrike" cap="none">
                <a:solidFill>
                  <a:srgbClr val="0F486F"/>
                </a:solidFill>
                <a:latin typeface="Century Gothic"/>
                <a:ea typeface="Century Gothic"/>
                <a:cs typeface="Century Gothic"/>
                <a:sym typeface="Century Gothic"/>
              </a:defRPr>
            </a:lvl3pPr>
            <a:lvl4pPr marL="1828800" marR="0" lvl="3" indent="-299719" algn="l" rtl="0">
              <a:lnSpc>
                <a:spcPct val="100000"/>
              </a:lnSpc>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4pPr>
            <a:lvl5pPr marL="2286000" marR="0" lvl="4" indent="-299720" algn="l" rtl="0">
              <a:lnSpc>
                <a:spcPct val="100000"/>
              </a:lnSpc>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5pPr>
            <a:lvl6pPr marL="2743200" marR="0" lvl="5" indent="-299720" algn="l" rtl="0">
              <a:lnSpc>
                <a:spcPct val="100000"/>
              </a:lnSpc>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6pPr>
            <a:lvl7pPr marL="3200400" marR="0" lvl="6" indent="-299720" algn="l" rtl="0">
              <a:lnSpc>
                <a:spcPct val="100000"/>
              </a:lnSpc>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7pPr>
            <a:lvl8pPr marL="3657600" marR="0" lvl="7" indent="-299720" algn="l" rtl="0">
              <a:lnSpc>
                <a:spcPct val="100000"/>
              </a:lnSpc>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8pPr>
            <a:lvl9pPr marL="4114800" marR="0" lvl="8" indent="-299720" algn="l" rtl="0">
              <a:lnSpc>
                <a:spcPct val="100000"/>
              </a:lnSpc>
              <a:spcBef>
                <a:spcPts val="600"/>
              </a:spcBef>
              <a:spcAft>
                <a:spcPts val="60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9pPr>
          </a:lstStyle>
          <a:p>
            <a:endParaRPr/>
          </a:p>
        </p:txBody>
      </p:sp>
      <p:sp>
        <p:nvSpPr>
          <p:cNvPr id="452" name="Google Shape;452;p23"/>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09304A"/>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53" name="Google Shape;453;p23"/>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09304A"/>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54" name="Google Shape;454;p23"/>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5"/>
          <p:cNvSpPr txBox="1">
            <a:spLocks noGrp="1"/>
          </p:cNvSpPr>
          <p:nvPr>
            <p:ph type="ctrTitle"/>
          </p:nvPr>
        </p:nvSpPr>
        <p:spPr>
          <a:xfrm>
            <a:off x="684212" y="685799"/>
            <a:ext cx="8001000" cy="2743201"/>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0000CC"/>
              </a:buClr>
              <a:buSzPts val="8000"/>
              <a:buFont typeface="KaiTi"/>
              <a:buNone/>
            </a:pPr>
            <a:r>
              <a:rPr lang="en-US" sz="8000">
                <a:solidFill>
                  <a:srgbClr val="0000CC"/>
                </a:solidFill>
                <a:latin typeface="KaiTi"/>
                <a:ea typeface="KaiTi"/>
                <a:cs typeface="KaiTi"/>
                <a:sym typeface="KaiTi"/>
              </a:rPr>
              <a:t>詩篇 六七篇</a:t>
            </a:r>
            <a:br>
              <a:rPr lang="en-US">
                <a:solidFill>
                  <a:srgbClr val="0000CC"/>
                </a:solidFill>
              </a:rPr>
            </a:br>
            <a:r>
              <a:rPr lang="en-US" sz="6000">
                <a:solidFill>
                  <a:srgbClr val="0000CC"/>
                </a:solidFill>
                <a:latin typeface="MS Gothic"/>
                <a:ea typeface="MS Gothic"/>
                <a:cs typeface="MS Gothic"/>
                <a:sym typeface="MS Gothic"/>
              </a:rPr>
              <a:t>PSALMS 67  </a:t>
            </a:r>
            <a:endParaRPr sz="6000">
              <a:solidFill>
                <a:srgbClr val="0000CC"/>
              </a:solidFill>
              <a:latin typeface="MS Gothic"/>
              <a:ea typeface="MS Gothic"/>
              <a:cs typeface="MS Gothic"/>
              <a:sym typeface="MS Gothic"/>
            </a:endParaRPr>
          </a:p>
        </p:txBody>
      </p:sp>
      <p:sp>
        <p:nvSpPr>
          <p:cNvPr id="918" name="Google Shape;918;p5"/>
          <p:cNvSpPr txBox="1">
            <a:spLocks noGrp="1"/>
          </p:cNvSpPr>
          <p:nvPr>
            <p:ph type="subTitle" idx="1"/>
          </p:nvPr>
        </p:nvSpPr>
        <p:spPr>
          <a:xfrm>
            <a:off x="684212" y="3843867"/>
            <a:ext cx="6400800" cy="1947333"/>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7040"/>
              <a:buNone/>
            </a:pPr>
            <a:r>
              <a:rPr lang="en-US" sz="8800">
                <a:solidFill>
                  <a:srgbClr val="FFFF00"/>
                </a:solidFill>
              </a:rPr>
              <a:t>   1-7</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p6"/>
          <p:cNvSpPr txBox="1">
            <a:spLocks noGrp="1"/>
          </p:cNvSpPr>
          <p:nvPr>
            <p:ph type="title"/>
          </p:nvPr>
        </p:nvSpPr>
        <p:spPr>
          <a:xfrm>
            <a:off x="0" y="155448"/>
            <a:ext cx="11913903" cy="3694176"/>
          </a:xfrm>
          <a:prstGeom prst="rect">
            <a:avLst/>
          </a:prstGeom>
          <a:noFill/>
          <a:ln>
            <a:noFill/>
          </a:ln>
        </p:spPr>
        <p:txBody>
          <a:bodyPr spcFirstLastPara="1" wrap="square" lIns="91425" tIns="45700" rIns="91425" bIns="45700" anchor="b" anchorCtr="0">
            <a:normAutofit fontScale="90000"/>
          </a:bodyPr>
          <a:lstStyle/>
          <a:p>
            <a:pPr marL="685800" lvl="0" indent="-457200" algn="l" rtl="0">
              <a:lnSpc>
                <a:spcPct val="100000"/>
              </a:lnSpc>
              <a:spcBef>
                <a:spcPts val="0"/>
              </a:spcBef>
              <a:spcAft>
                <a:spcPts val="0"/>
              </a:spcAft>
              <a:buClr>
                <a:schemeClr val="lt1"/>
              </a:buClr>
              <a:buSzPct val="100000"/>
              <a:buFont typeface="KaiTi"/>
              <a:buNone/>
            </a:pPr>
            <a:br>
              <a:rPr lang="en-US" sz="1800" b="1">
                <a:latin typeface="KaiTi"/>
                <a:ea typeface="KaiTi"/>
                <a:cs typeface="KaiTi"/>
                <a:sym typeface="KaiTi"/>
              </a:rPr>
            </a:br>
            <a:r>
              <a:rPr lang="en-US" b="1" i="1" baseline="30000">
                <a:solidFill>
                  <a:srgbClr val="FFFF00"/>
                </a:solidFill>
                <a:latin typeface="KaiTi"/>
                <a:ea typeface="KaiTi"/>
                <a:cs typeface="KaiTi"/>
                <a:sym typeface="KaiTi"/>
              </a:rPr>
              <a:t>1</a:t>
            </a:r>
            <a:r>
              <a:rPr lang="en-US" b="1" i="0">
                <a:solidFill>
                  <a:schemeClr val="accent2"/>
                </a:solidFill>
                <a:latin typeface="KaiTi"/>
                <a:ea typeface="KaiTi"/>
                <a:cs typeface="KaiTi"/>
                <a:sym typeface="KaiTi"/>
              </a:rPr>
              <a:t>願 神怜悯我们，赐福与我们，用脸光照我们。（细拉）</a:t>
            </a:r>
            <a:br>
              <a:rPr lang="en-US" b="1">
                <a:solidFill>
                  <a:schemeClr val="accent2"/>
                </a:solidFill>
                <a:latin typeface="KaiTi"/>
                <a:ea typeface="KaiTi"/>
                <a:cs typeface="KaiTi"/>
                <a:sym typeface="KaiTi"/>
              </a:rPr>
            </a:br>
            <a:r>
              <a:rPr lang="en-US" b="1" i="1" baseline="30000">
                <a:solidFill>
                  <a:srgbClr val="FFFF00"/>
                </a:solidFill>
                <a:latin typeface="KaiTi"/>
                <a:ea typeface="KaiTi"/>
                <a:cs typeface="KaiTi"/>
                <a:sym typeface="KaiTi"/>
              </a:rPr>
              <a:t>2 </a:t>
            </a:r>
            <a:r>
              <a:rPr lang="en-US" sz="4000" b="1" i="0" u="sng">
                <a:solidFill>
                  <a:schemeClr val="accent2"/>
                </a:solidFill>
                <a:latin typeface="KaiTi"/>
                <a:ea typeface="KaiTi"/>
                <a:cs typeface="KaiTi"/>
                <a:sym typeface="KaiTi"/>
              </a:rPr>
              <a:t>好叫</a:t>
            </a:r>
            <a:r>
              <a:rPr lang="en-US" sz="4000" b="1" i="0">
                <a:solidFill>
                  <a:schemeClr val="accent2"/>
                </a:solidFill>
                <a:latin typeface="KaiTi"/>
                <a:ea typeface="KaiTi"/>
                <a:cs typeface="KaiTi"/>
                <a:sym typeface="KaiTi"/>
              </a:rPr>
              <a:t>世</a:t>
            </a:r>
            <a:r>
              <a:rPr lang="en-US" b="1" i="0">
                <a:solidFill>
                  <a:schemeClr val="accent2"/>
                </a:solidFill>
                <a:latin typeface="KaiTi"/>
                <a:ea typeface="KaiTi"/>
                <a:cs typeface="KaiTi"/>
                <a:sym typeface="KaiTi"/>
              </a:rPr>
              <a:t>界得知你的道路，万国得知你的救恩。</a:t>
            </a:r>
            <a:br>
              <a:rPr lang="en-US" b="1" i="0">
                <a:solidFill>
                  <a:schemeClr val="accent2"/>
                </a:solidFill>
                <a:latin typeface="KaiTi"/>
                <a:ea typeface="KaiTi"/>
                <a:cs typeface="KaiTi"/>
                <a:sym typeface="KaiTi"/>
              </a:rPr>
            </a:br>
            <a:r>
              <a:rPr lang="en-US" sz="2000" b="1" i="0">
                <a:solidFill>
                  <a:schemeClr val="accent2"/>
                </a:solidFill>
                <a:latin typeface="KaiTi"/>
                <a:ea typeface="KaiTi"/>
                <a:cs typeface="KaiTi"/>
                <a:sym typeface="KaiTi"/>
              </a:rPr>
              <a:t> </a:t>
            </a:r>
            <a:br>
              <a:rPr lang="en-US" b="1">
                <a:latin typeface="KaiTi"/>
                <a:ea typeface="KaiTi"/>
                <a:cs typeface="KaiTi"/>
                <a:sym typeface="KaiTi"/>
              </a:rPr>
            </a:br>
            <a:r>
              <a:rPr lang="en-US" sz="3100" b="1" i="1" baseline="30000">
                <a:solidFill>
                  <a:srgbClr val="FFFF00"/>
                </a:solidFill>
                <a:latin typeface="Cabin"/>
                <a:ea typeface="Cabin"/>
                <a:cs typeface="Cabin"/>
                <a:sym typeface="Cabin"/>
              </a:rPr>
              <a:t>1 </a:t>
            </a:r>
            <a:r>
              <a:rPr lang="en-US">
                <a:solidFill>
                  <a:schemeClr val="accent2"/>
                </a:solidFill>
                <a:latin typeface="MS Gothic"/>
                <a:ea typeface="MS Gothic"/>
                <a:cs typeface="MS Gothic"/>
                <a:sym typeface="MS Gothic"/>
              </a:rPr>
              <a:t>MAY GOD BE GRACIOUS TO US AND BLESS US</a:t>
            </a:r>
            <a:br>
              <a:rPr lang="en-US">
                <a:solidFill>
                  <a:schemeClr val="accent2"/>
                </a:solidFill>
                <a:latin typeface="MS Gothic"/>
                <a:ea typeface="MS Gothic"/>
                <a:cs typeface="MS Gothic"/>
                <a:sym typeface="MS Gothic"/>
              </a:rPr>
            </a:br>
            <a:r>
              <a:rPr lang="en-US">
                <a:solidFill>
                  <a:schemeClr val="accent2"/>
                </a:solidFill>
                <a:latin typeface="MS Gothic"/>
                <a:ea typeface="MS Gothic"/>
                <a:cs typeface="MS Gothic"/>
                <a:sym typeface="MS Gothic"/>
              </a:rPr>
              <a:t> AND MAKE HIS FACE SHINE ON US       </a:t>
            </a:r>
            <a:r>
              <a:rPr lang="en-US" b="0" i="0">
                <a:solidFill>
                  <a:srgbClr val="3D3D3D"/>
                </a:solidFill>
                <a:latin typeface="MS Gothic"/>
                <a:ea typeface="MS Gothic"/>
                <a:cs typeface="MS Gothic"/>
                <a:sym typeface="MS Gothic"/>
              </a:rPr>
              <a:t> </a:t>
            </a:r>
            <a:r>
              <a:rPr lang="en-US" b="0" i="0">
                <a:solidFill>
                  <a:schemeClr val="accent2"/>
                </a:solidFill>
                <a:latin typeface="MS Gothic"/>
                <a:ea typeface="MS Gothic"/>
                <a:cs typeface="MS Gothic"/>
                <a:sym typeface="MS Gothic"/>
              </a:rPr>
              <a:t>(SELAH)</a:t>
            </a:r>
            <a:br>
              <a:rPr lang="en-US" sz="3100">
                <a:solidFill>
                  <a:schemeClr val="accent2"/>
                </a:solidFill>
              </a:rPr>
            </a:br>
            <a:r>
              <a:rPr lang="en-US" sz="3100" b="1" i="1" baseline="30000">
                <a:solidFill>
                  <a:srgbClr val="FFFF00"/>
                </a:solidFill>
                <a:latin typeface="Cabin"/>
                <a:ea typeface="Cabin"/>
                <a:cs typeface="Cabin"/>
                <a:sym typeface="Cabin"/>
              </a:rPr>
              <a:t>2 </a:t>
            </a:r>
            <a:r>
              <a:rPr lang="en-US" u="sng">
                <a:solidFill>
                  <a:schemeClr val="accent2"/>
                </a:solidFill>
                <a:latin typeface="MS Gothic"/>
                <a:ea typeface="MS Gothic"/>
                <a:cs typeface="MS Gothic"/>
                <a:sym typeface="MS Gothic"/>
              </a:rPr>
              <a:t>SO THAT </a:t>
            </a:r>
            <a:r>
              <a:rPr lang="en-US">
                <a:solidFill>
                  <a:schemeClr val="accent2"/>
                </a:solidFill>
                <a:latin typeface="MS Gothic"/>
                <a:ea typeface="MS Gothic"/>
                <a:cs typeface="MS Gothic"/>
                <a:sym typeface="MS Gothic"/>
              </a:rPr>
              <a:t>YOUR WAYS MAY BE KNOWN ON EARTH,</a:t>
            </a:r>
            <a:br>
              <a:rPr lang="en-US">
                <a:solidFill>
                  <a:schemeClr val="accent2"/>
                </a:solidFill>
                <a:latin typeface="MS Gothic"/>
                <a:ea typeface="MS Gothic"/>
                <a:cs typeface="MS Gothic"/>
                <a:sym typeface="MS Gothic"/>
              </a:rPr>
            </a:br>
            <a:r>
              <a:rPr lang="en-US">
                <a:solidFill>
                  <a:schemeClr val="accent2"/>
                </a:solidFill>
                <a:latin typeface="MS Gothic"/>
                <a:ea typeface="MS Gothic"/>
                <a:cs typeface="MS Gothic"/>
                <a:sym typeface="MS Gothic"/>
              </a:rPr>
              <a:t> YOUR SALVATION AMONG ALL NATIONS</a:t>
            </a:r>
            <a:endParaRPr/>
          </a:p>
        </p:txBody>
      </p:sp>
      <p:sp>
        <p:nvSpPr>
          <p:cNvPr id="924" name="Google Shape;924;p6"/>
          <p:cNvSpPr txBox="1">
            <a:spLocks noGrp="1"/>
          </p:cNvSpPr>
          <p:nvPr>
            <p:ph type="body" idx="1"/>
          </p:nvPr>
        </p:nvSpPr>
        <p:spPr>
          <a:xfrm>
            <a:off x="544004" y="4123944"/>
            <a:ext cx="10410507" cy="170992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880"/>
              <a:buNone/>
            </a:pPr>
            <a:r>
              <a:rPr lang="en-US" sz="3600" b="1">
                <a:solidFill>
                  <a:srgbClr val="E3F7FC"/>
                </a:solidFill>
                <a:latin typeface="KaiTi"/>
                <a:ea typeface="KaiTi"/>
                <a:cs typeface="KaiTi"/>
                <a:sym typeface="KaiTi"/>
              </a:rPr>
              <a:t>1) </a:t>
            </a:r>
            <a:r>
              <a:rPr lang="en-US" sz="3600" b="1">
                <a:solidFill>
                  <a:srgbClr val="0000CC"/>
                </a:solidFill>
                <a:latin typeface="KaiTi"/>
                <a:ea typeface="KaiTi"/>
                <a:cs typeface="KaiTi"/>
                <a:sym typeface="KaiTi"/>
              </a:rPr>
              <a:t>福音的管道 Channel of the Gospel</a:t>
            </a:r>
            <a:endParaRPr/>
          </a:p>
          <a:p>
            <a:pPr marL="0" lvl="0" indent="0" algn="l" rtl="0">
              <a:lnSpc>
                <a:spcPct val="100000"/>
              </a:lnSpc>
              <a:spcBef>
                <a:spcPts val="1320"/>
              </a:spcBef>
              <a:spcAft>
                <a:spcPts val="0"/>
              </a:spcAft>
              <a:buSzPts val="2880"/>
              <a:buNone/>
            </a:pPr>
            <a:r>
              <a:rPr lang="en-US" sz="3600" b="1">
                <a:solidFill>
                  <a:srgbClr val="0000CC"/>
                </a:solidFill>
                <a:latin typeface="KaiTi"/>
                <a:ea typeface="KaiTi"/>
                <a:cs typeface="KaiTi"/>
                <a:sym typeface="KaiTi"/>
              </a:rPr>
              <a:t>    (</a:t>
            </a:r>
            <a:r>
              <a:rPr lang="en-US" sz="3600" b="1">
                <a:solidFill>
                  <a:srgbClr val="FFFF00"/>
                </a:solidFill>
                <a:latin typeface="KaiTi"/>
                <a:ea typeface="KaiTi"/>
                <a:cs typeface="KaiTi"/>
                <a:sym typeface="KaiTi"/>
              </a:rPr>
              <a:t>1, 2 </a:t>
            </a:r>
            <a:r>
              <a:rPr lang="en-US" sz="3600" b="1">
                <a:solidFill>
                  <a:srgbClr val="0000CC"/>
                </a:solidFill>
                <a:latin typeface="KaiTi"/>
                <a:ea typeface="KaiTi"/>
                <a:cs typeface="KaiTi"/>
                <a:sym typeface="KaiTi"/>
              </a:rPr>
              <a:t>; 民 </a:t>
            </a:r>
            <a:r>
              <a:rPr lang="en-US" sz="3200" b="1">
                <a:solidFill>
                  <a:srgbClr val="0000CC"/>
                </a:solidFill>
                <a:latin typeface="MS Gothic"/>
                <a:ea typeface="MS Gothic"/>
                <a:cs typeface="MS Gothic"/>
                <a:sym typeface="MS Gothic"/>
              </a:rPr>
              <a:t>Number</a:t>
            </a:r>
            <a:r>
              <a:rPr lang="en-US" sz="3600" b="1">
                <a:solidFill>
                  <a:srgbClr val="0000CC"/>
                </a:solidFill>
                <a:latin typeface="KaiTi"/>
                <a:ea typeface="KaiTi"/>
                <a:cs typeface="KaiTi"/>
                <a:sym typeface="KaiTi"/>
              </a:rPr>
              <a:t> 6: 24-26)</a:t>
            </a:r>
            <a:endParaRPr sz="3600">
              <a:solidFill>
                <a:srgbClr val="0000CC"/>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29" name="Google Shape;929;p7"/>
          <p:cNvSpPr txBox="1">
            <a:spLocks noGrp="1"/>
          </p:cNvSpPr>
          <p:nvPr>
            <p:ph type="title"/>
          </p:nvPr>
        </p:nvSpPr>
        <p:spPr>
          <a:xfrm>
            <a:off x="1649698" y="1313688"/>
            <a:ext cx="8892603" cy="4852416"/>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rgbClr val="FFFF00"/>
              </a:buClr>
              <a:buSzPct val="100000"/>
              <a:buFont typeface="KaiTi"/>
              <a:buNone/>
            </a:pPr>
            <a:r>
              <a:rPr lang="en-US" b="1" i="1" baseline="30000">
                <a:solidFill>
                  <a:srgbClr val="FFFF00"/>
                </a:solidFill>
                <a:latin typeface="KaiTi"/>
                <a:ea typeface="KaiTi"/>
                <a:cs typeface="KaiTi"/>
                <a:sym typeface="KaiTi"/>
              </a:rPr>
              <a:t>24 </a:t>
            </a:r>
            <a:r>
              <a:rPr lang="en-US" sz="4000" b="1" i="0">
                <a:solidFill>
                  <a:schemeClr val="accent2"/>
                </a:solidFill>
                <a:latin typeface="KaiTi"/>
                <a:ea typeface="KaiTi"/>
                <a:cs typeface="KaiTi"/>
                <a:sym typeface="KaiTi"/>
              </a:rPr>
              <a:t>愿 耶和华赐福给你，保护你。</a:t>
            </a:r>
            <a:br>
              <a:rPr lang="en-US" sz="4000" b="1">
                <a:solidFill>
                  <a:schemeClr val="accent2"/>
                </a:solidFill>
                <a:latin typeface="KaiTi"/>
                <a:ea typeface="KaiTi"/>
                <a:cs typeface="KaiTi"/>
                <a:sym typeface="KaiTi"/>
              </a:rPr>
            </a:br>
            <a:r>
              <a:rPr lang="en-US" b="1" i="1" baseline="30000">
                <a:solidFill>
                  <a:srgbClr val="FFFF00"/>
                </a:solidFill>
                <a:latin typeface="KaiTi"/>
                <a:ea typeface="KaiTi"/>
                <a:cs typeface="KaiTi"/>
                <a:sym typeface="KaiTi"/>
              </a:rPr>
              <a:t>25 </a:t>
            </a:r>
            <a:r>
              <a:rPr lang="en-US" sz="4000" b="1" i="0">
                <a:solidFill>
                  <a:schemeClr val="accent2"/>
                </a:solidFill>
                <a:latin typeface="KaiTi"/>
                <a:ea typeface="KaiTi"/>
                <a:cs typeface="KaiTi"/>
                <a:sym typeface="KaiTi"/>
              </a:rPr>
              <a:t>愿 耶和华使他的脸光照你，赐恩给你。</a:t>
            </a:r>
            <a:br>
              <a:rPr lang="en-US" sz="4000" b="1">
                <a:solidFill>
                  <a:schemeClr val="accent2"/>
                </a:solidFill>
                <a:latin typeface="KaiTi"/>
                <a:ea typeface="KaiTi"/>
                <a:cs typeface="KaiTi"/>
                <a:sym typeface="KaiTi"/>
              </a:rPr>
            </a:br>
            <a:r>
              <a:rPr lang="en-US" b="1" i="1" baseline="30000">
                <a:solidFill>
                  <a:srgbClr val="FFFF00"/>
                </a:solidFill>
                <a:latin typeface="KaiTi"/>
                <a:ea typeface="KaiTi"/>
                <a:cs typeface="KaiTi"/>
                <a:sym typeface="KaiTi"/>
              </a:rPr>
              <a:t>26 </a:t>
            </a:r>
            <a:r>
              <a:rPr lang="en-US" sz="4000" b="1" i="0">
                <a:solidFill>
                  <a:schemeClr val="accent2"/>
                </a:solidFill>
                <a:latin typeface="KaiTi"/>
                <a:ea typeface="KaiTi"/>
                <a:cs typeface="KaiTi"/>
                <a:sym typeface="KaiTi"/>
              </a:rPr>
              <a:t>愿 耶和华向你仰脸，赐你平安。</a:t>
            </a:r>
            <a:br>
              <a:rPr lang="en-US" b="1" i="1" baseline="30000">
                <a:solidFill>
                  <a:srgbClr val="FFFF00"/>
                </a:solidFill>
                <a:latin typeface="KaiTi"/>
                <a:ea typeface="KaiTi"/>
                <a:cs typeface="KaiTi"/>
                <a:sym typeface="KaiTi"/>
              </a:rPr>
            </a:br>
            <a:r>
              <a:rPr lang="en-US" b="1" i="1" baseline="30000">
                <a:solidFill>
                  <a:srgbClr val="FFFF00"/>
                </a:solidFill>
                <a:latin typeface="KaiTi"/>
                <a:ea typeface="KaiTi"/>
                <a:cs typeface="KaiTi"/>
                <a:sym typeface="KaiTi"/>
              </a:rPr>
              <a:t>24</a:t>
            </a:r>
            <a:r>
              <a:rPr lang="en-US" b="1" i="0">
                <a:solidFill>
                  <a:schemeClr val="accent2"/>
                </a:solidFill>
                <a:latin typeface="MS Gothic"/>
                <a:ea typeface="MS Gothic"/>
                <a:cs typeface="MS Gothic"/>
                <a:sym typeface="MS Gothic"/>
              </a:rPr>
              <a:t>THE </a:t>
            </a:r>
            <a:r>
              <a:rPr lang="en-US" b="1" i="0" cap="small">
                <a:solidFill>
                  <a:schemeClr val="accent2"/>
                </a:solidFill>
                <a:latin typeface="MS Gothic"/>
                <a:ea typeface="MS Gothic"/>
                <a:cs typeface="MS Gothic"/>
                <a:sym typeface="MS Gothic"/>
              </a:rPr>
              <a:t>Lord</a:t>
            </a:r>
            <a:r>
              <a:rPr lang="en-US" b="1" i="0">
                <a:solidFill>
                  <a:schemeClr val="accent2"/>
                </a:solidFill>
                <a:latin typeface="MS Gothic"/>
                <a:ea typeface="MS Gothic"/>
                <a:cs typeface="MS Gothic"/>
                <a:sym typeface="MS Gothic"/>
              </a:rPr>
              <a:t> BLESS YOU AND KEEP YOU;</a:t>
            </a:r>
            <a:br>
              <a:rPr lang="en-US" b="1" i="0">
                <a:solidFill>
                  <a:schemeClr val="accent2"/>
                </a:solidFill>
                <a:latin typeface="MS Gothic"/>
                <a:ea typeface="MS Gothic"/>
                <a:cs typeface="MS Gothic"/>
                <a:sym typeface="MS Gothic"/>
              </a:rPr>
            </a:br>
            <a:r>
              <a:rPr lang="en-US" b="1" i="1" baseline="30000">
                <a:solidFill>
                  <a:srgbClr val="FFFF00"/>
                </a:solidFill>
                <a:latin typeface="KaiTi"/>
                <a:ea typeface="KaiTi"/>
                <a:cs typeface="KaiTi"/>
                <a:sym typeface="KaiTi"/>
              </a:rPr>
              <a:t>25</a:t>
            </a:r>
            <a:r>
              <a:rPr lang="en-US" b="1" i="0">
                <a:solidFill>
                  <a:schemeClr val="accent2"/>
                </a:solidFill>
                <a:latin typeface="MS Gothic"/>
                <a:ea typeface="MS Gothic"/>
                <a:cs typeface="MS Gothic"/>
                <a:sym typeface="MS Gothic"/>
              </a:rPr>
              <a:t>THE </a:t>
            </a:r>
            <a:r>
              <a:rPr lang="en-US" b="1" i="0" cap="small">
                <a:solidFill>
                  <a:schemeClr val="accent2"/>
                </a:solidFill>
                <a:latin typeface="MS Gothic"/>
                <a:ea typeface="MS Gothic"/>
                <a:cs typeface="MS Gothic"/>
                <a:sym typeface="MS Gothic"/>
              </a:rPr>
              <a:t>Lord</a:t>
            </a:r>
            <a:r>
              <a:rPr lang="en-US" b="1" i="0">
                <a:solidFill>
                  <a:schemeClr val="accent2"/>
                </a:solidFill>
                <a:latin typeface="MS Gothic"/>
                <a:ea typeface="MS Gothic"/>
                <a:cs typeface="MS Gothic"/>
                <a:sym typeface="MS Gothic"/>
              </a:rPr>
              <a:t> MAKE HIS FACE SHINE ON YOU</a:t>
            </a:r>
            <a:br>
              <a:rPr lang="en-US" b="1" i="0">
                <a:solidFill>
                  <a:schemeClr val="accent2"/>
                </a:solidFill>
                <a:latin typeface="MS Gothic"/>
                <a:ea typeface="MS Gothic"/>
                <a:cs typeface="MS Gothic"/>
                <a:sym typeface="MS Gothic"/>
              </a:rPr>
            </a:br>
            <a:r>
              <a:rPr lang="en-US" b="1" i="0">
                <a:solidFill>
                  <a:schemeClr val="accent2"/>
                </a:solidFill>
                <a:latin typeface="MS Gothic"/>
                <a:ea typeface="MS Gothic"/>
                <a:cs typeface="MS Gothic"/>
                <a:sym typeface="MS Gothic"/>
              </a:rPr>
              <a:t>  AND BE GRACIOUS TO YOU;</a:t>
            </a:r>
            <a:br>
              <a:rPr lang="en-US" b="1" i="0">
                <a:solidFill>
                  <a:schemeClr val="accent2"/>
                </a:solidFill>
                <a:latin typeface="MS Gothic"/>
                <a:ea typeface="MS Gothic"/>
                <a:cs typeface="MS Gothic"/>
                <a:sym typeface="MS Gothic"/>
              </a:rPr>
            </a:br>
            <a:r>
              <a:rPr lang="en-US" b="1" i="1" baseline="30000">
                <a:solidFill>
                  <a:srgbClr val="FFFF00"/>
                </a:solidFill>
                <a:latin typeface="KaiTi"/>
                <a:ea typeface="KaiTi"/>
                <a:cs typeface="KaiTi"/>
                <a:sym typeface="KaiTi"/>
              </a:rPr>
              <a:t>26</a:t>
            </a:r>
            <a:r>
              <a:rPr lang="en-US" b="1" i="0">
                <a:solidFill>
                  <a:schemeClr val="accent2"/>
                </a:solidFill>
                <a:latin typeface="MS Gothic"/>
                <a:ea typeface="MS Gothic"/>
                <a:cs typeface="MS Gothic"/>
                <a:sym typeface="MS Gothic"/>
              </a:rPr>
              <a:t>THE </a:t>
            </a:r>
            <a:r>
              <a:rPr lang="en-US" b="1" i="0" cap="small">
                <a:solidFill>
                  <a:schemeClr val="accent2"/>
                </a:solidFill>
                <a:latin typeface="MS Gothic"/>
                <a:ea typeface="MS Gothic"/>
                <a:cs typeface="MS Gothic"/>
                <a:sym typeface="MS Gothic"/>
              </a:rPr>
              <a:t>Lord</a:t>
            </a:r>
            <a:r>
              <a:rPr lang="en-US" b="1" i="0">
                <a:solidFill>
                  <a:schemeClr val="accent2"/>
                </a:solidFill>
                <a:latin typeface="MS Gothic"/>
                <a:ea typeface="MS Gothic"/>
                <a:cs typeface="MS Gothic"/>
                <a:sym typeface="MS Gothic"/>
              </a:rPr>
              <a:t> TURN HIS FACE TOWARD YOU</a:t>
            </a:r>
            <a:br>
              <a:rPr lang="en-US" b="1" i="0">
                <a:solidFill>
                  <a:schemeClr val="accent2"/>
                </a:solidFill>
                <a:latin typeface="MS Gothic"/>
                <a:ea typeface="MS Gothic"/>
                <a:cs typeface="MS Gothic"/>
                <a:sym typeface="MS Gothic"/>
              </a:rPr>
            </a:br>
            <a:r>
              <a:rPr lang="en-US" b="1" i="0">
                <a:solidFill>
                  <a:schemeClr val="accent2"/>
                </a:solidFill>
                <a:latin typeface="MS Gothic"/>
                <a:ea typeface="MS Gothic"/>
                <a:cs typeface="MS Gothic"/>
                <a:sym typeface="MS Gothic"/>
              </a:rPr>
              <a:t>  AND GIVE YOU PEACE.</a:t>
            </a:r>
            <a:br>
              <a:rPr lang="en-US" b="1" i="0">
                <a:solidFill>
                  <a:schemeClr val="accent2"/>
                </a:solidFill>
                <a:latin typeface="MS Gothic"/>
                <a:ea typeface="MS Gothic"/>
                <a:cs typeface="MS Gothic"/>
                <a:sym typeface="MS Gothic"/>
              </a:rPr>
            </a:br>
            <a:endParaRPr b="1">
              <a:solidFill>
                <a:schemeClr val="accent2"/>
              </a:solidFill>
              <a:latin typeface="MS Gothic"/>
              <a:ea typeface="MS Gothic"/>
              <a:cs typeface="MS Gothic"/>
              <a:sym typeface="MS Gothic"/>
            </a:endParaRPr>
          </a:p>
        </p:txBody>
      </p:sp>
      <p:sp>
        <p:nvSpPr>
          <p:cNvPr id="930" name="Google Shape;930;p7"/>
          <p:cNvSpPr txBox="1">
            <a:spLocks noGrp="1"/>
          </p:cNvSpPr>
          <p:nvPr>
            <p:ph type="body" idx="1"/>
          </p:nvPr>
        </p:nvSpPr>
        <p:spPr>
          <a:xfrm>
            <a:off x="1464501" y="542544"/>
            <a:ext cx="8534400" cy="771144"/>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2880"/>
              <a:buNone/>
            </a:pPr>
            <a:r>
              <a:rPr lang="en-US" sz="3600" b="1" u="sng">
                <a:solidFill>
                  <a:srgbClr val="FFFF00"/>
                </a:solidFill>
                <a:latin typeface="KaiTi"/>
                <a:ea typeface="KaiTi"/>
                <a:cs typeface="KaiTi"/>
                <a:sym typeface="KaiTi"/>
              </a:rPr>
              <a:t>民數記 Number 6: 24-26</a:t>
            </a:r>
            <a:endParaRPr sz="3600" u="sng">
              <a:solidFill>
                <a:srgbClr val="FFFF00"/>
              </a:solidFill>
              <a:latin typeface="KaiTi"/>
              <a:ea typeface="KaiTi"/>
              <a:cs typeface="KaiTi"/>
              <a:sym typeface="KaiT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Google Shape;935;p8"/>
          <p:cNvSpPr txBox="1">
            <a:spLocks noGrp="1"/>
          </p:cNvSpPr>
          <p:nvPr>
            <p:ph type="title"/>
          </p:nvPr>
        </p:nvSpPr>
        <p:spPr>
          <a:xfrm>
            <a:off x="-102173" y="91440"/>
            <a:ext cx="11708957" cy="4669536"/>
          </a:xfrm>
          <a:prstGeom prst="rect">
            <a:avLst/>
          </a:prstGeom>
          <a:noFill/>
          <a:ln>
            <a:noFill/>
          </a:ln>
        </p:spPr>
        <p:txBody>
          <a:bodyPr spcFirstLastPara="1" wrap="square" lIns="91425" tIns="45700" rIns="91425" bIns="45700" anchor="b" anchorCtr="0">
            <a:normAutofit/>
          </a:bodyPr>
          <a:lstStyle/>
          <a:p>
            <a:pPr marL="685800" lvl="0" indent="-457200" algn="l" rtl="0">
              <a:lnSpc>
                <a:spcPct val="100000"/>
              </a:lnSpc>
              <a:spcBef>
                <a:spcPts val="0"/>
              </a:spcBef>
              <a:spcAft>
                <a:spcPts val="0"/>
              </a:spcAft>
              <a:buClr>
                <a:srgbClr val="FFFF00"/>
              </a:buClr>
              <a:buSzPts val="3600"/>
              <a:buFont typeface="Cabin"/>
              <a:buNone/>
            </a:pPr>
            <a:r>
              <a:rPr lang="en-US" sz="3600" b="1" i="1" baseline="30000">
                <a:solidFill>
                  <a:srgbClr val="FFFF00"/>
                </a:solidFill>
                <a:latin typeface="Cabin"/>
                <a:ea typeface="Cabin"/>
                <a:cs typeface="Cabin"/>
                <a:sym typeface="Cabin"/>
              </a:rPr>
              <a:t>	3 </a:t>
            </a:r>
            <a:r>
              <a:rPr lang="en-US" sz="3200" b="1">
                <a:solidFill>
                  <a:schemeClr val="accent2"/>
                </a:solidFill>
                <a:latin typeface="KaiTi"/>
                <a:ea typeface="KaiTi"/>
                <a:cs typeface="KaiTi"/>
                <a:sym typeface="KaiTi"/>
              </a:rPr>
              <a:t>神阿，愿列邦称赞你，愿万民都称赞你。</a:t>
            </a:r>
            <a:br>
              <a:rPr lang="en-US" sz="3200">
                <a:solidFill>
                  <a:schemeClr val="accent2"/>
                </a:solidFill>
                <a:latin typeface="Cabin"/>
                <a:ea typeface="Cabin"/>
                <a:cs typeface="Cabin"/>
                <a:sym typeface="Cabin"/>
              </a:rPr>
            </a:br>
            <a:r>
              <a:rPr lang="en-US" sz="3100" b="1" i="1" baseline="30000">
                <a:solidFill>
                  <a:srgbClr val="FFFF00"/>
                </a:solidFill>
                <a:latin typeface="Cabin"/>
                <a:ea typeface="Cabin"/>
                <a:cs typeface="Cabin"/>
                <a:sym typeface="Cabin"/>
              </a:rPr>
              <a:t>3 </a:t>
            </a:r>
            <a:r>
              <a:rPr lang="en-US" sz="3200">
                <a:solidFill>
                  <a:schemeClr val="accent2"/>
                </a:solidFill>
                <a:latin typeface="MS Gothic"/>
                <a:ea typeface="MS Gothic"/>
                <a:cs typeface="MS Gothic"/>
                <a:sym typeface="MS Gothic"/>
              </a:rPr>
              <a:t>MAY </a:t>
            </a:r>
            <a:r>
              <a:rPr lang="en-US" sz="3200" b="1">
                <a:solidFill>
                  <a:schemeClr val="accent2"/>
                </a:solidFill>
                <a:latin typeface="MS Gothic"/>
                <a:ea typeface="MS Gothic"/>
                <a:cs typeface="MS Gothic"/>
                <a:sym typeface="MS Gothic"/>
              </a:rPr>
              <a:t>THE</a:t>
            </a:r>
            <a:r>
              <a:rPr lang="en-US" sz="3200">
                <a:solidFill>
                  <a:schemeClr val="accent2"/>
                </a:solidFill>
                <a:latin typeface="MS Gothic"/>
                <a:ea typeface="MS Gothic"/>
                <a:cs typeface="MS Gothic"/>
                <a:sym typeface="MS Gothic"/>
              </a:rPr>
              <a:t> PEOPLE PRAISE YOU, O GOD; </a:t>
            </a:r>
            <a:br>
              <a:rPr lang="en-US" sz="3200">
                <a:solidFill>
                  <a:schemeClr val="accent2"/>
                </a:solidFill>
                <a:latin typeface="MS Gothic"/>
                <a:ea typeface="MS Gothic"/>
                <a:cs typeface="MS Gothic"/>
                <a:sym typeface="MS Gothic"/>
              </a:rPr>
            </a:br>
            <a:r>
              <a:rPr lang="en-US" sz="3200">
                <a:solidFill>
                  <a:schemeClr val="accent2"/>
                </a:solidFill>
                <a:latin typeface="MS Gothic"/>
                <a:ea typeface="MS Gothic"/>
                <a:cs typeface="MS Gothic"/>
                <a:sym typeface="MS Gothic"/>
              </a:rPr>
              <a:t>  MAY ALL THE PEOPLE PRAISE YOU. </a:t>
            </a:r>
            <a:br>
              <a:rPr lang="en-US"/>
            </a:br>
            <a:r>
              <a:rPr lang="en-US"/>
              <a:t>	  </a:t>
            </a:r>
            <a:r>
              <a:rPr lang="en-US" sz="3100" b="1" i="1" baseline="30000">
                <a:solidFill>
                  <a:srgbClr val="595959"/>
                </a:solidFill>
                <a:latin typeface="Cabin"/>
                <a:ea typeface="Cabin"/>
                <a:cs typeface="Cabin"/>
                <a:sym typeface="Cabin"/>
              </a:rPr>
              <a:t>4 </a:t>
            </a:r>
            <a:r>
              <a:rPr lang="en-US" sz="2400" b="0" i="0">
                <a:solidFill>
                  <a:srgbClr val="595959"/>
                </a:solidFill>
                <a:latin typeface="KaiTi"/>
                <a:ea typeface="KaiTi"/>
                <a:cs typeface="KaiTi"/>
                <a:sym typeface="KaiTi"/>
              </a:rPr>
              <a:t>愿万国都快乐欢呼。因为你必按公正审判万民，引导世上的万国</a:t>
            </a:r>
            <a:r>
              <a:rPr lang="en-US" sz="2400">
                <a:solidFill>
                  <a:srgbClr val="595959"/>
                </a:solidFill>
                <a:latin typeface="KaiTi"/>
                <a:ea typeface="KaiTi"/>
                <a:cs typeface="KaiTi"/>
                <a:sym typeface="KaiTi"/>
              </a:rPr>
              <a:t>。（细拉）</a:t>
            </a:r>
            <a:br>
              <a:rPr lang="en-US" sz="3100">
                <a:solidFill>
                  <a:srgbClr val="595959"/>
                </a:solidFill>
                <a:latin typeface="Cabin"/>
                <a:ea typeface="Cabin"/>
                <a:cs typeface="Cabin"/>
                <a:sym typeface="Cabin"/>
              </a:rPr>
            </a:br>
            <a:r>
              <a:rPr lang="en-US" sz="3100">
                <a:solidFill>
                  <a:srgbClr val="595959"/>
                </a:solidFill>
                <a:latin typeface="Cabin"/>
                <a:ea typeface="Cabin"/>
                <a:cs typeface="Cabin"/>
                <a:sym typeface="Cabin"/>
              </a:rPr>
              <a:t>	   </a:t>
            </a:r>
            <a:r>
              <a:rPr lang="en-US" sz="2200" b="1" i="1" baseline="30000">
                <a:solidFill>
                  <a:srgbClr val="595959"/>
                </a:solidFill>
                <a:latin typeface="Cabin"/>
                <a:ea typeface="Cabin"/>
                <a:cs typeface="Cabin"/>
                <a:sym typeface="Cabin"/>
              </a:rPr>
              <a:t>4 </a:t>
            </a:r>
            <a:r>
              <a:rPr lang="en-US" sz="1200" b="0" i="0">
                <a:solidFill>
                  <a:srgbClr val="3D3D3D"/>
                </a:solidFill>
                <a:latin typeface="Georgia"/>
                <a:ea typeface="Georgia"/>
                <a:cs typeface="Georgia"/>
                <a:sym typeface="Georgia"/>
              </a:rPr>
              <a:t> </a:t>
            </a:r>
            <a:r>
              <a:rPr lang="en-US" sz="2400" b="0" i="0">
                <a:solidFill>
                  <a:srgbClr val="3D3D3D"/>
                </a:solidFill>
                <a:latin typeface="MS Gothic"/>
                <a:ea typeface="MS Gothic"/>
                <a:cs typeface="MS Gothic"/>
                <a:sym typeface="MS Gothic"/>
              </a:rPr>
              <a:t>MAY THE NATIONS BE GLAD AND SING FOR JOY,</a:t>
            </a:r>
            <a:br>
              <a:rPr lang="en-US" sz="2400" b="0" i="0">
                <a:solidFill>
                  <a:srgbClr val="3D3D3D"/>
                </a:solidFill>
                <a:latin typeface="MS Gothic"/>
                <a:ea typeface="MS Gothic"/>
                <a:cs typeface="MS Gothic"/>
                <a:sym typeface="MS Gothic"/>
              </a:rPr>
            </a:br>
            <a:r>
              <a:rPr lang="en-US" sz="2400" b="0" i="0">
                <a:solidFill>
                  <a:srgbClr val="3D3D3D"/>
                </a:solidFill>
                <a:latin typeface="MS Gothic"/>
                <a:ea typeface="MS Gothic"/>
                <a:cs typeface="MS Gothic"/>
                <a:sym typeface="MS Gothic"/>
              </a:rPr>
              <a:t>    FOR YOU RULE THE PEOPLES WITH EQUITY       </a:t>
            </a:r>
            <a:r>
              <a:rPr lang="en-US" sz="2400" b="0" i="0">
                <a:solidFill>
                  <a:srgbClr val="595959"/>
                </a:solidFill>
                <a:latin typeface="Cabin"/>
                <a:ea typeface="Cabin"/>
                <a:cs typeface="Cabin"/>
                <a:sym typeface="Cabin"/>
              </a:rPr>
              <a:t>SELAH.</a:t>
            </a:r>
            <a:br>
              <a:rPr lang="en-US"/>
            </a:br>
            <a:r>
              <a:rPr lang="en-US" sz="3200" b="1" i="1" baseline="30000">
                <a:solidFill>
                  <a:srgbClr val="FFFF00"/>
                </a:solidFill>
                <a:latin typeface="Cabin"/>
                <a:ea typeface="Cabin"/>
                <a:cs typeface="Cabin"/>
                <a:sym typeface="Cabin"/>
              </a:rPr>
              <a:t>5 </a:t>
            </a:r>
            <a:r>
              <a:rPr lang="en-US" sz="3200" b="1">
                <a:solidFill>
                  <a:schemeClr val="accent2"/>
                </a:solidFill>
                <a:latin typeface="KaiTi"/>
                <a:ea typeface="KaiTi"/>
                <a:cs typeface="KaiTi"/>
                <a:sym typeface="KaiTi"/>
              </a:rPr>
              <a:t>神阿，愿列邦称赞你，愿万民都称赞你。</a:t>
            </a:r>
            <a:br>
              <a:rPr lang="en-US" sz="2800">
                <a:solidFill>
                  <a:schemeClr val="accent2"/>
                </a:solidFill>
                <a:latin typeface="Cabin"/>
                <a:ea typeface="Cabin"/>
                <a:cs typeface="Cabin"/>
                <a:sym typeface="Cabin"/>
              </a:rPr>
            </a:br>
            <a:r>
              <a:rPr lang="en-US" sz="2800" b="1" i="1" baseline="30000">
                <a:solidFill>
                  <a:srgbClr val="FFFF00"/>
                </a:solidFill>
                <a:latin typeface="Cabin"/>
                <a:ea typeface="Cabin"/>
                <a:cs typeface="Cabin"/>
                <a:sym typeface="Cabin"/>
              </a:rPr>
              <a:t>5 </a:t>
            </a:r>
            <a:r>
              <a:rPr lang="en-US" sz="3200">
                <a:solidFill>
                  <a:schemeClr val="accent2"/>
                </a:solidFill>
                <a:latin typeface="MS Gothic"/>
                <a:ea typeface="MS Gothic"/>
                <a:cs typeface="MS Gothic"/>
                <a:sym typeface="MS Gothic"/>
              </a:rPr>
              <a:t>MAY THE PEOPLE PRAISE YOU, O GOD; </a:t>
            </a:r>
            <a:br>
              <a:rPr lang="en-US" sz="3200">
                <a:solidFill>
                  <a:schemeClr val="accent2"/>
                </a:solidFill>
                <a:latin typeface="MS Gothic"/>
                <a:ea typeface="MS Gothic"/>
                <a:cs typeface="MS Gothic"/>
                <a:sym typeface="MS Gothic"/>
              </a:rPr>
            </a:br>
            <a:r>
              <a:rPr lang="en-US" sz="3200">
                <a:solidFill>
                  <a:schemeClr val="accent2"/>
                </a:solidFill>
                <a:latin typeface="MS Gothic"/>
                <a:ea typeface="MS Gothic"/>
                <a:cs typeface="MS Gothic"/>
                <a:sym typeface="MS Gothic"/>
              </a:rPr>
              <a:t>  MAY ALL THE PEOPLE PRAISE YOU.</a:t>
            </a:r>
            <a:endParaRPr sz="3200">
              <a:solidFill>
                <a:schemeClr val="accent2"/>
              </a:solidFill>
            </a:endParaRPr>
          </a:p>
        </p:txBody>
      </p:sp>
      <p:sp>
        <p:nvSpPr>
          <p:cNvPr id="936" name="Google Shape;936;p8"/>
          <p:cNvSpPr txBox="1"/>
          <p:nvPr/>
        </p:nvSpPr>
        <p:spPr>
          <a:xfrm>
            <a:off x="234696" y="4954524"/>
            <a:ext cx="11820144" cy="217932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lt1"/>
              </a:buClr>
              <a:buSzPts val="2880"/>
              <a:buFont typeface="Noto Sans Symbols"/>
              <a:buNone/>
            </a:pPr>
            <a:r>
              <a:rPr lang="en-US" sz="3600" b="1" i="0" u="none" strike="noStrike" cap="none">
                <a:solidFill>
                  <a:srgbClr val="E3F7FC"/>
                </a:solidFill>
                <a:latin typeface="KaiTi"/>
                <a:ea typeface="KaiTi"/>
                <a:cs typeface="KaiTi"/>
                <a:sym typeface="KaiTi"/>
              </a:rPr>
              <a:t>2) </a:t>
            </a:r>
            <a:r>
              <a:rPr lang="en-US" sz="3600" b="1" i="0" u="none" strike="noStrike" cap="none">
                <a:solidFill>
                  <a:srgbClr val="0000CC"/>
                </a:solidFill>
                <a:latin typeface="KaiTi"/>
                <a:ea typeface="KaiTi"/>
                <a:cs typeface="KaiTi"/>
                <a:sym typeface="KaiTi"/>
              </a:rPr>
              <a:t>恩典臨到列邦,萬民 </a:t>
            </a:r>
            <a:r>
              <a:rPr lang="en-US" sz="3200" b="1" i="0" u="none" strike="noStrike" cap="none">
                <a:solidFill>
                  <a:srgbClr val="0000CC"/>
                </a:solidFill>
                <a:latin typeface="MS Gothic"/>
                <a:ea typeface="MS Gothic"/>
                <a:cs typeface="MS Gothic"/>
                <a:sym typeface="MS Gothic"/>
              </a:rPr>
              <a:t>Grace to All People and Nations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320"/>
              </a:spcBef>
              <a:spcAft>
                <a:spcPts val="0"/>
              </a:spcAft>
              <a:buClr>
                <a:schemeClr val="lt1"/>
              </a:buClr>
              <a:buSzPts val="2880"/>
              <a:buFont typeface="Noto Sans Symbols"/>
              <a:buNone/>
            </a:pPr>
            <a:r>
              <a:rPr lang="en-US" sz="3600" b="1" i="0" u="none" strike="noStrike" cap="none">
                <a:solidFill>
                  <a:srgbClr val="0000CC"/>
                </a:solidFill>
                <a:latin typeface="KaiTi"/>
                <a:ea typeface="KaiTi"/>
                <a:cs typeface="KaiTi"/>
                <a:sym typeface="KaiTi"/>
              </a:rPr>
              <a:t>   </a:t>
            </a:r>
            <a:r>
              <a:rPr lang="en-US" sz="3200" b="1" i="0" u="none" strike="noStrike" cap="none">
                <a:solidFill>
                  <a:srgbClr val="0000CC"/>
                </a:solidFill>
                <a:latin typeface="KaiTi"/>
                <a:ea typeface="KaiTi"/>
                <a:cs typeface="KaiTi"/>
                <a:sym typeface="KaiTi"/>
              </a:rPr>
              <a:t>(</a:t>
            </a:r>
            <a:r>
              <a:rPr lang="en-US" sz="3200" b="1" i="0" u="none" strike="noStrike" cap="none">
                <a:solidFill>
                  <a:srgbClr val="FFFF00"/>
                </a:solidFill>
                <a:latin typeface="KaiTi"/>
                <a:ea typeface="KaiTi"/>
                <a:cs typeface="KaiTi"/>
                <a:sym typeface="KaiTi"/>
              </a:rPr>
              <a:t>3, 5 </a:t>
            </a:r>
            <a:r>
              <a:rPr lang="en-US" sz="3200" b="1" i="0" u="none" strike="noStrike" cap="none">
                <a:solidFill>
                  <a:srgbClr val="0000CC"/>
                </a:solidFill>
                <a:latin typeface="KaiTi"/>
                <a:ea typeface="KaiTi"/>
                <a:cs typeface="KaiTi"/>
                <a:sym typeface="KaiTi"/>
              </a:rPr>
              <a:t>節 ; 彼前 1 </a:t>
            </a:r>
            <a:r>
              <a:rPr lang="en-US" sz="3200" b="1" i="0" u="none" strike="noStrike" cap="none">
                <a:solidFill>
                  <a:srgbClr val="0000CC"/>
                </a:solidFill>
                <a:latin typeface="MS Gothic"/>
                <a:ea typeface="MS Gothic"/>
                <a:cs typeface="MS Gothic"/>
                <a:sym typeface="MS Gothic"/>
              </a:rPr>
              <a:t>Peter</a:t>
            </a:r>
            <a:r>
              <a:rPr lang="en-US" sz="3200" b="1" i="0" u="none" strike="noStrike" cap="none">
                <a:solidFill>
                  <a:srgbClr val="0000CC"/>
                </a:solidFill>
                <a:latin typeface="KaiTi"/>
                <a:ea typeface="KaiTi"/>
                <a:cs typeface="KaiTi"/>
                <a:sym typeface="KaiTi"/>
              </a:rPr>
              <a:t> 2:9; 太 </a:t>
            </a:r>
            <a:r>
              <a:rPr lang="en-US" sz="3200" b="1" i="0" u="none" strike="noStrike" cap="none">
                <a:solidFill>
                  <a:srgbClr val="0000CC"/>
                </a:solidFill>
                <a:latin typeface="MS Gothic"/>
                <a:ea typeface="MS Gothic"/>
                <a:cs typeface="MS Gothic"/>
                <a:sym typeface="MS Gothic"/>
              </a:rPr>
              <a:t>Matthew</a:t>
            </a:r>
            <a:r>
              <a:rPr lang="en-US" sz="3200" b="1" i="0" u="none" strike="noStrike" cap="none">
                <a:solidFill>
                  <a:srgbClr val="0000CC"/>
                </a:solidFill>
                <a:latin typeface="KaiTi"/>
                <a:ea typeface="KaiTi"/>
                <a:cs typeface="KaiTi"/>
                <a:sym typeface="KaiTi"/>
              </a:rPr>
              <a:t> 28: 18-19)</a:t>
            </a:r>
            <a:endParaRPr sz="3200" b="0" i="0" u="none" strike="noStrike" cap="none">
              <a:solidFill>
                <a:srgbClr val="0000CC"/>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Google Shape;941;p9"/>
          <p:cNvSpPr txBox="1">
            <a:spLocks noGrp="1"/>
          </p:cNvSpPr>
          <p:nvPr>
            <p:ph type="title"/>
          </p:nvPr>
        </p:nvSpPr>
        <p:spPr>
          <a:xfrm>
            <a:off x="481584" y="292608"/>
            <a:ext cx="11289792" cy="6211824"/>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FFFF00"/>
              </a:buClr>
              <a:buSzPts val="2800"/>
              <a:buFont typeface="KaiTi"/>
              <a:buNone/>
            </a:pPr>
            <a:r>
              <a:rPr lang="en-US" sz="2800" b="1" u="sng">
                <a:solidFill>
                  <a:srgbClr val="FFFF00"/>
                </a:solidFill>
                <a:latin typeface="KaiTi"/>
                <a:ea typeface="KaiTi"/>
                <a:cs typeface="KaiTi"/>
                <a:sym typeface="KaiTi"/>
              </a:rPr>
              <a:t>彼得前書 I PETER 2：9  </a:t>
            </a:r>
            <a:br>
              <a:rPr lang="en-US" sz="2800" b="1">
                <a:solidFill>
                  <a:srgbClr val="C00000"/>
                </a:solidFill>
                <a:latin typeface="KaiTi"/>
                <a:ea typeface="KaiTi"/>
                <a:cs typeface="KaiTi"/>
                <a:sym typeface="KaiTi"/>
              </a:rPr>
            </a:br>
            <a:r>
              <a:rPr lang="en-US" sz="3000" b="1">
                <a:solidFill>
                  <a:schemeClr val="accent2"/>
                </a:solidFill>
                <a:latin typeface="KaiTi"/>
                <a:ea typeface="KaiTi"/>
                <a:cs typeface="KaiTi"/>
                <a:sym typeface="KaiTi"/>
              </a:rPr>
              <a:t>惟有你們是被揀選的族類，是有君尊的祭司，是聖潔的國度，是屬 神的子民，要叫你們宣揚那召你們出黑暗入奇妙光明者的美德。</a:t>
            </a:r>
            <a:br>
              <a:rPr lang="en-US" sz="2800" b="1">
                <a:solidFill>
                  <a:schemeClr val="accent2"/>
                </a:solidFill>
                <a:latin typeface="KaiTi"/>
                <a:ea typeface="KaiTi"/>
                <a:cs typeface="KaiTi"/>
                <a:sym typeface="KaiTi"/>
              </a:rPr>
            </a:br>
            <a:r>
              <a:rPr lang="en-US" sz="2800" b="1" i="0">
                <a:solidFill>
                  <a:schemeClr val="accent2"/>
                </a:solidFill>
                <a:latin typeface="MS Gothic"/>
                <a:ea typeface="MS Gothic"/>
                <a:cs typeface="MS Gothic"/>
                <a:sym typeface="MS Gothic"/>
              </a:rPr>
              <a:t>BUT YOU ARE A CHOSEN PEOPLE, A ROYAL PRIESTHOOD, A HOLY NATION, GOD’S SPECIAL POSSESSION, THAT YOU MAY DECLARE THE PRAISES OF HIM WHO CALLED YOU OUT OF DARKNESS INTO HIS WONDERFUL LIGHT. </a:t>
            </a:r>
            <a:br>
              <a:rPr lang="en-US" sz="2800" b="1">
                <a:solidFill>
                  <a:srgbClr val="C00000"/>
                </a:solidFill>
                <a:latin typeface="KaiTi"/>
                <a:ea typeface="KaiTi"/>
                <a:cs typeface="KaiTi"/>
                <a:sym typeface="KaiTi"/>
              </a:rPr>
            </a:br>
            <a:br>
              <a:rPr lang="en-US" sz="2800" b="1">
                <a:solidFill>
                  <a:srgbClr val="C00000"/>
                </a:solidFill>
                <a:latin typeface="KaiTi"/>
                <a:ea typeface="KaiTi"/>
                <a:cs typeface="KaiTi"/>
                <a:sym typeface="KaiTi"/>
              </a:rPr>
            </a:br>
            <a:r>
              <a:rPr lang="en-US" sz="2800" b="1" u="sng">
                <a:solidFill>
                  <a:srgbClr val="FFFF00"/>
                </a:solidFill>
                <a:latin typeface="KaiTi"/>
                <a:ea typeface="KaiTi"/>
                <a:cs typeface="KaiTi"/>
                <a:sym typeface="KaiTi"/>
              </a:rPr>
              <a:t>加拉太書 GALATIANS  3:14  </a:t>
            </a:r>
            <a:br>
              <a:rPr lang="en-US" sz="2800" b="1">
                <a:solidFill>
                  <a:srgbClr val="C00000"/>
                </a:solidFill>
                <a:latin typeface="KaiTi"/>
                <a:ea typeface="KaiTi"/>
                <a:cs typeface="KaiTi"/>
                <a:sym typeface="KaiTi"/>
              </a:rPr>
            </a:br>
            <a:r>
              <a:rPr lang="en-US" sz="3000" b="1">
                <a:solidFill>
                  <a:schemeClr val="accent2"/>
                </a:solidFill>
                <a:latin typeface="KaiTi"/>
                <a:ea typeface="KaiTi"/>
                <a:cs typeface="KaiTi"/>
                <a:sym typeface="KaiTi"/>
              </a:rPr>
              <a:t>这便叫亚伯拉罕的福，因 基督耶稣可以临到外邦人，使我们因信得着所应许的圣灵。</a:t>
            </a:r>
            <a:br>
              <a:rPr lang="en-US" sz="2800" b="1">
                <a:solidFill>
                  <a:schemeClr val="accent2"/>
                </a:solidFill>
                <a:latin typeface="KaiTi"/>
                <a:ea typeface="KaiTi"/>
                <a:cs typeface="KaiTi"/>
                <a:sym typeface="KaiTi"/>
              </a:rPr>
            </a:br>
            <a:r>
              <a:rPr lang="en-US" sz="2800" b="1" i="0">
                <a:solidFill>
                  <a:schemeClr val="accent2"/>
                </a:solidFill>
                <a:latin typeface="MS Gothic"/>
                <a:ea typeface="MS Gothic"/>
                <a:cs typeface="MS Gothic"/>
                <a:sym typeface="MS Gothic"/>
              </a:rPr>
              <a:t>HE REDEEMED US IN ORDER THAT THE BLESSING GIVEN TO ABRAHAM MIGHT COME TO THE GENTILES THROUGH CHRIST JESUS, SO THAT BY FAITH WE MIGHT RECEIVE THE PROMISE </a:t>
            </a:r>
            <a:r>
              <a:rPr lang="en-US" sz="2800" b="1" i="0">
                <a:solidFill>
                  <a:srgbClr val="C00000"/>
                </a:solidFill>
                <a:latin typeface="MS Gothic"/>
                <a:ea typeface="MS Gothic"/>
                <a:cs typeface="MS Gothic"/>
                <a:sym typeface="MS Gothic"/>
              </a:rPr>
              <a:t>OF THE SPIRIT.</a:t>
            </a:r>
            <a:endParaRPr sz="2800" b="1">
              <a:solidFill>
                <a:srgbClr val="C00000"/>
              </a:solidFill>
              <a:latin typeface="MS Gothic"/>
              <a:ea typeface="MS Gothic"/>
              <a:cs typeface="MS Gothic"/>
              <a:sym typeface="MS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Google Shape;946;p10"/>
          <p:cNvSpPr txBox="1">
            <a:spLocks noGrp="1"/>
          </p:cNvSpPr>
          <p:nvPr>
            <p:ph type="title"/>
          </p:nvPr>
        </p:nvSpPr>
        <p:spPr>
          <a:xfrm>
            <a:off x="-345754" y="939082"/>
            <a:ext cx="12029523" cy="3407068"/>
          </a:xfrm>
          <a:prstGeom prst="rect">
            <a:avLst/>
          </a:prstGeom>
          <a:noFill/>
          <a:ln>
            <a:noFill/>
          </a:ln>
        </p:spPr>
        <p:txBody>
          <a:bodyPr spcFirstLastPara="1" wrap="square" lIns="91425" tIns="45700" rIns="91425" bIns="45700" anchor="b" anchorCtr="0">
            <a:normAutofit fontScale="90000"/>
          </a:bodyPr>
          <a:lstStyle/>
          <a:p>
            <a:pPr marL="685800" lvl="0" indent="-457200" algn="l" rtl="0">
              <a:lnSpc>
                <a:spcPct val="100000"/>
              </a:lnSpc>
              <a:spcBef>
                <a:spcPts val="0"/>
              </a:spcBef>
              <a:spcAft>
                <a:spcPts val="0"/>
              </a:spcAft>
              <a:buClr>
                <a:srgbClr val="FFFF00"/>
              </a:buClr>
              <a:buSzPct val="100000"/>
              <a:buFont typeface="Cabin"/>
              <a:buNone/>
            </a:pPr>
            <a:r>
              <a:rPr lang="en-US" b="1" i="1" baseline="30000">
                <a:solidFill>
                  <a:srgbClr val="FFFF00"/>
                </a:solidFill>
                <a:latin typeface="Cabin"/>
                <a:ea typeface="Cabin"/>
                <a:cs typeface="Cabin"/>
                <a:sym typeface="Cabin"/>
              </a:rPr>
              <a:t>       4</a:t>
            </a:r>
            <a:r>
              <a:rPr lang="en-US" b="1" i="1" baseline="30000">
                <a:solidFill>
                  <a:schemeClr val="accent2"/>
                </a:solidFill>
                <a:latin typeface="Cabin"/>
                <a:ea typeface="Cabin"/>
                <a:cs typeface="Cabin"/>
                <a:sym typeface="Cabin"/>
              </a:rPr>
              <a:t> </a:t>
            </a:r>
            <a:r>
              <a:rPr lang="en-US" sz="4000" b="1">
                <a:solidFill>
                  <a:schemeClr val="accent2"/>
                </a:solidFill>
                <a:latin typeface="KaiTi"/>
                <a:ea typeface="KaiTi"/>
                <a:cs typeface="KaiTi"/>
                <a:sym typeface="KaiTi"/>
              </a:rPr>
              <a:t>愿万国都快乐欢呼。</a:t>
            </a:r>
            <a:br>
              <a:rPr lang="en-US" sz="4000" b="1">
                <a:solidFill>
                  <a:schemeClr val="accent2"/>
                </a:solidFill>
                <a:latin typeface="KaiTi"/>
                <a:ea typeface="KaiTi"/>
                <a:cs typeface="KaiTi"/>
                <a:sym typeface="KaiTi"/>
              </a:rPr>
            </a:br>
            <a:r>
              <a:rPr lang="en-US" sz="4000" b="1">
                <a:solidFill>
                  <a:schemeClr val="accent2"/>
                </a:solidFill>
                <a:latin typeface="KaiTi"/>
                <a:ea typeface="KaiTi"/>
                <a:cs typeface="KaiTi"/>
                <a:sym typeface="KaiTi"/>
              </a:rPr>
              <a:t> 因为你必按公正审判万民，引导世上的万民。（细拉）</a:t>
            </a:r>
            <a:br>
              <a:rPr lang="en-US">
                <a:solidFill>
                  <a:schemeClr val="accent2"/>
                </a:solidFill>
                <a:latin typeface="Cabin"/>
                <a:ea typeface="Cabin"/>
                <a:cs typeface="Cabin"/>
                <a:sym typeface="Cabin"/>
              </a:rPr>
            </a:br>
            <a:r>
              <a:rPr lang="en-US" b="1" i="1" baseline="30000">
                <a:solidFill>
                  <a:srgbClr val="FFFF00"/>
                </a:solidFill>
                <a:latin typeface="Cabin"/>
                <a:ea typeface="Cabin"/>
                <a:cs typeface="Cabin"/>
                <a:sym typeface="Cabin"/>
              </a:rPr>
              <a:t>4 </a:t>
            </a:r>
            <a:r>
              <a:rPr lang="en-US">
                <a:solidFill>
                  <a:schemeClr val="accent2"/>
                </a:solidFill>
                <a:latin typeface="MS Gothic"/>
                <a:ea typeface="MS Gothic"/>
                <a:cs typeface="MS Gothic"/>
                <a:sym typeface="MS Gothic"/>
              </a:rPr>
              <a:t>MAY THE NATIONS BE GLAD AND SING FOR JOY, </a:t>
            </a:r>
            <a:br>
              <a:rPr lang="en-US">
                <a:solidFill>
                  <a:schemeClr val="accent2"/>
                </a:solidFill>
                <a:latin typeface="MS Gothic"/>
                <a:ea typeface="MS Gothic"/>
                <a:cs typeface="MS Gothic"/>
                <a:sym typeface="MS Gothic"/>
              </a:rPr>
            </a:br>
            <a:r>
              <a:rPr lang="en-US">
                <a:solidFill>
                  <a:schemeClr val="accent2"/>
                </a:solidFill>
                <a:latin typeface="MS Gothic"/>
                <a:ea typeface="MS Gothic"/>
                <a:cs typeface="MS Gothic"/>
                <a:sym typeface="MS Gothic"/>
              </a:rPr>
              <a:t> FOR YOU RULE THE PEOPLE WITH EQUITY AND </a:t>
            </a:r>
            <a:br>
              <a:rPr lang="en-US">
                <a:solidFill>
                  <a:schemeClr val="accent2"/>
                </a:solidFill>
                <a:latin typeface="MS Gothic"/>
                <a:ea typeface="MS Gothic"/>
                <a:cs typeface="MS Gothic"/>
                <a:sym typeface="MS Gothic"/>
              </a:rPr>
            </a:br>
            <a:r>
              <a:rPr lang="en-US">
                <a:solidFill>
                  <a:schemeClr val="accent2"/>
                </a:solidFill>
                <a:latin typeface="MS Gothic"/>
                <a:ea typeface="MS Gothic"/>
                <a:cs typeface="MS Gothic"/>
                <a:sym typeface="MS Gothic"/>
              </a:rPr>
              <a:t> GUIDE THE NATIONS OF THE EARTH. </a:t>
            </a:r>
            <a:br>
              <a:rPr lang="en-US"/>
            </a:br>
            <a:endParaRPr/>
          </a:p>
        </p:txBody>
      </p:sp>
      <p:sp>
        <p:nvSpPr>
          <p:cNvPr id="947" name="Google Shape;947;p10"/>
          <p:cNvSpPr txBox="1">
            <a:spLocks noGrp="1"/>
          </p:cNvSpPr>
          <p:nvPr>
            <p:ph type="body" idx="1"/>
          </p:nvPr>
        </p:nvSpPr>
        <p:spPr>
          <a:xfrm>
            <a:off x="394125" y="4215384"/>
            <a:ext cx="11480463" cy="253229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880"/>
              <a:buNone/>
            </a:pPr>
            <a:r>
              <a:rPr lang="en-US" sz="3600" b="1">
                <a:solidFill>
                  <a:srgbClr val="E3F7FC"/>
                </a:solidFill>
                <a:latin typeface="KaiTi"/>
                <a:ea typeface="KaiTi"/>
                <a:cs typeface="KaiTi"/>
                <a:sym typeface="KaiTi"/>
              </a:rPr>
              <a:t>3) </a:t>
            </a:r>
            <a:r>
              <a:rPr lang="en-US" sz="3600" b="1">
                <a:solidFill>
                  <a:srgbClr val="0000CC"/>
                </a:solidFill>
                <a:latin typeface="KaiTi"/>
                <a:ea typeface="KaiTi"/>
                <a:cs typeface="KaiTi"/>
                <a:sym typeface="KaiTi"/>
              </a:rPr>
              <a:t>神掌管萬民萬國 </a:t>
            </a:r>
            <a:endParaRPr sz="3600" b="1">
              <a:solidFill>
                <a:srgbClr val="0000CC"/>
              </a:solidFill>
              <a:latin typeface="KaiTi"/>
              <a:ea typeface="KaiTi"/>
              <a:cs typeface="KaiTi"/>
              <a:sym typeface="KaiTi"/>
            </a:endParaRPr>
          </a:p>
          <a:p>
            <a:pPr marL="0" lvl="0" indent="0" algn="l" rtl="0">
              <a:lnSpc>
                <a:spcPct val="100000"/>
              </a:lnSpc>
              <a:spcBef>
                <a:spcPts val="1240"/>
              </a:spcBef>
              <a:spcAft>
                <a:spcPts val="0"/>
              </a:spcAft>
              <a:buSzPts val="2560"/>
              <a:buNone/>
            </a:pPr>
            <a:r>
              <a:rPr lang="en-US" sz="3200" b="1">
                <a:solidFill>
                  <a:srgbClr val="0000CC"/>
                </a:solidFill>
                <a:latin typeface="MS Gothic"/>
                <a:ea typeface="MS Gothic"/>
                <a:cs typeface="MS Gothic"/>
                <a:sym typeface="MS Gothic"/>
              </a:rPr>
              <a:t>	  God Rules All Peoples and Nations</a:t>
            </a:r>
            <a:endParaRPr/>
          </a:p>
          <a:p>
            <a:pPr marL="0" lvl="0" indent="0" algn="l" rtl="0">
              <a:lnSpc>
                <a:spcPct val="100000"/>
              </a:lnSpc>
              <a:spcBef>
                <a:spcPts val="1320"/>
              </a:spcBef>
              <a:spcAft>
                <a:spcPts val="0"/>
              </a:spcAft>
              <a:buSzPts val="1440"/>
              <a:buNone/>
            </a:pPr>
            <a:r>
              <a:rPr lang="en-US" b="1">
                <a:solidFill>
                  <a:srgbClr val="0000CC"/>
                </a:solidFill>
                <a:latin typeface="KaiTi"/>
                <a:ea typeface="KaiTi"/>
                <a:cs typeface="KaiTi"/>
                <a:sym typeface="KaiTi"/>
              </a:rPr>
              <a:t>    	</a:t>
            </a:r>
            <a:r>
              <a:rPr lang="en-US" sz="3600" b="1">
                <a:solidFill>
                  <a:srgbClr val="0000CC"/>
                </a:solidFill>
                <a:latin typeface="KaiTi"/>
                <a:ea typeface="KaiTi"/>
                <a:cs typeface="KaiTi"/>
                <a:sym typeface="KaiTi"/>
              </a:rPr>
              <a:t>(</a:t>
            </a:r>
            <a:r>
              <a:rPr lang="en-US" sz="3600" b="1">
                <a:solidFill>
                  <a:srgbClr val="FFFF00"/>
                </a:solidFill>
                <a:latin typeface="KaiTi"/>
                <a:ea typeface="KaiTi"/>
                <a:cs typeface="KaiTi"/>
                <a:sym typeface="KaiTi"/>
              </a:rPr>
              <a:t>4</a:t>
            </a:r>
            <a:r>
              <a:rPr lang="en-US" sz="3600" b="1">
                <a:solidFill>
                  <a:srgbClr val="0000CC"/>
                </a:solidFill>
                <a:latin typeface="KaiTi"/>
                <a:ea typeface="KaiTi"/>
                <a:cs typeface="KaiTi"/>
                <a:sym typeface="KaiTi"/>
              </a:rPr>
              <a:t> 節; 弗 </a:t>
            </a:r>
            <a:r>
              <a:rPr lang="en-US" sz="3200" b="1">
                <a:solidFill>
                  <a:srgbClr val="0000CC"/>
                </a:solidFill>
                <a:latin typeface="MS Gothic"/>
                <a:ea typeface="MS Gothic"/>
                <a:cs typeface="MS Gothic"/>
                <a:sym typeface="MS Gothic"/>
              </a:rPr>
              <a:t>Ephesians</a:t>
            </a:r>
            <a:r>
              <a:rPr lang="en-US" sz="3200" b="1">
                <a:solidFill>
                  <a:srgbClr val="0000CC"/>
                </a:solidFill>
                <a:latin typeface="KaiTi"/>
                <a:ea typeface="KaiTi"/>
                <a:cs typeface="KaiTi"/>
                <a:sym typeface="KaiTi"/>
              </a:rPr>
              <a:t> </a:t>
            </a:r>
            <a:r>
              <a:rPr lang="en-US" sz="3600" b="1">
                <a:solidFill>
                  <a:srgbClr val="0000CC"/>
                </a:solidFill>
                <a:latin typeface="KaiTi"/>
                <a:ea typeface="KaiTi"/>
                <a:cs typeface="KaiTi"/>
                <a:sym typeface="KaiTi"/>
              </a:rPr>
              <a:t>1:10; 啓</a:t>
            </a:r>
            <a:r>
              <a:rPr lang="en-US" sz="3200" b="1">
                <a:solidFill>
                  <a:srgbClr val="0000CC"/>
                </a:solidFill>
                <a:latin typeface="KaiTi"/>
                <a:ea typeface="KaiTi"/>
                <a:cs typeface="KaiTi"/>
                <a:sym typeface="KaiTi"/>
              </a:rPr>
              <a:t>Revelation</a:t>
            </a:r>
            <a:r>
              <a:rPr lang="en-US" sz="3600" b="1">
                <a:solidFill>
                  <a:srgbClr val="0000CC"/>
                </a:solidFill>
                <a:latin typeface="KaiTi"/>
                <a:ea typeface="KaiTi"/>
                <a:cs typeface="KaiTi"/>
                <a:sym typeface="KaiTi"/>
              </a:rPr>
              <a:t> 21:24)</a:t>
            </a:r>
            <a:endParaRPr sz="3600">
              <a:solidFill>
                <a:srgbClr val="0000CC"/>
              </a:solidFill>
              <a:latin typeface="KaiTi"/>
              <a:ea typeface="KaiTi"/>
              <a:cs typeface="KaiTi"/>
              <a:sym typeface="KaiTi"/>
            </a:endParaRPr>
          </a:p>
          <a:p>
            <a:pPr marL="0" lvl="0" indent="0" algn="l" rtl="0">
              <a:lnSpc>
                <a:spcPct val="100000"/>
              </a:lnSpc>
              <a:spcBef>
                <a:spcPts val="960"/>
              </a:spcBef>
              <a:spcAft>
                <a:spcPts val="0"/>
              </a:spcAft>
              <a:buSzPts val="144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sp>
        <p:nvSpPr>
          <p:cNvPr id="952" name="Google Shape;952;p11"/>
          <p:cNvSpPr txBox="1">
            <a:spLocks noGrp="1"/>
          </p:cNvSpPr>
          <p:nvPr>
            <p:ph type="title"/>
          </p:nvPr>
        </p:nvSpPr>
        <p:spPr>
          <a:xfrm>
            <a:off x="363441" y="569944"/>
            <a:ext cx="11465118" cy="6181344"/>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FFFF00"/>
              </a:buClr>
              <a:buSzPts val="2800"/>
              <a:buFont typeface="KaiTi"/>
              <a:buNone/>
            </a:pPr>
            <a:r>
              <a:rPr lang="en-US" sz="2800" b="1" u="sng">
                <a:solidFill>
                  <a:srgbClr val="FFFF00"/>
                </a:solidFill>
                <a:latin typeface="KaiTi"/>
                <a:ea typeface="KaiTi"/>
                <a:cs typeface="KaiTi"/>
                <a:sym typeface="KaiTi"/>
              </a:rPr>
              <a:t>以弗所 EPHESIANS  1: 9, 10</a:t>
            </a:r>
            <a:br>
              <a:rPr lang="en-US" sz="2400" b="1">
                <a:solidFill>
                  <a:schemeClr val="accent2"/>
                </a:solidFill>
                <a:latin typeface="KaiTi"/>
                <a:ea typeface="KaiTi"/>
                <a:cs typeface="KaiTi"/>
                <a:sym typeface="KaiTi"/>
              </a:rPr>
            </a:br>
            <a:r>
              <a:rPr lang="en-US" sz="2400" b="1" i="1" baseline="30000">
                <a:solidFill>
                  <a:srgbClr val="FFFF00"/>
                </a:solidFill>
                <a:latin typeface="KaiTi"/>
                <a:ea typeface="KaiTi"/>
                <a:cs typeface="KaiTi"/>
                <a:sym typeface="KaiTi"/>
              </a:rPr>
              <a:t>9 </a:t>
            </a:r>
            <a:r>
              <a:rPr lang="en-US" sz="3200" b="1" i="0">
                <a:solidFill>
                  <a:schemeClr val="accent2"/>
                </a:solidFill>
                <a:latin typeface="KaiTi"/>
                <a:ea typeface="KaiTi"/>
                <a:cs typeface="KaiTi"/>
                <a:sym typeface="KaiTi"/>
              </a:rPr>
              <a:t>都是照他自己所预定的美意，叫我们知道他旨意的奥秘，</a:t>
            </a:r>
            <a:br>
              <a:rPr lang="en-US" sz="2400" b="1">
                <a:solidFill>
                  <a:schemeClr val="accent2"/>
                </a:solidFill>
                <a:latin typeface="KaiTi"/>
                <a:ea typeface="KaiTi"/>
                <a:cs typeface="KaiTi"/>
                <a:sym typeface="KaiTi"/>
              </a:rPr>
            </a:br>
            <a:r>
              <a:rPr lang="en-US" sz="2400" b="1" i="1" baseline="30000">
                <a:solidFill>
                  <a:srgbClr val="FFFF00"/>
                </a:solidFill>
                <a:latin typeface="KaiTi"/>
                <a:ea typeface="KaiTi"/>
                <a:cs typeface="KaiTi"/>
                <a:sym typeface="KaiTi"/>
              </a:rPr>
              <a:t>10</a:t>
            </a:r>
            <a:r>
              <a:rPr lang="en-US" sz="3200" b="1">
                <a:solidFill>
                  <a:schemeClr val="accent2"/>
                </a:solidFill>
                <a:latin typeface="KaiTi"/>
                <a:ea typeface="KaiTi"/>
                <a:cs typeface="KaiTi"/>
                <a:sym typeface="KaiTi"/>
              </a:rPr>
              <a:t>要照所安排的，在日期满足的时候，</a:t>
            </a:r>
            <a:r>
              <a:rPr lang="en-US" sz="3200" b="1" i="1">
                <a:solidFill>
                  <a:srgbClr val="FF0000"/>
                </a:solidFill>
                <a:latin typeface="KaiTi"/>
                <a:ea typeface="KaiTi"/>
                <a:cs typeface="KaiTi"/>
                <a:sym typeface="KaiTi"/>
              </a:rPr>
              <a:t>使天上地上一切所有的，</a:t>
            </a:r>
            <a:br>
              <a:rPr lang="en-US" sz="3200" b="1" i="1">
                <a:solidFill>
                  <a:srgbClr val="FF0000"/>
                </a:solidFill>
                <a:latin typeface="KaiTi"/>
                <a:ea typeface="KaiTi"/>
                <a:cs typeface="KaiTi"/>
                <a:sym typeface="KaiTi"/>
              </a:rPr>
            </a:br>
            <a:r>
              <a:rPr lang="en-US" sz="3200" b="1" i="1">
                <a:solidFill>
                  <a:srgbClr val="FF0000"/>
                </a:solidFill>
                <a:latin typeface="KaiTi"/>
                <a:ea typeface="KaiTi"/>
                <a:cs typeface="KaiTi"/>
                <a:sym typeface="KaiTi"/>
              </a:rPr>
              <a:t>  都在基督里面同归于一</a:t>
            </a:r>
            <a:br>
              <a:rPr lang="en-US" sz="2400" b="1" i="1">
                <a:solidFill>
                  <a:schemeClr val="accent2"/>
                </a:solidFill>
                <a:latin typeface="KaiTi"/>
                <a:ea typeface="KaiTi"/>
                <a:cs typeface="KaiTi"/>
                <a:sym typeface="KaiTi"/>
              </a:rPr>
            </a:br>
            <a:r>
              <a:rPr lang="en-US" sz="2400" b="1" i="0" baseline="30000">
                <a:solidFill>
                  <a:srgbClr val="FFFF00"/>
                </a:solidFill>
                <a:latin typeface="KaiTi"/>
                <a:ea typeface="KaiTi"/>
                <a:cs typeface="KaiTi"/>
                <a:sym typeface="KaiTi"/>
              </a:rPr>
              <a:t>9 </a:t>
            </a:r>
            <a:r>
              <a:rPr lang="en-US" sz="2800" b="1" i="0">
                <a:solidFill>
                  <a:schemeClr val="accent2"/>
                </a:solidFill>
                <a:latin typeface="KaiTi"/>
                <a:ea typeface="KaiTi"/>
                <a:cs typeface="KaiTi"/>
                <a:sym typeface="KaiTi"/>
              </a:rPr>
              <a:t>HE</a:t>
            </a:r>
            <a:r>
              <a:rPr lang="en-US" sz="2800" b="1" baseline="30000">
                <a:solidFill>
                  <a:schemeClr val="accent2"/>
                </a:solidFill>
                <a:latin typeface="KaiTi"/>
                <a:ea typeface="KaiTi"/>
                <a:cs typeface="KaiTi"/>
                <a:sym typeface="KaiTi"/>
              </a:rPr>
              <a:t> </a:t>
            </a:r>
            <a:r>
              <a:rPr lang="en-US" sz="2800" b="1" i="0">
                <a:solidFill>
                  <a:schemeClr val="accent2"/>
                </a:solidFill>
                <a:latin typeface="KaiTi"/>
                <a:ea typeface="KaiTi"/>
                <a:cs typeface="KaiTi"/>
                <a:sym typeface="KaiTi"/>
              </a:rPr>
              <a:t>MADE KNOWN TO US THE MYSTERY OF HIS WILL ACCORDING </a:t>
            </a:r>
            <a:br>
              <a:rPr lang="en-US" sz="2800" b="1" i="0">
                <a:solidFill>
                  <a:schemeClr val="accent2"/>
                </a:solidFill>
                <a:latin typeface="KaiTi"/>
                <a:ea typeface="KaiTi"/>
                <a:cs typeface="KaiTi"/>
                <a:sym typeface="KaiTi"/>
              </a:rPr>
            </a:br>
            <a:r>
              <a:rPr lang="en-US" sz="2800" b="1">
                <a:solidFill>
                  <a:schemeClr val="accent2"/>
                </a:solidFill>
                <a:latin typeface="KaiTi"/>
                <a:ea typeface="KaiTi"/>
                <a:cs typeface="KaiTi"/>
                <a:sym typeface="KaiTi"/>
              </a:rPr>
              <a:t> </a:t>
            </a:r>
            <a:r>
              <a:rPr lang="en-US" sz="2800" b="1" i="0">
                <a:solidFill>
                  <a:schemeClr val="accent2"/>
                </a:solidFill>
                <a:latin typeface="KaiTi"/>
                <a:ea typeface="KaiTi"/>
                <a:cs typeface="KaiTi"/>
                <a:sym typeface="KaiTi"/>
              </a:rPr>
              <a:t>TO HIS GOOD PLEASURE, WHICH HE PURPOSED IN CHRIST, </a:t>
            </a:r>
            <a:br>
              <a:rPr lang="en-US" sz="2800" b="1" i="0">
                <a:solidFill>
                  <a:schemeClr val="accent2"/>
                </a:solidFill>
                <a:latin typeface="KaiTi"/>
                <a:ea typeface="KaiTi"/>
                <a:cs typeface="KaiTi"/>
                <a:sym typeface="KaiTi"/>
              </a:rPr>
            </a:br>
            <a:r>
              <a:rPr lang="en-US" sz="2400" b="1" i="0" baseline="30000">
                <a:solidFill>
                  <a:srgbClr val="FFFF00"/>
                </a:solidFill>
                <a:latin typeface="KaiTi"/>
                <a:ea typeface="KaiTi"/>
                <a:cs typeface="KaiTi"/>
                <a:sym typeface="KaiTi"/>
              </a:rPr>
              <a:t>10 </a:t>
            </a:r>
            <a:r>
              <a:rPr lang="en-US" sz="2800" b="1" i="0">
                <a:solidFill>
                  <a:schemeClr val="accent2"/>
                </a:solidFill>
                <a:latin typeface="KaiTi"/>
                <a:ea typeface="KaiTi"/>
                <a:cs typeface="KaiTi"/>
                <a:sym typeface="KaiTi"/>
              </a:rPr>
              <a:t>TO BE PUT INTO EFFECT WHEN THE TIMES REACH THEIR</a:t>
            </a:r>
            <a:br>
              <a:rPr lang="en-US" sz="2800" b="1" i="0">
                <a:solidFill>
                  <a:schemeClr val="accent2"/>
                </a:solidFill>
                <a:latin typeface="KaiTi"/>
                <a:ea typeface="KaiTi"/>
                <a:cs typeface="KaiTi"/>
                <a:sym typeface="KaiTi"/>
              </a:rPr>
            </a:br>
            <a:r>
              <a:rPr lang="en-US" sz="2800" b="1" i="0">
                <a:solidFill>
                  <a:schemeClr val="accent2"/>
                </a:solidFill>
                <a:latin typeface="KaiTi"/>
                <a:ea typeface="KaiTi"/>
                <a:cs typeface="KaiTi"/>
                <a:sym typeface="KaiTi"/>
              </a:rPr>
              <a:t>  FULFILLMENT—</a:t>
            </a:r>
            <a:r>
              <a:rPr lang="en-US" sz="2800" b="1" i="1">
                <a:solidFill>
                  <a:srgbClr val="FF0000"/>
                </a:solidFill>
                <a:latin typeface="KaiTi"/>
                <a:ea typeface="KaiTi"/>
                <a:cs typeface="KaiTi"/>
                <a:sym typeface="KaiTi"/>
              </a:rPr>
              <a:t>TO BRING UNITY TO ALL THINGS IN HEAVEN AND</a:t>
            </a:r>
            <a:br>
              <a:rPr lang="en-US" sz="2800" b="1" i="1">
                <a:solidFill>
                  <a:srgbClr val="FF0000"/>
                </a:solidFill>
                <a:latin typeface="KaiTi"/>
                <a:ea typeface="KaiTi"/>
                <a:cs typeface="KaiTi"/>
                <a:sym typeface="KaiTi"/>
              </a:rPr>
            </a:br>
            <a:r>
              <a:rPr lang="en-US" sz="2800" b="1" i="1">
                <a:solidFill>
                  <a:srgbClr val="FF0000"/>
                </a:solidFill>
                <a:latin typeface="KaiTi"/>
                <a:ea typeface="KaiTi"/>
                <a:cs typeface="KaiTi"/>
                <a:sym typeface="KaiTi"/>
              </a:rPr>
              <a:t>   ON EARTH UNDER CHRIST.</a:t>
            </a:r>
            <a:br>
              <a:rPr lang="en-US" sz="2800" b="1" i="1">
                <a:solidFill>
                  <a:srgbClr val="FF0000"/>
                </a:solidFill>
                <a:latin typeface="KaiTi"/>
                <a:ea typeface="KaiTi"/>
                <a:cs typeface="KaiTi"/>
                <a:sym typeface="KaiTi"/>
              </a:rPr>
            </a:br>
            <a:br>
              <a:rPr lang="en-US" sz="2400" b="1">
                <a:solidFill>
                  <a:schemeClr val="accent2"/>
                </a:solidFill>
                <a:latin typeface="KaiTi"/>
                <a:ea typeface="KaiTi"/>
                <a:cs typeface="KaiTi"/>
                <a:sym typeface="KaiTi"/>
              </a:rPr>
            </a:br>
            <a:r>
              <a:rPr lang="en-US" sz="2800" b="1" u="sng">
                <a:solidFill>
                  <a:srgbClr val="FFFF00"/>
                </a:solidFill>
                <a:latin typeface="KaiTi"/>
                <a:ea typeface="KaiTi"/>
                <a:cs typeface="KaiTi"/>
                <a:sym typeface="KaiTi"/>
              </a:rPr>
              <a:t>啓示錄 REVELATION  21: 24</a:t>
            </a:r>
            <a:br>
              <a:rPr lang="en-US" sz="2400" b="1">
                <a:solidFill>
                  <a:schemeClr val="accent2"/>
                </a:solidFill>
                <a:latin typeface="KaiTi"/>
                <a:ea typeface="KaiTi"/>
                <a:cs typeface="KaiTi"/>
                <a:sym typeface="KaiTi"/>
              </a:rPr>
            </a:br>
            <a:r>
              <a:rPr lang="en-US" sz="3200" b="1">
                <a:solidFill>
                  <a:schemeClr val="accent2"/>
                </a:solidFill>
                <a:latin typeface="KaiTi"/>
                <a:ea typeface="KaiTi"/>
                <a:cs typeface="KaiTi"/>
                <a:sym typeface="KaiTi"/>
              </a:rPr>
              <a:t>列国要在城的光里行走。地上的君王必将自己的荣耀归与那城。</a:t>
            </a:r>
            <a:br>
              <a:rPr lang="en-US" sz="3000" b="1">
                <a:solidFill>
                  <a:schemeClr val="accent2"/>
                </a:solidFill>
                <a:latin typeface="KaiTi"/>
                <a:ea typeface="KaiTi"/>
                <a:cs typeface="KaiTi"/>
                <a:sym typeface="KaiTi"/>
              </a:rPr>
            </a:br>
            <a:r>
              <a:rPr lang="en-US" sz="2800" b="1" i="0">
                <a:solidFill>
                  <a:schemeClr val="accent2"/>
                </a:solidFill>
                <a:latin typeface="KaiTi"/>
                <a:ea typeface="KaiTi"/>
                <a:cs typeface="KaiTi"/>
                <a:sym typeface="KaiTi"/>
              </a:rPr>
              <a:t>THE NATIONS WILL WALK BY ITS LIGHT, AND THE KINGS OF THE EARTH WILL BRING THEIR SPLENDOR INTO IT. </a:t>
            </a:r>
            <a:endParaRPr sz="2800" b="1">
              <a:solidFill>
                <a:schemeClr val="accent2"/>
              </a:solidFill>
              <a:latin typeface="KaiTi"/>
              <a:ea typeface="KaiTi"/>
              <a:cs typeface="KaiTi"/>
              <a:sym typeface="KaiT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957" name="Google Shape;957;p12"/>
          <p:cNvSpPr txBox="1">
            <a:spLocks noGrp="1"/>
          </p:cNvSpPr>
          <p:nvPr>
            <p:ph type="title"/>
          </p:nvPr>
        </p:nvSpPr>
        <p:spPr>
          <a:xfrm>
            <a:off x="-1276" y="707513"/>
            <a:ext cx="12193276" cy="4882896"/>
          </a:xfrm>
          <a:prstGeom prst="rect">
            <a:avLst/>
          </a:prstGeom>
          <a:noFill/>
          <a:ln>
            <a:noFill/>
          </a:ln>
        </p:spPr>
        <p:txBody>
          <a:bodyPr spcFirstLastPara="1" wrap="square" lIns="91425" tIns="45700" rIns="91425" bIns="45700" anchor="b" anchorCtr="0">
            <a:normAutofit fontScale="90000"/>
          </a:bodyPr>
          <a:lstStyle/>
          <a:p>
            <a:pPr marL="685800" lvl="0" indent="-457200" algn="l" rtl="0">
              <a:lnSpc>
                <a:spcPct val="100000"/>
              </a:lnSpc>
              <a:spcBef>
                <a:spcPts val="0"/>
              </a:spcBef>
              <a:spcAft>
                <a:spcPts val="0"/>
              </a:spcAft>
              <a:buClr>
                <a:schemeClr val="lt1"/>
              </a:buClr>
              <a:buSzPct val="100000"/>
              <a:buFont typeface="Cabin"/>
              <a:buNone/>
            </a:pPr>
            <a:r>
              <a:rPr lang="en-US" b="1" i="1" baseline="30000">
                <a:latin typeface="Cabin"/>
                <a:ea typeface="Cabin"/>
                <a:cs typeface="Cabin"/>
                <a:sym typeface="Cabin"/>
              </a:rPr>
              <a:t>        </a:t>
            </a:r>
            <a:r>
              <a:rPr lang="en-US" b="1" i="1" baseline="30000">
                <a:solidFill>
                  <a:srgbClr val="FFFF00"/>
                </a:solidFill>
                <a:latin typeface="Cabin"/>
                <a:ea typeface="Cabin"/>
                <a:cs typeface="Cabin"/>
                <a:sym typeface="Cabin"/>
              </a:rPr>
              <a:t>5</a:t>
            </a:r>
            <a:r>
              <a:rPr lang="en-US" b="1" i="1" baseline="30000">
                <a:latin typeface="Cabin"/>
                <a:ea typeface="Cabin"/>
                <a:cs typeface="Cabin"/>
                <a:sym typeface="Cabin"/>
              </a:rPr>
              <a:t> </a:t>
            </a:r>
            <a:r>
              <a:rPr lang="en-US" sz="3100">
                <a:solidFill>
                  <a:srgbClr val="595959"/>
                </a:solidFill>
                <a:latin typeface="KaiTi"/>
                <a:ea typeface="KaiTi"/>
                <a:cs typeface="KaiTi"/>
                <a:sym typeface="KaiTi"/>
              </a:rPr>
              <a:t>神阿，愿列邦</a:t>
            </a:r>
            <a:r>
              <a:rPr lang="en-US" sz="3100" i="0">
                <a:solidFill>
                  <a:srgbClr val="595959"/>
                </a:solidFill>
                <a:latin typeface="KaiTi"/>
                <a:ea typeface="KaiTi"/>
                <a:cs typeface="KaiTi"/>
                <a:sym typeface="KaiTi"/>
              </a:rPr>
              <a:t>称赞你。愿万民都称赞你</a:t>
            </a:r>
            <a:r>
              <a:rPr lang="en-US" sz="3100">
                <a:solidFill>
                  <a:srgbClr val="595959"/>
                </a:solidFill>
                <a:latin typeface="KaiTi"/>
                <a:ea typeface="KaiTi"/>
                <a:cs typeface="KaiTi"/>
                <a:sym typeface="KaiTi"/>
              </a:rPr>
              <a:t>。</a:t>
            </a:r>
            <a:br>
              <a:rPr lang="en-US" b="1">
                <a:solidFill>
                  <a:schemeClr val="accent2"/>
                </a:solidFill>
                <a:latin typeface="KaiTi"/>
                <a:ea typeface="KaiTi"/>
                <a:cs typeface="KaiTi"/>
                <a:sym typeface="KaiTi"/>
              </a:rPr>
            </a:br>
            <a:r>
              <a:rPr lang="en-US" b="1" i="1" baseline="30000">
                <a:solidFill>
                  <a:srgbClr val="FFFF00"/>
                </a:solidFill>
                <a:latin typeface="Cabin"/>
                <a:ea typeface="Cabin"/>
                <a:cs typeface="Cabin"/>
                <a:sym typeface="Cabin"/>
              </a:rPr>
              <a:t>5 </a:t>
            </a:r>
            <a:r>
              <a:rPr lang="en-US" sz="2700">
                <a:solidFill>
                  <a:srgbClr val="595959"/>
                </a:solidFill>
                <a:latin typeface="MS Gothic"/>
                <a:ea typeface="MS Gothic"/>
                <a:cs typeface="MS Gothic"/>
                <a:sym typeface="MS Gothic"/>
              </a:rPr>
              <a:t>MAY THE PEOPLE PRAISE YOU, O GOD; </a:t>
            </a:r>
            <a:br>
              <a:rPr lang="en-US" sz="2700">
                <a:solidFill>
                  <a:srgbClr val="595959"/>
                </a:solidFill>
                <a:latin typeface="MS Gothic"/>
                <a:ea typeface="MS Gothic"/>
                <a:cs typeface="MS Gothic"/>
                <a:sym typeface="MS Gothic"/>
              </a:rPr>
            </a:br>
            <a:r>
              <a:rPr lang="en-US" sz="2700">
                <a:solidFill>
                  <a:srgbClr val="595959"/>
                </a:solidFill>
                <a:latin typeface="MS Gothic"/>
                <a:ea typeface="MS Gothic"/>
                <a:cs typeface="MS Gothic"/>
                <a:sym typeface="MS Gothic"/>
              </a:rPr>
              <a:t>  MAY ALL THE PEOPLE PRAISE YOU</a:t>
            </a:r>
            <a:br>
              <a:rPr lang="en-US" sz="2700">
                <a:solidFill>
                  <a:srgbClr val="595959"/>
                </a:solidFill>
                <a:latin typeface="MS Gothic"/>
                <a:ea typeface="MS Gothic"/>
                <a:cs typeface="MS Gothic"/>
                <a:sym typeface="MS Gothic"/>
              </a:rPr>
            </a:br>
            <a:r>
              <a:rPr lang="en-US" sz="1800">
                <a:solidFill>
                  <a:srgbClr val="595959"/>
                </a:solidFill>
                <a:latin typeface="MS Gothic"/>
                <a:ea typeface="MS Gothic"/>
                <a:cs typeface="MS Gothic"/>
                <a:sym typeface="MS Gothic"/>
              </a:rPr>
              <a:t> </a:t>
            </a:r>
            <a:br>
              <a:rPr lang="en-US">
                <a:solidFill>
                  <a:srgbClr val="595959"/>
                </a:solidFill>
                <a:latin typeface="MS Gothic"/>
                <a:ea typeface="MS Gothic"/>
                <a:cs typeface="MS Gothic"/>
                <a:sym typeface="MS Gothic"/>
              </a:rPr>
            </a:br>
            <a:r>
              <a:rPr lang="en-US" b="1" i="1" baseline="30000">
                <a:solidFill>
                  <a:srgbClr val="FFFF00"/>
                </a:solidFill>
                <a:latin typeface="Cabin"/>
                <a:ea typeface="Cabin"/>
                <a:cs typeface="Cabin"/>
                <a:sym typeface="Cabin"/>
              </a:rPr>
              <a:t>6</a:t>
            </a:r>
            <a:r>
              <a:rPr lang="en-US" b="1" i="1" baseline="30000">
                <a:latin typeface="Cabin"/>
                <a:ea typeface="Cabin"/>
                <a:cs typeface="Cabin"/>
                <a:sym typeface="Cabin"/>
              </a:rPr>
              <a:t> </a:t>
            </a:r>
            <a:r>
              <a:rPr lang="en-US" sz="4000" b="1">
                <a:solidFill>
                  <a:schemeClr val="accent2"/>
                </a:solidFill>
                <a:latin typeface="KaiTi"/>
                <a:ea typeface="KaiTi"/>
                <a:cs typeface="KaiTi"/>
                <a:sym typeface="KaiTi"/>
              </a:rPr>
              <a:t>地已经出了土产</a:t>
            </a:r>
            <a:r>
              <a:rPr lang="en-US" sz="4000" b="1" i="0">
                <a:solidFill>
                  <a:schemeClr val="accent2"/>
                </a:solidFill>
                <a:latin typeface="KaiTi"/>
                <a:ea typeface="KaiTi"/>
                <a:cs typeface="KaiTi"/>
                <a:sym typeface="KaiTi"/>
              </a:rPr>
              <a:t>。 神，就是我们的神，要赐福与我们。</a:t>
            </a:r>
            <a:br>
              <a:rPr lang="en-US"/>
            </a:br>
            <a:r>
              <a:rPr lang="en-US" b="1" i="1" baseline="30000">
                <a:solidFill>
                  <a:srgbClr val="FFFF00"/>
                </a:solidFill>
                <a:latin typeface="Cabin"/>
                <a:ea typeface="Cabin"/>
                <a:cs typeface="Cabin"/>
                <a:sym typeface="Cabin"/>
              </a:rPr>
              <a:t>7 </a:t>
            </a:r>
            <a:r>
              <a:rPr lang="en-US" sz="4000" b="1" i="0">
                <a:solidFill>
                  <a:schemeClr val="accent2"/>
                </a:solidFill>
                <a:latin typeface="KaiTi"/>
                <a:ea typeface="KaiTi"/>
                <a:cs typeface="KaiTi"/>
                <a:sym typeface="KaiTi"/>
              </a:rPr>
              <a:t>神要赐福与我们。地的四极都要敬畏他。</a:t>
            </a:r>
            <a:br>
              <a:rPr lang="en-US" sz="4000" b="1" i="0">
                <a:solidFill>
                  <a:schemeClr val="accent2"/>
                </a:solidFill>
                <a:latin typeface="KaiTi"/>
                <a:ea typeface="KaiTi"/>
                <a:cs typeface="KaiTi"/>
                <a:sym typeface="KaiTi"/>
              </a:rPr>
            </a:br>
            <a:r>
              <a:rPr lang="en-US" sz="1800" b="1" i="0">
                <a:solidFill>
                  <a:schemeClr val="accent2"/>
                </a:solidFill>
                <a:latin typeface="KaiTi"/>
                <a:ea typeface="KaiTi"/>
                <a:cs typeface="KaiTi"/>
                <a:sym typeface="KaiTi"/>
              </a:rPr>
              <a:t> </a:t>
            </a:r>
            <a:br>
              <a:rPr lang="en-US" sz="3600">
                <a:solidFill>
                  <a:schemeClr val="accent2"/>
                </a:solidFill>
                <a:latin typeface="MS Gothic"/>
                <a:ea typeface="MS Gothic"/>
                <a:cs typeface="MS Gothic"/>
                <a:sym typeface="MS Gothic"/>
              </a:rPr>
            </a:br>
            <a:r>
              <a:rPr lang="en-US" sz="3200" b="1" i="1" baseline="30000">
                <a:solidFill>
                  <a:srgbClr val="FFFF00"/>
                </a:solidFill>
                <a:latin typeface="Cabin"/>
                <a:ea typeface="Cabin"/>
                <a:cs typeface="Cabin"/>
                <a:sym typeface="Cabin"/>
              </a:rPr>
              <a:t>6 </a:t>
            </a:r>
            <a:r>
              <a:rPr lang="en-US" b="1" i="0">
                <a:solidFill>
                  <a:schemeClr val="accent2"/>
                </a:solidFill>
                <a:latin typeface="MS Gothic"/>
                <a:ea typeface="MS Gothic"/>
                <a:cs typeface="MS Gothic"/>
                <a:sym typeface="MS Gothic"/>
              </a:rPr>
              <a:t>THE LAND YIELDS ITS HARVEST;</a:t>
            </a:r>
            <a:br>
              <a:rPr lang="en-US" b="1" i="0">
                <a:solidFill>
                  <a:schemeClr val="accent2"/>
                </a:solidFill>
                <a:latin typeface="MS Gothic"/>
                <a:ea typeface="MS Gothic"/>
                <a:cs typeface="MS Gothic"/>
                <a:sym typeface="MS Gothic"/>
              </a:rPr>
            </a:br>
            <a:r>
              <a:rPr lang="en-US" b="1" i="0">
                <a:solidFill>
                  <a:schemeClr val="accent2"/>
                </a:solidFill>
                <a:latin typeface="MS Gothic"/>
                <a:ea typeface="MS Gothic"/>
                <a:cs typeface="MS Gothic"/>
                <a:sym typeface="MS Gothic"/>
              </a:rPr>
              <a:t> GOD, OUR GOD, BLESSES US</a:t>
            </a:r>
            <a:br>
              <a:rPr lang="en-US" b="1" i="0">
                <a:solidFill>
                  <a:schemeClr val="accent2"/>
                </a:solidFill>
                <a:latin typeface="MS Gothic"/>
                <a:ea typeface="MS Gothic"/>
                <a:cs typeface="MS Gothic"/>
                <a:sym typeface="MS Gothic"/>
              </a:rPr>
            </a:br>
            <a:r>
              <a:rPr lang="en-US" sz="3200" b="1" i="1" baseline="30000">
                <a:solidFill>
                  <a:srgbClr val="FFFF00"/>
                </a:solidFill>
                <a:latin typeface="Cabin"/>
                <a:ea typeface="Cabin"/>
                <a:cs typeface="Cabin"/>
                <a:sym typeface="Cabin"/>
              </a:rPr>
              <a:t>7 </a:t>
            </a:r>
            <a:r>
              <a:rPr lang="en-US" b="1" i="0">
                <a:solidFill>
                  <a:schemeClr val="accent2"/>
                </a:solidFill>
                <a:latin typeface="MS Gothic"/>
                <a:ea typeface="MS Gothic"/>
                <a:cs typeface="MS Gothic"/>
                <a:sym typeface="MS Gothic"/>
              </a:rPr>
              <a:t>MAY  GOD BLESS US STILL,</a:t>
            </a:r>
            <a:br>
              <a:rPr lang="en-US" b="1" i="0">
                <a:solidFill>
                  <a:schemeClr val="accent2"/>
                </a:solidFill>
                <a:latin typeface="MS Gothic"/>
                <a:ea typeface="MS Gothic"/>
                <a:cs typeface="MS Gothic"/>
                <a:sym typeface="MS Gothic"/>
              </a:rPr>
            </a:br>
            <a:r>
              <a:rPr lang="en-US" b="1" i="0">
                <a:solidFill>
                  <a:schemeClr val="accent2"/>
                </a:solidFill>
                <a:latin typeface="MS Gothic"/>
                <a:ea typeface="MS Gothic"/>
                <a:cs typeface="MS Gothic"/>
                <a:sym typeface="MS Gothic"/>
              </a:rPr>
              <a:t> SO THAT ALL THE ENDS OF THE EARTH</a:t>
            </a:r>
            <a:r>
              <a:rPr lang="en-US" b="1" i="0" baseline="30000">
                <a:solidFill>
                  <a:schemeClr val="accent2"/>
                </a:solidFill>
                <a:latin typeface="MS Gothic"/>
                <a:ea typeface="MS Gothic"/>
                <a:cs typeface="MS Gothic"/>
                <a:sym typeface="MS Gothic"/>
              </a:rPr>
              <a:t> </a:t>
            </a:r>
            <a:r>
              <a:rPr lang="en-US" b="1" i="0">
                <a:solidFill>
                  <a:schemeClr val="accent2"/>
                </a:solidFill>
                <a:latin typeface="MS Gothic"/>
                <a:ea typeface="MS Gothic"/>
                <a:cs typeface="MS Gothic"/>
                <a:sym typeface="MS Gothic"/>
              </a:rPr>
              <a:t>WILL FEAR HIM.</a:t>
            </a:r>
            <a:endParaRPr b="1">
              <a:solidFill>
                <a:schemeClr val="accent2"/>
              </a:solidFill>
              <a:latin typeface="KaiTi"/>
              <a:ea typeface="KaiTi"/>
              <a:cs typeface="KaiTi"/>
              <a:sym typeface="KaiTi"/>
            </a:endParaRPr>
          </a:p>
        </p:txBody>
      </p:sp>
      <p:sp>
        <p:nvSpPr>
          <p:cNvPr id="958" name="Google Shape;958;p12"/>
          <p:cNvSpPr txBox="1">
            <a:spLocks noGrp="1"/>
          </p:cNvSpPr>
          <p:nvPr>
            <p:ph type="body" idx="1"/>
          </p:nvPr>
        </p:nvSpPr>
        <p:spPr>
          <a:xfrm>
            <a:off x="596541" y="5678205"/>
            <a:ext cx="8534400" cy="94456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880"/>
              <a:buNone/>
            </a:pPr>
            <a:r>
              <a:rPr lang="en-US" sz="3600" b="1">
                <a:solidFill>
                  <a:srgbClr val="E3F7FC"/>
                </a:solidFill>
                <a:latin typeface="KaiTi"/>
                <a:ea typeface="KaiTi"/>
                <a:cs typeface="KaiTi"/>
                <a:sym typeface="KaiTi"/>
              </a:rPr>
              <a:t>4) </a:t>
            </a:r>
            <a:r>
              <a:rPr lang="en-US" sz="3600" b="1">
                <a:solidFill>
                  <a:srgbClr val="0000CC"/>
                </a:solidFill>
                <a:latin typeface="KaiTi"/>
                <a:ea typeface="KaiTi"/>
                <a:cs typeface="KaiTi"/>
                <a:sym typeface="KaiTi"/>
              </a:rPr>
              <a:t>神賜福</a:t>
            </a:r>
            <a:r>
              <a:rPr lang="en-US" sz="1800" b="1">
                <a:solidFill>
                  <a:srgbClr val="0000CC"/>
                </a:solidFill>
                <a:latin typeface="MS Gothic"/>
                <a:ea typeface="MS Gothic"/>
                <a:cs typeface="MS Gothic"/>
                <a:sym typeface="MS Gothic"/>
              </a:rPr>
              <a:t>	  </a:t>
            </a:r>
            <a:r>
              <a:rPr lang="en-US" sz="3200" b="1">
                <a:solidFill>
                  <a:srgbClr val="0000CC"/>
                </a:solidFill>
                <a:latin typeface="MS Gothic"/>
                <a:ea typeface="MS Gothic"/>
                <a:cs typeface="MS Gothic"/>
                <a:sym typeface="MS Gothic"/>
              </a:rPr>
              <a:t>God Blesses</a:t>
            </a:r>
            <a:r>
              <a:rPr lang="en-US" b="1">
                <a:solidFill>
                  <a:srgbClr val="0000CC"/>
                </a:solidFill>
                <a:latin typeface="KaiTi"/>
                <a:ea typeface="KaiTi"/>
                <a:cs typeface="KaiTi"/>
                <a:sym typeface="KaiTi"/>
              </a:rPr>
              <a:t>	</a:t>
            </a:r>
            <a:r>
              <a:rPr lang="en-US" sz="3600" b="1">
                <a:solidFill>
                  <a:srgbClr val="0000CC"/>
                </a:solidFill>
                <a:latin typeface="KaiTi"/>
                <a:ea typeface="KaiTi"/>
                <a:cs typeface="KaiTi"/>
                <a:sym typeface="KaiTi"/>
              </a:rPr>
              <a:t>(</a:t>
            </a:r>
            <a:r>
              <a:rPr lang="en-US" sz="3600" b="1">
                <a:solidFill>
                  <a:srgbClr val="FFFF00"/>
                </a:solidFill>
                <a:latin typeface="KaiTi"/>
                <a:ea typeface="KaiTi"/>
                <a:cs typeface="KaiTi"/>
                <a:sym typeface="KaiTi"/>
              </a:rPr>
              <a:t>6, 7 </a:t>
            </a:r>
            <a:r>
              <a:rPr lang="en-US" sz="3600" b="1">
                <a:solidFill>
                  <a:srgbClr val="0000CC"/>
                </a:solidFill>
                <a:latin typeface="KaiTi"/>
                <a:ea typeface="KaiTi"/>
                <a:cs typeface="KaiTi"/>
                <a:sym typeface="KaiTi"/>
              </a:rPr>
              <a:t>節)</a:t>
            </a:r>
            <a:endParaRPr/>
          </a:p>
        </p:txBody>
      </p:sp>
    </p:spTree>
  </p:cSld>
  <p:clrMapOvr>
    <a:masterClrMapping/>
  </p:clrMapOvr>
</p:sld>
</file>

<file path=ppt/theme/theme1.xml><?xml version="1.0" encoding="utf-8"?>
<a:theme xmlns:a="http://schemas.openxmlformats.org/drawingml/2006/main" name="切割線">
  <a:themeElements>
    <a:clrScheme name="切割線">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663</Words>
  <Application>Microsoft Macintosh PowerPoint</Application>
  <PresentationFormat>Widescreen</PresentationFormat>
  <Paragraphs>18</Paragraphs>
  <Slides>8</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Calibri</vt:lpstr>
      <vt:lpstr>Arial</vt:lpstr>
      <vt:lpstr>Noto Sans Symbols</vt:lpstr>
      <vt:lpstr>MS Gothic</vt:lpstr>
      <vt:lpstr>Century Gothic</vt:lpstr>
      <vt:lpstr>Cambria</vt:lpstr>
      <vt:lpstr>Georgia</vt:lpstr>
      <vt:lpstr>KaiTi</vt:lpstr>
      <vt:lpstr>Cabin</vt:lpstr>
      <vt:lpstr>切割線</vt:lpstr>
      <vt:lpstr>詩篇 六七篇 PSALMS 67  </vt:lpstr>
      <vt:lpstr> 1願 神怜悯我们，赐福与我们，用脸光照我们。（细拉） 2 好叫世界得知你的道路，万国得知你的救恩。   1 MAY GOD BE GRACIOUS TO US AND BLESS US  AND MAKE HIS FACE SHINE ON US        (SELAH) 2 SO THAT YOUR WAYS MAY BE KNOWN ON EARTH,  YOUR SALVATION AMONG ALL NATIONS</vt:lpstr>
      <vt:lpstr>24 愿 耶和华赐福给你，保护你。 25 愿 耶和华使他的脸光照你，赐恩给你。 26 愿 耶和华向你仰脸，赐你平安。 24THE Lord BLESS YOU AND KEEP YOU; 25THE Lord MAKE HIS FACE SHINE ON YOU   AND BE GRACIOUS TO YOU; 26THE Lord TURN HIS FACE TOWARD YOU   AND GIVE YOU PEACE. </vt:lpstr>
      <vt:lpstr> 3 神阿，愿列邦称赞你，愿万民都称赞你。 3 MAY THE PEOPLE PRAISE YOU, O GOD;    MAY ALL THE PEOPLE PRAISE YOU.     4 愿万国都快乐欢呼。因为你必按公正审判万民，引导世上的万国。（细拉）     4  MAY THE NATIONS BE GLAD AND SING FOR JOY,     FOR YOU RULE THE PEOPLES WITH EQUITY       SELAH. 5 神阿，愿列邦称赞你，愿万民都称赞你。 5 MAY THE PEOPLE PRAISE YOU, O GOD;    MAY ALL THE PEOPLE PRAISE YOU.</vt:lpstr>
      <vt:lpstr>彼得前書 I PETER 2：9   惟有你們是被揀選的族類，是有君尊的祭司，是聖潔的國度，是屬 神的子民，要叫你們宣揚那召你們出黑暗入奇妙光明者的美德。 BUT YOU ARE A CHOSEN PEOPLE, A ROYAL PRIESTHOOD, A HOLY NATION, GOD’S SPECIAL POSSESSION, THAT YOU MAY DECLARE THE PRAISES OF HIM WHO CALLED YOU OUT OF DARKNESS INTO HIS WONDERFUL LIGHT.   加拉太書 GALATIANS  3:14   这便叫亚伯拉罕的福，因 基督耶稣可以临到外邦人，使我们因信得着所应许的圣灵。 HE REDEEMED US IN ORDER THAT THE BLESSING GIVEN TO ABRAHAM MIGHT COME TO THE GENTILES THROUGH CHRIST JESUS, SO THAT BY FAITH WE MIGHT RECEIVE THE PROMISE OF THE SPIRIT.</vt:lpstr>
      <vt:lpstr>       4 愿万国都快乐欢呼。  因为你必按公正审判万民，引导世上的万民。（细拉） 4 MAY THE NATIONS BE GLAD AND SING FOR JOY,   FOR YOU RULE THE PEOPLE WITH EQUITY AND   GUIDE THE NATIONS OF THE EARTH.  </vt:lpstr>
      <vt:lpstr>以弗所 EPHESIANS  1: 9, 10 9 都是照他自己所预定的美意，叫我们知道他旨意的奥秘， 10要照所安排的，在日期满足的时候，使天上地上一切所有的，   都在基督里面同归于一 9 HE MADE KNOWN TO US THE MYSTERY OF HIS WILL ACCORDING   TO HIS GOOD PLEASURE, WHICH HE PURPOSED IN CHRIST,  10 TO BE PUT INTO EFFECT WHEN THE TIMES REACH THEIR   FULFILLMENT—TO BRING UNITY TO ALL THINGS IN HEAVEN AND    ON EARTH UNDER CHRIST.  啓示錄 REVELATION  21: 24 列国要在城的光里行走。地上的君王必将自己的荣耀归与那城。 THE NATIONS WILL WALK BY ITS LIGHT, AND THE KINGS OF THE EARTH WILL BRING THEIR SPLENDOR INTO IT. </vt:lpstr>
      <vt:lpstr>        5 神阿，愿列邦称赞你。愿万民都称赞你。 5 MAY THE PEOPLE PRAISE YOU, O GOD;    MAY ALL THE PEOPLE PRAISE YOU   6 地已经出了土产。 神，就是我们的神，要赐福与我们。 7 神要赐福与我们。地的四极都要敬畏他。   6 THE LAND YIELDS ITS HARVEST;  GOD, OUR GOD, BLESSES US 7 MAY  GOD BLESS US STILL,  SO THAT ALL THE ENDS OF THE EARTH WILL FEAR HIM.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詩篇 六七篇 PSALMS 67  </dc:title>
  <dc:creator>Christopher Choi</dc:creator>
  <cp:lastModifiedBy>Marisa Lin</cp:lastModifiedBy>
  <cp:revision>1</cp:revision>
  <dcterms:created xsi:type="dcterms:W3CDTF">2021-09-02T07:02:48Z</dcterms:created>
  <dcterms:modified xsi:type="dcterms:W3CDTF">2022-05-31T04:52:36Z</dcterms:modified>
</cp:coreProperties>
</file>