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4" r:id="rId3"/>
    <p:sldId id="273" r:id="rId4"/>
    <p:sldId id="269" r:id="rId5"/>
    <p:sldId id="270" r:id="rId6"/>
    <p:sldId id="275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6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FD2B0-7505-9BEE-D41C-09529CD95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7D6819-1C6D-6960-8232-22110152C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CD364-DA9A-932E-FB94-09B8FEA24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1094F-2466-D4B5-639B-1FC4F57DF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4A9E4-6DA6-771D-8D78-F3E21AD68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37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ED45-294B-744F-D9ED-D1B428BF2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10E404-325C-43BC-05FD-DCB6367D4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A7F16-CB14-8E1A-2C67-B26A17965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FDC3D-B934-1635-226E-39D149935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7D6D7-CE83-751E-D8E3-29D27E3F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8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DD99CF-D2C6-7788-7A0A-257C34595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67FDE-022F-2431-2B3B-B7D8B1515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0C4F5-8845-BAF8-8C02-C7776B14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82E51-5461-703B-3ABB-F0DB9CAEF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10D40-D9F0-7A4A-FCB7-99F2905F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24D81-1981-2596-EBAF-EBDE51D86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4880A-1AA6-3797-8EE2-5006AC365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FADC0-FAC2-AC67-ABE1-6A35ED44A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8688C-1EE0-E05D-D0C9-BB9EFE4BF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BE562-73DB-1308-8B9D-0D2C6E2E2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8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8013C-C879-ABDB-575E-0D30D6E4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E7C99-C436-A576-5F17-F03DC57D2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4F558-2584-071E-D8B3-03F055B0A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598C5-4D73-559A-79B1-BA2A94479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0CDE7-F9EA-0D8F-B7CA-02EE186E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3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ADDCF-9028-0FF3-55AA-ADB395ECF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588D4-A2B2-2E70-4929-B1B3633339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ABD67-AA9B-7C16-E309-C13500F55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2F29A-E8A4-6511-3C3A-57203E912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6BEA1-B891-70A9-CFEB-4C14E5A1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83FA2-A61A-D4BA-6041-3CB19C214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AA11F-066A-272C-5D95-DD8392920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223D3-BF8C-1069-2DCE-0A40E1BED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1C281-CD3E-40DE-F724-FFAE282D2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878FA-8330-41BE-FC19-8D635A455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039A0-6CCF-6A27-8C07-398889D6CB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C8AF46-BA5C-0FA6-4C39-CE91B3CB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8125F8-10F1-4CC1-2D14-C621A756C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B5F7F1-8EDB-07F4-0B8B-B9A1A71E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7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32357-4B5F-AC8D-39BA-CDF7E5D82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EF2BF9-DF3E-61EC-A9CF-AF9FD319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9B999-AFA8-0526-14E4-46AFC718E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99A75-5D92-FF4D-0BDD-36519A5C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9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51984-041C-F714-2C43-71B4CE722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7B5A77-9E11-D941-20C7-6DA06D7DE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03797-EED4-176C-784C-47D92007A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5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393B1-BB49-2738-40FD-38A773916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00568-7630-B9D8-45E9-79F05F0AF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A435EB-4FFC-6AE3-B703-457ADA883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69DB4-DC3C-BB18-FE52-E3885818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473FD-0417-A32E-DA73-10826B3AB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F2CDC7-CFED-1A16-D2DE-EA94512B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6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5A657-5807-16FE-2039-0AF499BB2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9F12A1-7314-1AE4-D37E-5B0DBFA5F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18E48-EBE6-8BEC-37A6-1744AFEF3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18F35-3A88-3935-80FD-3FF94280A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EF39D-9150-9EBD-4665-B9B8DF28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41327-636C-77E5-0A7A-799A01E2E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9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3CE933-E722-E9C6-FB11-98404F12E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8F318-8548-6DD1-A416-C64516FA8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0BAF5-A185-BFC1-AAEB-3E1AD915F4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0906-90D9-4454-8131-3A2F554FECE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47843-3A16-D9D6-4DA3-A37B879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684B1-E11A-9CAB-593C-58E60F463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6A08B-4B13-468C-8ECB-D2771F99B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7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slid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2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160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882" y="1087798"/>
            <a:ext cx="11337323" cy="5341980"/>
          </a:xfrm>
        </p:spPr>
        <p:txBody>
          <a:bodyPr>
            <a:normAutofit lnSpcReduction="10000"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600" b="1" i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耶和华啊，我的敌人何其加增。有许多人起来攻击我。</a:t>
            </a:r>
            <a:b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b="1" i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2 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有许多人议论我说，他得不着神的帮助。</a:t>
            </a:r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（细拉）</a:t>
            </a:r>
            <a:endParaRPr lang="en-US" altLang="zh-CN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200" dirty="0">
                <a:latin typeface="KaiTi" panose="02010609060101010101" pitchFamily="49" charset="-122"/>
                <a:ea typeface="KaiTi" panose="02010609060101010101" pitchFamily="49" charset="-122"/>
              </a:rPr>
              <a:t>   </a:t>
            </a:r>
            <a:b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b="1" i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3 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但你耶和华是我四围的盾牌。是我的荣耀，又是叫我抬起头来的。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600" b="1" i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4 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我用我的声音求告耶和华，他就从他的圣山上应允我。</a:t>
            </a:r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（细拉）</a:t>
            </a:r>
            <a:endParaRPr lang="en-US" altLang="zh-CN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b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b="1" i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5 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我躺下睡觉。我醒着。耶和华都保佑我。</a:t>
            </a:r>
            <a:b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b="1" i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6 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虽有成万的百姓来周围攻击我，我也不怕。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  </a:t>
            </a:r>
            <a:b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b="1" i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7 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耶和华啊，求你起来。我的神啊，求你救我。因为你打了我一切仇敌的腮骨，敲碎了恶人的牙齿。</a:t>
            </a:r>
            <a:b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b="1" i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8 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救恩属乎耶和华。愿你赐福给你的百姓。</a:t>
            </a:r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（细拉</a:t>
            </a:r>
            <a:r>
              <a:rPr lang="en-US" altLang="zh-CN" sz="14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zh-TW" altLang="en-US" sz="1400" b="1" dirty="0">
              <a:latin typeface="KaiTi" panose="02010609060101010101" pitchFamily="49" charset="-122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marL="312528" indent="-312528" eaLnBrk="1">
              <a:buSzPct val="75000"/>
              <a:buFontTx/>
              <a:buChar char="•"/>
            </a:pPr>
            <a:endParaRPr lang="en-US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2591B8-4E97-8B60-32C5-57A16B41089E}"/>
              </a:ext>
            </a:extLst>
          </p:cNvPr>
          <p:cNvSpPr txBox="1"/>
          <p:nvPr/>
        </p:nvSpPr>
        <p:spPr>
          <a:xfrm>
            <a:off x="275303" y="379911"/>
            <a:ext cx="119166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PMingLiU" panose="02020500000000000000" pitchFamily="18" charset="-120"/>
              </a:rPr>
              <a:t>詩篇 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Psalms 3</a:t>
            </a:r>
            <a:r>
              <a:rPr lang="en-US" sz="3600" b="1" spc="75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  <a:cs typeface="PMingLiU" panose="02020500000000000000" pitchFamily="18" charset="-12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25945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slid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2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160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5735" y="1087798"/>
            <a:ext cx="11596816" cy="5668602"/>
          </a:xfrm>
        </p:spPr>
        <p:txBody>
          <a:bodyPr>
            <a:normAutofit fontScale="92500" lnSpcReduction="20000"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baseline="30000" dirty="0">
                <a:solidFill>
                  <a:srgbClr val="FF0000"/>
                </a:solidFill>
              </a:rPr>
              <a:t>1 </a:t>
            </a:r>
            <a:r>
              <a:rPr lang="en-US" sz="3500" dirty="0"/>
              <a:t>O LORD, how are they increased that trouble me! many are they that rise up against me.</a:t>
            </a:r>
            <a:br>
              <a:rPr lang="en-US" sz="3600" dirty="0"/>
            </a:br>
            <a:r>
              <a:rPr lang="en-US" b="1" i="1" baseline="30000" dirty="0">
                <a:solidFill>
                  <a:srgbClr val="FF0000"/>
                </a:solidFill>
              </a:rPr>
              <a:t>2 </a:t>
            </a:r>
            <a:r>
              <a:rPr lang="en-US" sz="3500" dirty="0"/>
              <a:t>Many there be which say of my soul, There is no help for him in God. </a:t>
            </a:r>
            <a:r>
              <a:rPr lang="en-US" sz="1500" dirty="0"/>
              <a:t>Selah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b="1" i="1" baseline="30000" dirty="0">
                <a:solidFill>
                  <a:srgbClr val="FF0000"/>
                </a:solidFill>
              </a:rPr>
              <a:t>3 </a:t>
            </a:r>
            <a:r>
              <a:rPr lang="en-US" sz="3500" dirty="0"/>
              <a:t>But thou, O LORD, art a shield for me; my glory, and the lifter up of mine head.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baseline="30000" dirty="0">
                <a:solidFill>
                  <a:srgbClr val="FF0000"/>
                </a:solidFill>
              </a:rPr>
              <a:t>4 </a:t>
            </a:r>
            <a:r>
              <a:rPr lang="en-US" sz="3500" dirty="0"/>
              <a:t>I cried unto the LORD with my voice, and he heard me out of his holy hill. </a:t>
            </a:r>
            <a:r>
              <a:rPr lang="en-US" sz="1500" dirty="0"/>
              <a:t>Selah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b="1" i="1" baseline="30000" dirty="0">
                <a:solidFill>
                  <a:srgbClr val="FF0000"/>
                </a:solidFill>
              </a:rPr>
              <a:t>5 </a:t>
            </a:r>
            <a:r>
              <a:rPr lang="en-US" sz="3500" dirty="0"/>
              <a:t>I laid me down and slept; I awaked; for the LORD sustained me.</a:t>
            </a:r>
            <a:br>
              <a:rPr lang="en-US" sz="3500" dirty="0"/>
            </a:br>
            <a:r>
              <a:rPr lang="en-US" b="1" i="1" baseline="30000" dirty="0">
                <a:solidFill>
                  <a:srgbClr val="FF0000"/>
                </a:solidFill>
              </a:rPr>
              <a:t>6 </a:t>
            </a:r>
            <a:r>
              <a:rPr lang="en-US" sz="3500" dirty="0"/>
              <a:t>I will not be afraid of ten thousands of people, that have set themselves against me round about.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  </a:t>
            </a:r>
            <a:br>
              <a:rPr lang="en-US" sz="3200" dirty="0"/>
            </a:br>
            <a:r>
              <a:rPr lang="en-US" b="1" i="1" baseline="30000" dirty="0">
                <a:solidFill>
                  <a:srgbClr val="FF0000"/>
                </a:solidFill>
              </a:rPr>
              <a:t>7 </a:t>
            </a:r>
            <a:r>
              <a:rPr lang="en-US" sz="3500" dirty="0"/>
              <a:t>Arise, O LORD; save me, O my God: for thou hast smitten all mine enemies upon the cheek bone; thou hast broken the teeth of the ungodly.</a:t>
            </a:r>
            <a:br>
              <a:rPr lang="en-US" sz="3200" dirty="0"/>
            </a:br>
            <a:r>
              <a:rPr lang="en-US" b="1" i="1" baseline="30000" dirty="0">
                <a:solidFill>
                  <a:srgbClr val="FF0000"/>
                </a:solidFill>
              </a:rPr>
              <a:t>8 </a:t>
            </a:r>
            <a:r>
              <a:rPr lang="en-US" sz="3500" dirty="0"/>
              <a:t>Salvation </a:t>
            </a:r>
            <a:r>
              <a:rPr lang="en-US" sz="3500" dirty="0" err="1"/>
              <a:t>belongeth</a:t>
            </a:r>
            <a:r>
              <a:rPr lang="en-US" sz="3500" dirty="0"/>
              <a:t> unto the LORD: thy blessing is upon thy people. </a:t>
            </a:r>
            <a:r>
              <a:rPr lang="en-US" sz="1500" dirty="0"/>
              <a:t>Selah.</a:t>
            </a:r>
            <a:endParaRPr lang="en-US" alt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2591B8-4E97-8B60-32C5-57A16B41089E}"/>
              </a:ext>
            </a:extLst>
          </p:cNvPr>
          <p:cNvSpPr txBox="1"/>
          <p:nvPr/>
        </p:nvSpPr>
        <p:spPr>
          <a:xfrm>
            <a:off x="275303" y="379911"/>
            <a:ext cx="119166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PMingLiU" panose="02020500000000000000" pitchFamily="18" charset="-120"/>
              </a:rPr>
              <a:t>詩篇 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Psalms 3</a:t>
            </a:r>
            <a:r>
              <a:rPr lang="en-US" sz="3600" b="1" spc="75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  <a:cs typeface="PMingLiU" panose="02020500000000000000" pitchFamily="18" charset="-12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894979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slid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2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160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570" y="2394894"/>
            <a:ext cx="8458721" cy="4034883"/>
          </a:xfrm>
        </p:spPr>
        <p:txBody>
          <a:bodyPr>
            <a:normAutofit lnSpcReduction="10000"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A) </a:t>
            </a:r>
            <a:r>
              <a:rPr 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大衛逃亡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David Fled</a:t>
            </a:r>
            <a:r>
              <a:rPr lang="en-US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   (</a:t>
            </a:r>
            <a:r>
              <a:rPr lang="zh-TW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撒</a:t>
            </a:r>
            <a:r>
              <a:rPr lang="zh-TW" altLang="en-US" sz="3600" spc="75" dirty="0">
                <a:solidFill>
                  <a:srgbClr val="0000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下 </a:t>
            </a:r>
            <a:r>
              <a:rPr lang="en-US" altLang="zh-TW" sz="3600" spc="75" dirty="0">
                <a:solidFill>
                  <a:srgbClr val="0000CC"/>
                </a:solidFill>
                <a:latin typeface="Arial" panose="020B060402020202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II Samuel 15</a:t>
            </a:r>
            <a:r>
              <a:rPr lang="en-US" sz="3600" spc="75" dirty="0">
                <a:solidFill>
                  <a:srgbClr val="0000CC"/>
                </a:solidFill>
                <a:latin typeface="Arial" panose="020B060402020202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9, 10;  13,14</a:t>
            </a:r>
            <a:r>
              <a:rPr lang="en-US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)</a:t>
            </a:r>
            <a:endParaRPr lang="en-US" sz="3600" spc="75" dirty="0">
              <a:solidFill>
                <a:srgbClr val="0000CC"/>
              </a:solidFill>
              <a:latin typeface="Times New Roman" panose="02020603050405020304" pitchFamily="18" charset="0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3600" spc="75" dirty="0">
              <a:solidFill>
                <a:srgbClr val="0000CC"/>
              </a:solidFill>
              <a:latin typeface="Times New Roman" panose="02020603050405020304" pitchFamily="18" charset="0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B) </a:t>
            </a:r>
            <a:r>
              <a:rPr 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大衛受咒詛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David Was Cursed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75" dirty="0">
                <a:solidFill>
                  <a:srgbClr val="0000CC"/>
                </a:solidFill>
                <a:latin typeface="Arial" panose="020B0604020202020204" pitchFamily="34" charset="0"/>
                <a:ea typeface="KaiTi" panose="02010609060101010101" pitchFamily="49" charset="-122"/>
              </a:rPr>
              <a:t>    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(</a:t>
            </a:r>
            <a:r>
              <a:rPr lang="zh-TW" altLang="en-US" sz="3600" spc="75" dirty="0">
                <a:solidFill>
                  <a:srgbClr val="0000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撒下 </a:t>
            </a:r>
            <a:r>
              <a:rPr lang="en-US" altLang="zh-TW" sz="3600" spc="75" dirty="0">
                <a:solidFill>
                  <a:srgbClr val="0000CC"/>
                </a:solidFill>
                <a:latin typeface="Arial" panose="020B060402020202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II Samuel 16 </a:t>
            </a:r>
            <a:r>
              <a:rPr lang="en-US" sz="3600" spc="75" dirty="0">
                <a:solidFill>
                  <a:srgbClr val="0000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5 – 8)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0" indent="-742950">
              <a:spcBef>
                <a:spcPts val="0"/>
              </a:spcBef>
              <a:spcAft>
                <a:spcPts val="0"/>
              </a:spcAft>
              <a:buAutoNum type="alphaUcParenR" startAt="3"/>
            </a:pPr>
            <a:r>
              <a:rPr 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大衛審視處境 </a:t>
            </a:r>
            <a:endParaRPr lang="en-US" altLang="zh-TW" sz="4000" b="1" spc="75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      David Assessed the</a:t>
            </a:r>
            <a:r>
              <a:rPr lang="en-US" sz="3600" spc="75" dirty="0">
                <a:solidFill>
                  <a:srgbClr val="0000CC"/>
                </a:solidFill>
                <a:latin typeface="Arial" panose="020B0604020202020204" pitchFamily="34" charset="0"/>
                <a:ea typeface="KaiTi" panose="02010609060101010101" pitchFamily="49" charset="-122"/>
              </a:rPr>
              <a:t>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Predicament</a:t>
            </a:r>
            <a:endParaRPr lang="en-US" sz="36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8750" indent="0" algn="ctr" eaLnBrk="1">
              <a:spcBef>
                <a:spcPts val="600"/>
              </a:spcBef>
              <a:buSzPct val="75000"/>
              <a:buNone/>
            </a:pPr>
            <a:endParaRPr lang="zh-TW" altLang="en-US" sz="4800" b="1" dirty="0">
              <a:latin typeface="Calibri" panose="020F0502020204030204" pitchFamily="34" charset="0"/>
              <a:ea typeface="Microsoft JhengHei" panose="020B0604030504040204" pitchFamily="34" charset="-120"/>
              <a:cs typeface="Calibri" panose="020F0502020204030204" pitchFamily="34" charset="0"/>
            </a:endParaRPr>
          </a:p>
          <a:p>
            <a:pPr marL="312528" indent="-312528" eaLnBrk="1">
              <a:buSzPct val="75000"/>
              <a:buFontTx/>
              <a:buChar char="•"/>
            </a:pPr>
            <a:endParaRPr lang="en-US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2591B8-4E97-8B60-32C5-57A16B41089E}"/>
              </a:ext>
            </a:extLst>
          </p:cNvPr>
          <p:cNvSpPr txBox="1"/>
          <p:nvPr/>
        </p:nvSpPr>
        <p:spPr>
          <a:xfrm>
            <a:off x="275303" y="806387"/>
            <a:ext cx="11916697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1)   </a:t>
            </a:r>
            <a:r>
              <a:rPr lang="zh-TW" sz="40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將困境帶到神面前 </a:t>
            </a:r>
            <a:r>
              <a:rPr lang="en-US" sz="4000" b="1" spc="75" dirty="0">
                <a:solidFill>
                  <a:srgbClr val="002060"/>
                </a:solidFill>
                <a:latin typeface="Arial" panose="020B0604020202020204" pitchFamily="34" charset="0"/>
                <a:ea typeface="KaiTi" panose="02010609060101010101" pitchFamily="49" charset="-122"/>
                <a:cs typeface="PMingLiU" panose="02020500000000000000" pitchFamily="18" charset="-120"/>
              </a:rPr>
              <a:t> 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(</a:t>
            </a:r>
            <a:r>
              <a:rPr lang="zh-TW" alt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PMingLiU" panose="02020500000000000000" pitchFamily="18" charset="-120"/>
              </a:rPr>
              <a:t>詩篇 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Psalms 3: 1, 2 )</a:t>
            </a:r>
            <a:endParaRPr lang="en-US" altLang="zh-TW" sz="4000" b="1" spc="75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  <a:cs typeface="PMingLiU" panose="02020500000000000000" pitchFamily="18" charset="-12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b="1" spc="75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  <a:cs typeface="PMingLiU" panose="02020500000000000000" pitchFamily="18" charset="-120"/>
              </a:rPr>
              <a:t>        Bring the Predicament to God</a:t>
            </a:r>
          </a:p>
        </p:txBody>
      </p:sp>
    </p:spTree>
    <p:extLst>
      <p:ext uri="{BB962C8B-B14F-4D97-AF65-F5344CB8AC3E}">
        <p14:creationId xmlns:p14="http://schemas.microsoft.com/office/powerpoint/2010/main" val="1111854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slid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2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384" y="2449640"/>
            <a:ext cx="11096313" cy="4080470"/>
          </a:xfrm>
        </p:spPr>
        <p:txBody>
          <a:bodyPr/>
          <a:lstStyle/>
          <a:p>
            <a:pPr marL="742950" marR="0" lvl="0" indent="-74295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從關注環境轉向關注神 </a:t>
            </a:r>
            <a:endParaRPr lang="en-US" altLang="zh-TW" sz="4000" b="1" spc="75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75" dirty="0">
                <a:solidFill>
                  <a:srgbClr val="0000CC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     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Turn the Eye from the Surrounding to God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500"/>
              </a:spcBef>
              <a:spcAft>
                <a:spcPts val="0"/>
              </a:spcAft>
              <a:buAutoNum type="alphaUcParenR" startAt="2"/>
            </a:pPr>
            <a:r>
              <a:rPr lang="zh-TW" altLang="en-US" sz="4000" b="1" spc="75" dirty="0">
                <a:solidFill>
                  <a:srgbClr val="0000CC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  仰賴神的名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Entrust God’s Name</a:t>
            </a:r>
            <a:r>
              <a:rPr lang="en-US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 (6 </a:t>
            </a:r>
            <a:r>
              <a:rPr lang="zh-TW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次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times</a:t>
            </a:r>
            <a:r>
              <a:rPr lang="en-US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)</a:t>
            </a:r>
          </a:p>
          <a:p>
            <a:pPr marL="0" marR="0" lvl="0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 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en-US" altLang="zh-TW" sz="4000" b="1" spc="75" dirty="0">
                <a:solidFill>
                  <a:srgbClr val="0000CC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C)</a:t>
            </a:r>
            <a:r>
              <a:rPr lang="zh-TW" altLang="en-US" sz="4000" b="1" spc="75" dirty="0">
                <a:solidFill>
                  <a:srgbClr val="0000CC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 完全信靠並交託給神 </a:t>
            </a:r>
            <a:endParaRPr lang="en-US" altLang="zh-TW" sz="4000" b="1" spc="75" dirty="0">
              <a:solidFill>
                <a:srgbClr val="0000CC"/>
              </a:solidFill>
              <a:latin typeface="Times New Roman" panose="02020603050405020304" pitchFamily="18" charset="0"/>
              <a:ea typeface="KaiTi" panose="02010609060101010101" pitchFamily="49" charset="-122"/>
            </a:endParaRPr>
          </a:p>
          <a:p>
            <a:pPr marL="0" marR="0" lvl="0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36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     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Totally Trust and Give the Situation to God</a:t>
            </a:r>
            <a:endParaRPr lang="en-US" sz="36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8750" indent="0" algn="ctr" eaLnBrk="1">
              <a:spcBef>
                <a:spcPts val="600"/>
              </a:spcBef>
              <a:buSzPct val="75000"/>
              <a:buNone/>
            </a:pPr>
            <a:endParaRPr lang="zh-TW" altLang="en-US" sz="4800" b="1" dirty="0">
              <a:latin typeface="Calibri" panose="020F0502020204030204" pitchFamily="34" charset="0"/>
              <a:ea typeface="Microsoft JhengHei" panose="020B0604030504040204" pitchFamily="34" charset="-120"/>
              <a:cs typeface="Calibri" panose="020F0502020204030204" pitchFamily="34" charset="0"/>
            </a:endParaRPr>
          </a:p>
          <a:p>
            <a:pPr marL="312528" indent="-312528" eaLnBrk="1">
              <a:buSzPct val="75000"/>
              <a:buFontTx/>
              <a:buChar char="•"/>
            </a:pPr>
            <a:endParaRPr lang="en-US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2591B8-4E97-8B60-32C5-57A16B41089E}"/>
              </a:ext>
            </a:extLst>
          </p:cNvPr>
          <p:cNvSpPr txBox="1"/>
          <p:nvPr/>
        </p:nvSpPr>
        <p:spPr>
          <a:xfrm>
            <a:off x="0" y="797151"/>
            <a:ext cx="11916697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2)   </a:t>
            </a:r>
            <a:r>
              <a:rPr lang="zh-TW" sz="40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請神掌管困境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(</a:t>
            </a:r>
            <a:r>
              <a:rPr lang="zh-TW" alt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PMingLiU" panose="02020500000000000000" pitchFamily="18" charset="-120"/>
              </a:rPr>
              <a:t>詩篇 </a:t>
            </a:r>
            <a:r>
              <a:rPr lang="en-US" altLang="zh-TW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PMingLiU" panose="02020500000000000000" pitchFamily="18" charset="-120"/>
              </a:rPr>
              <a:t>Psalms 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3: 3 - 6)</a:t>
            </a:r>
            <a:endParaRPr lang="en-US" altLang="zh-TW" sz="4000" b="1" spc="75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  <a:cs typeface="PMingLiU" panose="02020500000000000000" pitchFamily="18" charset="-12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zh-TW" sz="36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 </a:t>
            </a:r>
            <a:r>
              <a:rPr lang="en-US" altLang="zh-TW" sz="36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      </a:t>
            </a:r>
            <a:r>
              <a:rPr lang="en-US" sz="3600" b="1" spc="75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  <a:cs typeface="PMingLiU" panose="02020500000000000000" pitchFamily="18" charset="-120"/>
              </a:rPr>
              <a:t>Invite God Intervene in the Predicament</a:t>
            </a:r>
            <a:endParaRPr lang="en-US" sz="36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0816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slid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2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8851" y="1939833"/>
            <a:ext cx="10982932" cy="5063099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-US" alt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  </a:t>
            </a:r>
            <a:r>
              <a:rPr 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求神施恩拯救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Ask for Mercy and Salvation</a:t>
            </a:r>
            <a:r>
              <a:rPr lang="en-US" sz="3600" spc="75" dirty="0">
                <a:solidFill>
                  <a:srgbClr val="0000CC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endParaRPr lang="en-US" sz="36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0" indent="-742950">
              <a:spcBef>
                <a:spcPts val="0"/>
              </a:spcBef>
              <a:spcAft>
                <a:spcPts val="0"/>
              </a:spcAft>
              <a:buAutoNum type="alphaUcParenR" startAt="2"/>
            </a:pPr>
            <a:r>
              <a:rPr 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神的作為超乎所求所想</a:t>
            </a:r>
            <a:endParaRPr lang="en-US" altLang="zh-TW" sz="3000" spc="75" dirty="0">
              <a:solidFill>
                <a:srgbClr val="0000CC"/>
              </a:solidFill>
              <a:effectLst/>
              <a:latin typeface="Arial" panose="020B060402020202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      God’s Way Is Beyond Our Imagination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75" dirty="0">
                <a:solidFill>
                  <a:srgbClr val="0000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(</a:t>
            </a:r>
            <a:r>
              <a:rPr lang="zh-TW" altLang="en-US" sz="4000" spc="75" dirty="0">
                <a:solidFill>
                  <a:srgbClr val="0000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撒下 </a:t>
            </a:r>
            <a:r>
              <a:rPr lang="en-US" altLang="zh-TW" sz="3600" spc="75" dirty="0">
                <a:solidFill>
                  <a:srgbClr val="0000CC"/>
                </a:solidFill>
                <a:latin typeface="Arial" panose="020B060402020202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II Samuel 18</a:t>
            </a:r>
            <a:r>
              <a:rPr lang="en-US" sz="3600" spc="75" dirty="0">
                <a:solidFill>
                  <a:srgbClr val="0000CC"/>
                </a:solidFill>
                <a:latin typeface="Arial" panose="020B060402020202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: 9, 14, 15)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en-US" alt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C)  </a:t>
            </a:r>
            <a:r>
              <a:rPr 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救恩属乎神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Deliverance Comes from the Lord</a:t>
            </a:r>
            <a:endParaRPr lang="en-US" sz="36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8750" indent="0" algn="ctr" eaLnBrk="1">
              <a:spcBef>
                <a:spcPts val="600"/>
              </a:spcBef>
              <a:buSzPct val="75000"/>
              <a:buNone/>
            </a:pPr>
            <a:endParaRPr lang="zh-TW" altLang="en-US" sz="4800" b="1" dirty="0">
              <a:latin typeface="Calibri" panose="020F0502020204030204" pitchFamily="34" charset="0"/>
              <a:ea typeface="Microsoft JhengHei" panose="020B0604030504040204" pitchFamily="34" charset="-120"/>
              <a:cs typeface="Calibri" panose="020F0502020204030204" pitchFamily="34" charset="0"/>
            </a:endParaRPr>
          </a:p>
          <a:p>
            <a:pPr marL="312528" indent="-312528" eaLnBrk="1">
              <a:buSzPct val="75000"/>
              <a:buFontTx/>
              <a:buChar char="•"/>
            </a:pPr>
            <a:endParaRPr lang="en-US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2591B8-4E97-8B60-32C5-57A16B41089E}"/>
              </a:ext>
            </a:extLst>
          </p:cNvPr>
          <p:cNvSpPr txBox="1"/>
          <p:nvPr/>
        </p:nvSpPr>
        <p:spPr>
          <a:xfrm>
            <a:off x="0" y="797151"/>
            <a:ext cx="120811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3)  </a:t>
            </a:r>
            <a:r>
              <a:rPr lang="zh-TW" sz="40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向神祈求 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  <a:cs typeface="PMingLiU" panose="02020500000000000000" pitchFamily="18" charset="-120"/>
              </a:rPr>
              <a:t>Supplication 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(</a:t>
            </a:r>
            <a:r>
              <a:rPr lang="zh-TW" alt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PMingLiU" panose="02020500000000000000" pitchFamily="18" charset="-120"/>
              </a:rPr>
              <a:t>詩篇 </a:t>
            </a:r>
            <a:r>
              <a:rPr lang="en-US" altLang="zh-TW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PMingLiU" panose="02020500000000000000" pitchFamily="18" charset="-120"/>
              </a:rPr>
              <a:t>Psalms 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3: 7, 8)</a:t>
            </a:r>
            <a:endParaRPr lang="en-US" sz="4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093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slid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2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8851" y="1939833"/>
            <a:ext cx="10982932" cy="5063099"/>
          </a:xfrm>
        </p:spPr>
        <p:txBody>
          <a:bodyPr/>
          <a:lstStyle/>
          <a:p>
            <a:pPr marL="158750" indent="0" algn="ctr" eaLnBrk="1">
              <a:spcBef>
                <a:spcPts val="600"/>
              </a:spcBef>
              <a:buSzPct val="75000"/>
              <a:buNone/>
            </a:pPr>
            <a:endParaRPr lang="zh-TW" altLang="en-US" sz="4800" b="1" dirty="0">
              <a:latin typeface="Calibri" panose="020F0502020204030204" pitchFamily="34" charset="0"/>
              <a:ea typeface="Microsoft JhengHei" panose="020B0604030504040204" pitchFamily="34" charset="-120"/>
              <a:cs typeface="Calibri" panose="020F0502020204030204" pitchFamily="34" charset="0"/>
            </a:endParaRPr>
          </a:p>
          <a:p>
            <a:pPr marL="312528" indent="-312528" eaLnBrk="1">
              <a:buSzPct val="75000"/>
              <a:buFontTx/>
              <a:buChar char="•"/>
            </a:pPr>
            <a:endParaRPr lang="en-US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393C55-3A33-8D38-4E3A-3CD2A9B04D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9292" y="702906"/>
            <a:ext cx="4833416" cy="630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92248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slid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2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8850" y="1939833"/>
            <a:ext cx="11343149" cy="5063099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-US" altLang="zh-TW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  </a:t>
            </a:r>
            <a:r>
              <a:rPr lang="zh-TW" altLang="en-US" sz="4000" b="1" spc="75" dirty="0">
                <a:solidFill>
                  <a:srgbClr val="0000CC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神的慈愛圍繞著我們</a:t>
            </a:r>
            <a:endParaRPr lang="en-US" altLang="zh-TW" sz="4000" b="1" spc="75" dirty="0">
              <a:solidFill>
                <a:srgbClr val="0000CC"/>
              </a:solidFill>
              <a:latin typeface="Times New Roman" panose="02020603050405020304" pitchFamily="18" charset="0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spc="75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</a:rPr>
              <a:t>       </a:t>
            </a: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God’s Loving Kindness Surrounded Us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4000" b="1" spc="75" dirty="0">
                <a:solidFill>
                  <a:srgbClr val="0000CC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B)   </a:t>
            </a:r>
            <a:r>
              <a:rPr lang="zh-TW" altLang="en-US" sz="4000" b="1" spc="75" dirty="0">
                <a:solidFill>
                  <a:srgbClr val="0000CC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任何環境中抬起頭 仰望信靠 神 </a:t>
            </a:r>
            <a:endParaRPr lang="en-US" altLang="zh-TW" sz="4000" b="1" spc="75" dirty="0">
              <a:solidFill>
                <a:srgbClr val="0000CC"/>
              </a:solidFill>
              <a:latin typeface="Times New Roman" panose="02020603050405020304" pitchFamily="18" charset="0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75" dirty="0">
                <a:solidFill>
                  <a:srgbClr val="0000CC"/>
                </a:solidFill>
                <a:latin typeface="Arial" panose="020B0604020202020204" pitchFamily="34" charset="0"/>
                <a:ea typeface="KaiTi" panose="02010609060101010101" pitchFamily="49" charset="-122"/>
              </a:rPr>
              <a:t>       Left Our Head and Trust the Lord in All Situation</a:t>
            </a:r>
            <a:r>
              <a:rPr lang="en-US" sz="3600" spc="75" dirty="0">
                <a:solidFill>
                  <a:srgbClr val="0000CC"/>
                </a:solidFill>
                <a:latin typeface="KaiTi" panose="02010609060101010101" pitchFamily="49" charset="-122"/>
                <a:ea typeface="Times New Roman" panose="02020603050405020304" pitchFamily="18" charset="0"/>
              </a:rPr>
              <a:t>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spc="75" dirty="0">
              <a:solidFill>
                <a:srgbClr val="0000CC"/>
              </a:solidFill>
              <a:effectLst/>
              <a:latin typeface="Arial" panose="020B0604020202020204" pitchFamily="34" charset="0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C)   </a:t>
            </a:r>
            <a:r>
              <a:rPr lang="zh-TW" altLang="en-US" sz="4000" b="1" spc="75" dirty="0">
                <a:solidFill>
                  <a:srgbClr val="0000CC"/>
                </a:solidFill>
                <a:latin typeface="Arial" panose="020B0604020202020204" pitchFamily="34" charset="0"/>
                <a:ea typeface="KaiTi" panose="02010609060101010101" pitchFamily="49" charset="-122"/>
              </a:rPr>
              <a:t>神渴望我們經历 衪</a:t>
            </a:r>
            <a:endParaRPr lang="en-US" altLang="zh-TW" sz="4000" b="1" spc="75" dirty="0">
              <a:solidFill>
                <a:srgbClr val="0000CC"/>
              </a:solidFill>
              <a:latin typeface="Arial" panose="020B0604020202020204" pitchFamily="34" charset="0"/>
              <a:ea typeface="KaiTi" panose="02010609060101010101" pitchFamily="49" charset="-122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75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KaiTi" panose="02010609060101010101" pitchFamily="49" charset="-122"/>
              </a:rPr>
              <a:t>        God Desires for Us to Experience Him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8750" indent="0" algn="ctr" eaLnBrk="1">
              <a:spcBef>
                <a:spcPts val="600"/>
              </a:spcBef>
              <a:buSzPct val="75000"/>
              <a:buNone/>
            </a:pPr>
            <a:endParaRPr lang="zh-TW" altLang="en-US" sz="4800" b="1" dirty="0">
              <a:latin typeface="Calibri" panose="020F0502020204030204" pitchFamily="34" charset="0"/>
              <a:ea typeface="Microsoft JhengHei" panose="020B0604030504040204" pitchFamily="34" charset="-120"/>
              <a:cs typeface="Calibri" panose="020F0502020204030204" pitchFamily="34" charset="0"/>
            </a:endParaRPr>
          </a:p>
          <a:p>
            <a:pPr marL="312528" indent="-312528" eaLnBrk="1">
              <a:buSzPct val="75000"/>
              <a:buFontTx/>
              <a:buChar char="•"/>
            </a:pPr>
            <a:endParaRPr lang="en-US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2591B8-4E97-8B60-32C5-57A16B41089E}"/>
              </a:ext>
            </a:extLst>
          </p:cNvPr>
          <p:cNvSpPr txBox="1"/>
          <p:nvPr/>
        </p:nvSpPr>
        <p:spPr>
          <a:xfrm>
            <a:off x="55417" y="774849"/>
            <a:ext cx="120811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altLang="zh-TW" sz="40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4) </a:t>
            </a:r>
            <a:r>
              <a:rPr lang="zh-TW" altLang="en-US" sz="40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總結  </a:t>
            </a:r>
            <a:r>
              <a:rPr lang="en-US" altLang="zh-TW" sz="4000" b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PMingLiU" panose="02020500000000000000" pitchFamily="18" charset="-120"/>
              </a:rPr>
              <a:t>Conclusion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 </a:t>
            </a:r>
            <a:r>
              <a:rPr lang="zh-TW" alt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PMingLiU" panose="02020500000000000000" pitchFamily="18" charset="-120"/>
              </a:rPr>
              <a:t>詩篇 </a:t>
            </a:r>
            <a:r>
              <a:rPr lang="en-US" altLang="zh-TW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PMingLiU" panose="02020500000000000000" pitchFamily="18" charset="-120"/>
              </a:rPr>
              <a:t>Psalms </a:t>
            </a:r>
            <a:r>
              <a:rPr lang="en-US" sz="4000" b="1" spc="75" dirty="0">
                <a:solidFill>
                  <a:srgbClr val="002060"/>
                </a:solidFill>
                <a:effectLst/>
                <a:latin typeface="KaiTi" panose="02010609060101010101" pitchFamily="49" charset="-122"/>
                <a:ea typeface="Times New Roman" panose="02020603050405020304" pitchFamily="18" charset="0"/>
                <a:cs typeface="PMingLiU" panose="02020500000000000000" pitchFamily="18" charset="-120"/>
              </a:rPr>
              <a:t>3</a:t>
            </a:r>
            <a:endParaRPr lang="en-US" sz="4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69298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1000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665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KaiTi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 Lin</dc:creator>
  <cp:lastModifiedBy>Anderson Lin</cp:lastModifiedBy>
  <cp:revision>5</cp:revision>
  <dcterms:created xsi:type="dcterms:W3CDTF">2022-08-27T16:06:01Z</dcterms:created>
  <dcterms:modified xsi:type="dcterms:W3CDTF">2022-08-28T03:28:25Z</dcterms:modified>
</cp:coreProperties>
</file>