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6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9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5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12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1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97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62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4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3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908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6290-9A75-46F3-B04C-F9D3145673F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5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 cstate="print"/>
          <a:srcRect l="12499" t="9353" r="12500" b="13286"/>
          <a:stretch>
            <a:fillRect/>
          </a:stretch>
        </p:blipFill>
        <p:spPr bwMode="auto">
          <a:xfrm>
            <a:off x="339635" y="365759"/>
            <a:ext cx="11566656" cy="6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475" y="1698171"/>
            <a:ext cx="10506892" cy="1959429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谁能使我们与神的爱隔绝呢？</a:t>
            </a:r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shall separate us from the Love of God?</a:t>
            </a:r>
            <a:b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8525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17 </a:t>
            </a:r>
          </a:p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14 -17 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崔東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燮牧師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Pastor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Dongxie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Cui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459" y="214290"/>
            <a:ext cx="11715832" cy="6500858"/>
          </a:xfrm>
        </p:spPr>
        <p:txBody>
          <a:bodyPr/>
          <a:lstStyle/>
          <a:p>
            <a:pPr>
              <a:buNone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圣灵的印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Seal of the Holy Spirit)</a:t>
            </a:r>
          </a:p>
          <a:p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13.</a:t>
            </a:r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你们既听见真理的道，就是那叫你们得救的福音，也信了基督，既然信他，就受了所应许的</a:t>
            </a:r>
            <a:r>
              <a:rPr lang="zh-CN" alt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圣灵为印记</a:t>
            </a:r>
            <a:r>
              <a:rPr lang="zh-CN" altLang="en-US" sz="3600" b="1" i="1" u="sng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（弗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i="1" u="sng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600" b="1" dirty="0" smtClean="0"/>
              <a:t>13.  And you also were included in Christ when you heard the word of truth, the gospel of your salvation. Having believed,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were marked in him with a seal, the promised Holy Spirit,</a:t>
            </a:r>
            <a:r>
              <a:rPr lang="zh-CN" alt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36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age result for god's se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45" y="4929198"/>
            <a:ext cx="495303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643051"/>
            <a:ext cx="1143008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264" y="1643050"/>
            <a:ext cx="1110342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31.  </a:t>
            </a:r>
            <a:r>
              <a:rPr lang="zh-CN" altLang="en-US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既是这样，还有甚麽说的呢？神若帮助我们，谁能敌挡我们呢？</a:t>
            </a:r>
            <a:endParaRPr lang="en-US" altLang="zh-CN" sz="36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CN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32.  </a:t>
            </a:r>
            <a:r>
              <a:rPr lang="zh-CN" altLang="en-US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神既不爱惜自己的儿子，为我们众人舍了，豈不也把万物和他一同白白的赐给我们吗？</a:t>
            </a:r>
            <a:endParaRPr lang="en-US" altLang="zh-CN" sz="36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CN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33.  </a:t>
            </a:r>
            <a:r>
              <a:rPr lang="zh-CN" altLang="en-US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谁能控告神所拣选的人呢？有神称他们为义了。</a:t>
            </a:r>
            <a:endParaRPr lang="en-US" altLang="zh-CN" sz="36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1643050"/>
            <a:ext cx="11620581" cy="481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09" y="1600200"/>
            <a:ext cx="11525331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34.  </a:t>
            </a:r>
            <a:r>
              <a:rPr lang="zh-CN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谁能定他们的罪呢？有基督耶稣已经死了，而且从死裏复活，现今在神的右边，也替我们祈求。</a:t>
            </a:r>
            <a:endParaRPr lang="en-US" altLang="zh-CN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35.  </a:t>
            </a:r>
            <a:r>
              <a:rPr lang="zh-CN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谁能使我们与基督的爱隔绝呢？难道是患难吗？是困苦吗？是逼迫吗？是饥饿吗？是赤身露体吗？是危险吗？是剑吗？</a:t>
            </a:r>
            <a:endParaRPr lang="en-US" altLang="zh-CN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643050"/>
            <a:ext cx="114300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09" y="1600200"/>
            <a:ext cx="11525331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36.  </a:t>
            </a:r>
            <a:r>
              <a:rPr lang="zh-CN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如经上所记：我们为你的缘故终日被杀；人看我们如将宰的羊。</a:t>
            </a:r>
          </a:p>
          <a:p>
            <a:pPr>
              <a:buNone/>
            </a:pPr>
            <a:r>
              <a:rPr lang="en-US" altLang="zh-CN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37.  </a:t>
            </a:r>
            <a:r>
              <a:rPr lang="zh-CN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然而，靠著爱我们的主，在这一切的事上已经得胜有馀了。</a:t>
            </a:r>
            <a:endParaRPr lang="en-US" altLang="zh-CN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571612"/>
            <a:ext cx="115253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389" y="1600200"/>
            <a:ext cx="11314651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38.  </a:t>
            </a:r>
            <a:r>
              <a:rPr lang="zh-CN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因为我深信无論是死，是生，是天使，是掌权的，是有能的，是现在的事，是将來的事，</a:t>
            </a:r>
            <a:endParaRPr lang="en-US" altLang="zh-CN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39.  </a:t>
            </a:r>
            <a:r>
              <a:rPr lang="zh-CN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是高处的，是低处的，是别的受造之物，都不能叫我们与神的爱隔绝；这爱是在我们的主基督耶稣裏的。 </a:t>
            </a:r>
            <a:endParaRPr lang="en-US" altLang="zh-CN" sz="40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571612"/>
            <a:ext cx="115253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09" y="1600200"/>
            <a:ext cx="11525331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31.  What, then, shall we say in response to this? If God is for us, who can be against us?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32.  He who did not spare his own Son, but gave him up for us all -- how will he not also, along with him, graciously give us all things?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33.  Who will bring any charge against those whom God has chosen? It is God who justifies.</a:t>
            </a:r>
            <a:endParaRPr lang="en-US" altLang="zh-CN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571612"/>
            <a:ext cx="115253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09" y="1600200"/>
            <a:ext cx="11525331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34.  Who is he that condemns? Christ Jesus, who died -- more than that, who was raised to life -- is at the right hand of God and is also interceding for us.</a:t>
            </a:r>
            <a:br>
              <a:rPr lang="en-US" altLang="zh-CN" sz="3600" b="1" dirty="0" smtClean="0">
                <a:solidFill>
                  <a:srgbClr val="FFFF00"/>
                </a:solidFill>
              </a:rPr>
            </a:br>
            <a:r>
              <a:rPr lang="en-US" altLang="zh-CN" sz="3600" b="1" dirty="0" smtClean="0">
                <a:solidFill>
                  <a:srgbClr val="FFFF00"/>
                </a:solidFill>
              </a:rPr>
              <a:t>35.  Who shall separate us from the love of Christ? Shall trouble or hardship or persecution or famine or nakedness or danger or sword?</a:t>
            </a:r>
            <a:br>
              <a:rPr lang="en-US" altLang="zh-CN" sz="3600" b="1" dirty="0" smtClean="0">
                <a:solidFill>
                  <a:srgbClr val="FFFF00"/>
                </a:solidFill>
              </a:rPr>
            </a:br>
            <a:r>
              <a:rPr lang="en-US" altLang="zh-CN" sz="3600" b="1" dirty="0" smtClean="0">
                <a:solidFill>
                  <a:srgbClr val="FFFF00"/>
                </a:solidFill>
              </a:rPr>
              <a:t>36.  As it is written: "For your sake we face death all day long; we are considered as sheep to be slaughtered."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ì²êµ­ì ë¬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571612"/>
            <a:ext cx="1152533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三。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庆祝信徒的保障的救恩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b="1" dirty="0" smtClean="0"/>
              <a:t>Celebrate Believer’s Security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09" y="1600200"/>
            <a:ext cx="11525331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37.  No, in all these things we are more than conquerors through him who loved us.</a:t>
            </a:r>
            <a:br>
              <a:rPr lang="en-US" altLang="zh-CN" sz="3600" b="1" dirty="0" smtClean="0">
                <a:solidFill>
                  <a:srgbClr val="FFFF00"/>
                </a:solidFill>
              </a:rPr>
            </a:br>
            <a:r>
              <a:rPr lang="en-US" altLang="zh-CN" sz="3600" b="1" dirty="0" smtClean="0">
                <a:solidFill>
                  <a:srgbClr val="FFFF00"/>
                </a:solidFill>
              </a:rPr>
              <a:t>38.  For I am convinced that neither death nor life, neither angels nor demons, neither the present nor the future, nor any powers,</a:t>
            </a:r>
            <a:br>
              <a:rPr lang="en-US" altLang="zh-CN" sz="3600" b="1" dirty="0" smtClean="0">
                <a:solidFill>
                  <a:srgbClr val="FFFF00"/>
                </a:solidFill>
              </a:rPr>
            </a:br>
            <a:r>
              <a:rPr lang="en-US" altLang="zh-CN" sz="3600" b="1" dirty="0" smtClean="0">
                <a:solidFill>
                  <a:srgbClr val="FFFF00"/>
                </a:solidFill>
              </a:rPr>
              <a:t>39.  neither height nor depth, nor anything else in all creation, will be able to separate us from the love of God that is in Christ Jesus our Lord.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10939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结论：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Conclusion</a:t>
            </a:r>
            <a:r>
              <a:rPr lang="zh-CN" altLang="en-US" b="1" dirty="0" smtClean="0"/>
              <a:t>：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459" y="1600200"/>
            <a:ext cx="11715832" cy="4873752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得救的确据什么？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dirty="0" smtClean="0"/>
              <a:t>（</a:t>
            </a:r>
            <a:r>
              <a:rPr lang="en-US" altLang="zh-CN" sz="3600" dirty="0" smtClean="0"/>
              <a:t>What is the assurance of Salvation?) </a:t>
            </a:r>
          </a:p>
          <a:p>
            <a:pPr lvl="1"/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耶稣的宝血 </a:t>
            </a:r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( The Blood of Jesus) </a:t>
            </a:r>
          </a:p>
          <a:p>
            <a:pPr lvl="1"/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儿子的名分 </a:t>
            </a:r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( The </a:t>
            </a:r>
            <a:r>
              <a:rPr lang="en-US" altLang="zh-CN" sz="3600" b="1" dirty="0" err="1" smtClean="0">
                <a:latin typeface="微軟正黑體" pitchFamily="34" charset="-120"/>
                <a:ea typeface="微軟正黑體" pitchFamily="34" charset="-120"/>
              </a:rPr>
              <a:t>Sonship</a:t>
            </a:r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 of God) </a:t>
            </a:r>
          </a:p>
          <a:p>
            <a:pPr lvl="1"/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神的爱 </a:t>
            </a:r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( The Love of God) </a:t>
            </a:r>
          </a:p>
          <a:p>
            <a:pPr lvl="1"/>
            <a:endParaRPr lang="en-US" altLang="zh-CN" dirty="0" smtClean="0"/>
          </a:p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现在有没有得救的确信？ 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 Are you truly saved?)</a:t>
            </a:r>
          </a:p>
          <a:p>
            <a:pPr>
              <a:buNone/>
            </a:pP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altLang="zh-C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 </a:t>
            </a:r>
            <a:endParaRPr lang="en-US" altLang="zh-CN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20437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CN" altLang="en-US" sz="3600" b="1" dirty="0" smtClean="0"/>
              <a:t>引言：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Introduction: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1201440" cy="4873752"/>
          </a:xfrm>
        </p:spPr>
        <p:txBody>
          <a:bodyPr/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你有得救的确据吗？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 the assurance of salvation? </a:t>
            </a:r>
          </a:p>
          <a:p>
            <a:endParaRPr lang="en-US" dirty="0"/>
          </a:p>
        </p:txBody>
      </p:sp>
      <p:pic>
        <p:nvPicPr>
          <p:cNvPr id="5" name="Picture 4" descr="Image result for do you have assurance of salvation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23" y="3000372"/>
            <a:ext cx="78105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3143" y="285728"/>
            <a:ext cx="11157897" cy="6188224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保罗的告白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Confession)</a:t>
            </a:r>
            <a:r>
              <a:rPr lang="zh-CN" altLang="en-US" sz="3600" b="1" dirty="0" smtClean="0"/>
              <a:t>：</a:t>
            </a:r>
            <a:endParaRPr lang="en-US" altLang="zh-CN" sz="3600" b="1" dirty="0" smtClean="0"/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羅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8:38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.  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因为我深信无論是死，是生，是天使，是掌权的，是有能的，是现在的事，是将來的事，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39.  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是高处的，是低处的，是别的受造之物，都不能叫我们与神的爱隔绝；这爱是在我们的主基督耶稣裏的。</a:t>
            </a:r>
            <a:endParaRPr lang="en-US" altLang="zh-CN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b="1" dirty="0" smtClean="0"/>
              <a:t>Rom. 8:38</a:t>
            </a:r>
            <a:r>
              <a:rPr lang="en-US" sz="3600" b="1" dirty="0" smtClean="0"/>
              <a:t>.  For I am convinced that neither death nor life, neither angels nor demons, neither the present nor the future, nor any powers,</a:t>
            </a:r>
            <a:br>
              <a:rPr lang="en-US" sz="3600" b="1" dirty="0" smtClean="0"/>
            </a:br>
            <a:r>
              <a:rPr lang="en-US" sz="3600" b="1" dirty="0" smtClean="0"/>
              <a:t>39.  neither height nor depth, nor anything else in all creation, will be able to separate us from the love of God that is in Christ Jesus our Lord.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459" y="214290"/>
            <a:ext cx="12001541" cy="6259662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得救确信的重要性 </a:t>
            </a:r>
          </a:p>
          <a:p>
            <a:pPr lvl="1"/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否认耶稣的彼得                </a:t>
            </a:r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–          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传讲耶稣的彼得</a:t>
            </a:r>
            <a:endParaRPr lang="en-US" altLang="zh-CN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  </a:t>
            </a:r>
          </a:p>
          <a:p>
            <a:endParaRPr lang="zh-CN" altLang="en-US" dirty="0" smtClean="0"/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我们确信得救的确据是什么？</a:t>
            </a:r>
            <a:endParaRPr lang="en-US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Assurance of Salvation?</a:t>
            </a:r>
          </a:p>
          <a:p>
            <a:endParaRPr lang="zh-CN" altLang="en-US" dirty="0"/>
          </a:p>
        </p:txBody>
      </p:sp>
      <p:pic>
        <p:nvPicPr>
          <p:cNvPr id="4" name="Picture 3" descr="Image result for peter's reject Jes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1428736"/>
            <a:ext cx="5048285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Image result for ë² ëë¡ì ì¦ì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ë² ëë¡ì ì¦ì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 result for å£æ®¿é¨çå½¼å¾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1428736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156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/>
              <a:t>一。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耶稣基督的工作</a:t>
            </a:r>
            <a:r>
              <a:rPr lang="zh-CN" altLang="en-US" b="1" dirty="0" smtClean="0"/>
              <a:t> （</a:t>
            </a:r>
            <a:r>
              <a:rPr lang="zh-CN" altLang="en-US" b="1" dirty="0" smtClean="0"/>
              <a:t>罗</a:t>
            </a:r>
            <a:r>
              <a:rPr lang="en-US" altLang="zh-CN" b="1" dirty="0" smtClean="0"/>
              <a:t>Rom. 8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1-3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	Jesus’ wor</a:t>
            </a:r>
            <a:r>
              <a:rPr lang="en-US" b="1" dirty="0" smtClean="0"/>
              <a:t>k </a:t>
            </a:r>
            <a:r>
              <a:rPr lang="en-US" altLang="zh-CN" b="1" dirty="0" smtClean="0"/>
              <a:t> on the Cross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703" y="1500174"/>
            <a:ext cx="11344588" cy="49737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耶稣的宝血 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Blood of Jesus Christ</a:t>
            </a:r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没有义人，连一个都没有，罪的工价乃是死！</a:t>
            </a:r>
            <a:endParaRPr lang="en-US" altLang="ko-KR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ko-KR" altLang="en-US" sz="3200" b="1" dirty="0" smtClean="0">
                <a:latin typeface="微軟正黑體" pitchFamily="34" charset="-120"/>
              </a:rPr>
              <a:t>如今，那些在基督耶稣裏的就不定罪了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！</a:t>
            </a:r>
            <a:endParaRPr lang="en-US" altLang="zh-CN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3200" dirty="0" smtClean="0"/>
              <a:t>Therefore, there is now no condemnation for those who are in Christ Jesus,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。错误的确据  （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False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Assurance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把信心大小当作确据 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Size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of Faith) </a:t>
            </a:r>
          </a:p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把生命表现当作确据 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( Fruits of Life) </a:t>
            </a:r>
          </a:p>
          <a:p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10939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3600" b="1" dirty="0" smtClean="0"/>
              <a:t>二。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圣灵的工作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	The Wor</a:t>
            </a:r>
            <a:r>
              <a:rPr lang="en-US" sz="3600" b="1" dirty="0" smtClean="0"/>
              <a:t>k of </a:t>
            </a:r>
            <a:r>
              <a:rPr lang="en-US" sz="3600" b="1" dirty="0" smtClean="0"/>
              <a:t>the </a:t>
            </a:r>
            <a:r>
              <a:rPr lang="en-US" sz="3600" b="1" dirty="0" smtClean="0"/>
              <a:t>H</a:t>
            </a:r>
            <a:r>
              <a:rPr lang="en-US" altLang="zh-CN" sz="3600" b="1" dirty="0" smtClean="0"/>
              <a:t>oly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Spirit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459" y="1600200"/>
            <a:ext cx="11715832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儿子的名分 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Sonship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of God</a:t>
            </a:r>
            <a:r>
              <a:rPr lang="en-US" altLang="zh-CN" sz="3200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14.  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因为凡被神的灵引导的，都是神的儿子。</a:t>
            </a:r>
            <a:b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15.  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你们所受的，不是奴仆的心，仍旧害怕；所受的，乃是儿子的心，因此我们呼叫：阿爸！父！</a:t>
            </a:r>
            <a:b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3200" b="1" dirty="0" smtClean="0">
                <a:latin typeface="微軟正黑體" pitchFamily="34" charset="-120"/>
                <a:ea typeface="微軟正黑體" pitchFamily="34" charset="-120"/>
              </a:rPr>
              <a:t>16.  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圣灵与我们的心同證我们是神的儿女；</a:t>
            </a:r>
            <a:endParaRPr lang="en-US" altLang="zh-CN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3200" b="1" dirty="0" smtClean="0"/>
              <a:t>14.  because those who are led by the Spirit of God are sons of God.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15.  For you did not receive a spirit that makes you a slave again to fear, but you received the Spirit of </a:t>
            </a:r>
            <a:r>
              <a:rPr lang="en-US" altLang="zh-CN" sz="3200" b="1" dirty="0" err="1" smtClean="0"/>
              <a:t>sonship</a:t>
            </a:r>
            <a:r>
              <a:rPr lang="en-US" altLang="zh-CN" sz="3200" b="1" dirty="0" smtClean="0"/>
              <a:t>. And by him we cry, "Abba, Father."16.  The Spirit himself testifies with our spirit that we are God's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60" y="285728"/>
            <a:ext cx="11334829" cy="6188224"/>
          </a:xfrm>
        </p:spPr>
        <p:txBody>
          <a:bodyPr/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5.  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要把律法以下的人赎出來，叫我们得著儿子的名分。</a:t>
            </a:r>
            <a:b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3600" b="1" dirty="0" smtClean="0">
                <a:latin typeface="微軟正黑體" pitchFamily="34" charset="-120"/>
                <a:ea typeface="微軟正黑體" pitchFamily="34" charset="-120"/>
              </a:rPr>
              <a:t>6.  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你们既为儿子，神就差他儿子的灵进入你们（原文作我们）的心，呼叫：阿爸！父！</a:t>
            </a:r>
            <a:endParaRPr lang="en-US" altLang="zh-CN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600" b="1" dirty="0" smtClean="0"/>
              <a:t>5.  to redeem those under law, that we might receive the full rights of sons.</a:t>
            </a:r>
            <a:br>
              <a:rPr lang="en-US" sz="3600" b="1" dirty="0" smtClean="0"/>
            </a:br>
            <a:r>
              <a:rPr lang="en-US" sz="3600" b="1" dirty="0" smtClean="0"/>
              <a:t>6.  Because you are sons, God sent the Spirit of his Son into our hearts, the Spirit who calls out, "Abba, Father.“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阿爸！父！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Abba, Father!)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703" y="214290"/>
            <a:ext cx="11249337" cy="6259662"/>
          </a:xfrm>
        </p:spPr>
        <p:txBody>
          <a:bodyPr/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约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27-29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27.  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我的羊听我的声音，我也认识他们，他们也跟著我。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28.  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我又赐给他们永生；他们永不灭亡，谁也不能从我手裏把他们夺去。</a:t>
            </a:r>
            <a:r>
              <a:rPr lang="en-US" sz="3600" b="1" dirty="0" smtClean="0">
                <a:latin typeface="微軟正黑體" pitchFamily="34" charset="-120"/>
                <a:ea typeface="微軟正黑體" pitchFamily="34" charset="-120"/>
              </a:rPr>
              <a:t>29.  </a:t>
            </a:r>
            <a:r>
              <a:rPr lang="zh-CN" altLang="en-US" sz="3600" b="1" dirty="0" smtClean="0">
                <a:latin typeface="微軟正黑體" pitchFamily="34" charset="-120"/>
                <a:ea typeface="微軟正黑體" pitchFamily="34" charset="-120"/>
              </a:rPr>
              <a:t>我父把羊赐给我，他比万有都大，谁也不能从我父手裏把他们夺去。</a:t>
            </a:r>
            <a:endParaRPr lang="en-US" altLang="zh-CN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CN" sz="1600" b="1" dirty="0" smtClean="0"/>
          </a:p>
          <a:p>
            <a:r>
              <a:rPr lang="en-US" sz="3600" dirty="0" smtClean="0"/>
              <a:t>27.  My sheep listen to my voice; I know them, and they follow me.</a:t>
            </a:r>
            <a:r>
              <a:rPr lang="zh-CN" altLang="en-US" sz="3600" dirty="0" smtClean="0"/>
              <a:t> </a:t>
            </a:r>
            <a:r>
              <a:rPr lang="en-US" sz="3600" dirty="0" smtClean="0"/>
              <a:t>28.  I give them eternal life, and they shall never perish; no one can snatch them out of my hand.</a:t>
            </a:r>
            <a:r>
              <a:rPr lang="zh-CN" altLang="en-US" sz="3600" dirty="0" smtClean="0"/>
              <a:t> </a:t>
            </a:r>
            <a:r>
              <a:rPr lang="en-US" sz="3600" dirty="0" smtClean="0"/>
              <a:t>29.  My Father, who has given them to me, is greater than all; no one can snatch them out of my Father's hand.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459" y="214290"/>
            <a:ext cx="11715832" cy="6500858"/>
          </a:xfrm>
        </p:spPr>
        <p:txBody>
          <a:bodyPr/>
          <a:lstStyle/>
          <a:p>
            <a:pPr>
              <a:buNone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圣灵的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见证</a:t>
            </a:r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（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Testimony of the Holy Spirit) 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000" b="1" dirty="0" smtClean="0"/>
              <a:t>16.  </a:t>
            </a:r>
            <a:r>
              <a:rPr lang="zh-CN" altLang="en-US" sz="4000" b="1" dirty="0" smtClean="0">
                <a:latin typeface="微軟正黑體" pitchFamily="34" charset="-120"/>
                <a:ea typeface="微軟正黑體" pitchFamily="34" charset="-120"/>
              </a:rPr>
              <a:t>圣灵与我们的心同證我们是神的儿女</a:t>
            </a:r>
            <a:r>
              <a:rPr lang="zh-CN" altLang="en-US" sz="4000" b="1" dirty="0" smtClean="0"/>
              <a:t>；</a:t>
            </a:r>
            <a:endParaRPr lang="en-US" altLang="zh-CN" sz="4000" b="1" dirty="0" smtClean="0"/>
          </a:p>
          <a:p>
            <a:r>
              <a:rPr lang="en-US" sz="4000" b="1" dirty="0" smtClean="0"/>
              <a:t>16.  The Spirit himself testifies with our spirit that we are God's children.</a:t>
            </a:r>
            <a:endParaRPr lang="en-US" altLang="zh-CN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636</Words>
  <Application>Microsoft Office PowerPoint</Application>
  <PresentationFormat>Custom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谁能使我们与神的爱隔绝呢？ Who shall separate us from the Love of God?  </vt:lpstr>
      <vt:lpstr>引言： Introduction: </vt:lpstr>
      <vt:lpstr>Slide 3</vt:lpstr>
      <vt:lpstr>Slide 4</vt:lpstr>
      <vt:lpstr>一。耶稣基督的工作 （罗Rom. 8：1-3）  Jesus’ work  on the Cross </vt:lpstr>
      <vt:lpstr>二。圣灵的工作   The Work of the Holy Spirit </vt:lpstr>
      <vt:lpstr>Slide 7</vt:lpstr>
      <vt:lpstr>Slide 8</vt:lpstr>
      <vt:lpstr>Slide 9</vt:lpstr>
      <vt:lpstr>Slide 10</vt:lpstr>
      <vt:lpstr>三。庆祝信徒的保障的救恩 Celebrate Believer’s Security </vt:lpstr>
      <vt:lpstr>三。庆祝信徒的保障的救恩 Celebrate Believer’s Security </vt:lpstr>
      <vt:lpstr>三。庆祝信徒的保障的救恩 Celebrate Believer’s Security </vt:lpstr>
      <vt:lpstr>三。庆祝信徒的保障的救恩 Celebrate Believer’s Security </vt:lpstr>
      <vt:lpstr>三。庆祝信徒的保障的救恩 Celebrate Believer’s Security </vt:lpstr>
      <vt:lpstr>三。庆祝信徒的保障的救恩 Celebrate Believer’s Security </vt:lpstr>
      <vt:lpstr>三。庆祝信徒的保障的救恩 Celebrate Believer’s Security </vt:lpstr>
      <vt:lpstr>结论： Conclusion：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Ho</dc:creator>
  <cp:lastModifiedBy>jp</cp:lastModifiedBy>
  <cp:revision>50</cp:revision>
  <dcterms:created xsi:type="dcterms:W3CDTF">2017-09-02T22:15:11Z</dcterms:created>
  <dcterms:modified xsi:type="dcterms:W3CDTF">2018-09-14T17:25:49Z</dcterms:modified>
</cp:coreProperties>
</file>