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0"/>
  </p:notesMasterIdLst>
  <p:sldIdLst>
    <p:sldId id="256" r:id="rId2"/>
    <p:sldId id="258" r:id="rId3"/>
    <p:sldId id="265" r:id="rId4"/>
    <p:sldId id="261" r:id="rId5"/>
    <p:sldId id="262" r:id="rId6"/>
    <p:sldId id="259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0066"/>
    <a:srgbClr val="FF9900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51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095E0247-4E4C-4D77-9732-75F6B7B56F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A0493828-C1CC-4210-8906-8E049B3226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="" xmlns:a16="http://schemas.microsoft.com/office/drawing/2014/main" id="{3C74CEFD-29D8-42C1-A821-F1CAA740594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5EE2367F-9494-4EE8-9A8C-868CF04AD7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="" xmlns:a16="http://schemas.microsoft.com/office/drawing/2014/main" id="{150F1049-01C6-4A76-99F0-128DFE18D4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="" xmlns:a16="http://schemas.microsoft.com/office/drawing/2014/main" id="{D678C7BA-12C9-4198-86A9-4EF186108B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AC0B48-B0B3-415B-BC6A-6EC93F9AA3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="" xmlns:a16="http://schemas.microsoft.com/office/drawing/2014/main" id="{C917F105-3E8C-4CE0-9613-72912BAF3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D2A82C-46A5-4FEA-AD55-717C0370DEE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="" xmlns:a16="http://schemas.microsoft.com/office/drawing/2014/main" id="{E2186D60-7E31-4F23-9EB4-33E0BC17EA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="" xmlns:a16="http://schemas.microsoft.com/office/drawing/2014/main" id="{D8FA26A4-ABA5-489C-91C0-7A0B6C1C1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="" xmlns:a16="http://schemas.microsoft.com/office/drawing/2014/main" id="{8DF53BAC-4DC0-4431-99F6-A43ADC20CD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0184AA-5B99-41BB-96EA-AB316C9AD0F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F1903EC5-4F5C-48DF-BB85-C7F28A5E4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A230217B-AF68-45BF-930F-311D52D8F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="" xmlns:a16="http://schemas.microsoft.com/office/drawing/2014/main" id="{8DF53BAC-4DC0-4431-99F6-A43ADC20CD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0184AA-5B99-41BB-96EA-AB316C9AD0F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F1903EC5-4F5C-48DF-BB85-C7F28A5E4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A230217B-AF68-45BF-930F-311D52D8F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108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="" xmlns:a16="http://schemas.microsoft.com/office/drawing/2014/main" id="{4223C2DC-C727-4D5F-9963-42EC985FB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3BCD33-FC83-4232-A79E-1197E085BF8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="" xmlns:a16="http://schemas.microsoft.com/office/drawing/2014/main" id="{5467B103-EC84-4EB4-93A9-815EF019FE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="" xmlns:a16="http://schemas.microsoft.com/office/drawing/2014/main" id="{161DFEB5-F319-4E31-97C7-9B368D8A0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="" xmlns:a16="http://schemas.microsoft.com/office/drawing/2014/main" id="{3AD7790D-A587-4508-9EF7-47318FB513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5F69D3-6245-4513-B18B-AA98251E5A27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="" xmlns:a16="http://schemas.microsoft.com/office/drawing/2014/main" id="{AFC449B5-14A9-42B9-9D4C-7697E420E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="" xmlns:a16="http://schemas.microsoft.com/office/drawing/2014/main" id="{4C7E03AB-3C4B-4126-936C-13684D85A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="" xmlns:a16="http://schemas.microsoft.com/office/drawing/2014/main" id="{1748F937-E628-479F-A6C6-E54F3D5AB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48C14F-A1FF-4992-929E-23DA21790A44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="" xmlns:a16="http://schemas.microsoft.com/office/drawing/2014/main" id="{BCA610CF-739D-4F12-9722-775E27F06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="" xmlns:a16="http://schemas.microsoft.com/office/drawing/2014/main" id="{D5FB90F9-9FF6-4054-B915-1637B19FE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="" xmlns:a16="http://schemas.microsoft.com/office/drawing/2014/main" id="{1748F937-E628-479F-A6C6-E54F3D5AB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48C14F-A1FF-4992-929E-23DA21790A44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="" xmlns:a16="http://schemas.microsoft.com/office/drawing/2014/main" id="{BCA610CF-739D-4F12-9722-775E27F06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="" xmlns:a16="http://schemas.microsoft.com/office/drawing/2014/main" id="{D5FB90F9-9FF6-4054-B915-1637B19FE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0333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="" xmlns:a16="http://schemas.microsoft.com/office/drawing/2014/main" id="{BB0144E0-20E4-478B-B170-E63B9227A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5CCEF7-6667-4471-8152-6A39718BF81F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="" xmlns:a16="http://schemas.microsoft.com/office/drawing/2014/main" id="{D3FE5257-ED2B-4183-822B-6F98559709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="" xmlns:a16="http://schemas.microsoft.com/office/drawing/2014/main" id="{59F4A63B-CD30-4E70-9B01-E0349C9A9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>
            <a:extLst>
              <a:ext uri="{FF2B5EF4-FFF2-40B4-BE49-F238E27FC236}">
                <a16:creationId xmlns="" xmlns:a16="http://schemas.microsoft.com/office/drawing/2014/main" id="{F68D63B0-80FC-43B4-9EC2-D3EC67191DB5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95235" name="Group 3">
              <a:extLst>
                <a:ext uri="{FF2B5EF4-FFF2-40B4-BE49-F238E27FC236}">
                  <a16:creationId xmlns="" xmlns:a16="http://schemas.microsoft.com/office/drawing/2014/main" id="{881E0C21-26EA-48C4-AAF5-506B7A5F3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95236" name="Freeform 4">
                <a:extLst>
                  <a:ext uri="{FF2B5EF4-FFF2-40B4-BE49-F238E27FC236}">
                    <a16:creationId xmlns="" xmlns:a16="http://schemas.microsoft.com/office/drawing/2014/main" id="{4D4ED768-9DAC-4C5E-94FA-4F932DADFC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37" name="Freeform 5">
                <a:extLst>
                  <a:ext uri="{FF2B5EF4-FFF2-40B4-BE49-F238E27FC236}">
                    <a16:creationId xmlns="" xmlns:a16="http://schemas.microsoft.com/office/drawing/2014/main" id="{2A19AE77-C8F4-490F-9112-09F8E7D006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5238" name="Freeform 6">
              <a:extLst>
                <a:ext uri="{FF2B5EF4-FFF2-40B4-BE49-F238E27FC236}">
                  <a16:creationId xmlns="" xmlns:a16="http://schemas.microsoft.com/office/drawing/2014/main" id="{C3A3CA41-8F36-4E39-B367-B4AB85BF9C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39" name="Freeform 7">
              <a:extLst>
                <a:ext uri="{FF2B5EF4-FFF2-40B4-BE49-F238E27FC236}">
                  <a16:creationId xmlns="" xmlns:a16="http://schemas.microsoft.com/office/drawing/2014/main" id="{1CC1947A-65E3-4B59-9749-2D0B4C86EF1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40" name="Freeform 8">
              <a:extLst>
                <a:ext uri="{FF2B5EF4-FFF2-40B4-BE49-F238E27FC236}">
                  <a16:creationId xmlns="" xmlns:a16="http://schemas.microsoft.com/office/drawing/2014/main" id="{5BA09341-C6F5-47E6-BE8A-35DB047B9DF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5241" name="Group 9">
              <a:extLst>
                <a:ext uri="{FF2B5EF4-FFF2-40B4-BE49-F238E27FC236}">
                  <a16:creationId xmlns="" xmlns:a16="http://schemas.microsoft.com/office/drawing/2014/main" id="{A80A1452-03C8-43A7-A30A-B1A38FAE24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95242" name="Freeform 10">
                <a:extLst>
                  <a:ext uri="{FF2B5EF4-FFF2-40B4-BE49-F238E27FC236}">
                    <a16:creationId xmlns="" xmlns:a16="http://schemas.microsoft.com/office/drawing/2014/main" id="{7D37DAA9-B4DD-48B1-A1BC-E62062628C1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3" name="Freeform 11">
                <a:extLst>
                  <a:ext uri="{FF2B5EF4-FFF2-40B4-BE49-F238E27FC236}">
                    <a16:creationId xmlns="" xmlns:a16="http://schemas.microsoft.com/office/drawing/2014/main" id="{B9D4FBFE-E07F-498D-9C59-8A50AA235E0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4" name="Freeform 12">
                <a:extLst>
                  <a:ext uri="{FF2B5EF4-FFF2-40B4-BE49-F238E27FC236}">
                    <a16:creationId xmlns="" xmlns:a16="http://schemas.microsoft.com/office/drawing/2014/main" id="{4D8A77DD-4976-4021-9B88-30B96C4FAEE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5" name="Freeform 13">
                <a:extLst>
                  <a:ext uri="{FF2B5EF4-FFF2-40B4-BE49-F238E27FC236}">
                    <a16:creationId xmlns="" xmlns:a16="http://schemas.microsoft.com/office/drawing/2014/main" id="{5FE029F1-D9EA-4AE8-B3E9-98F87435735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6" name="Freeform 14">
                <a:extLst>
                  <a:ext uri="{FF2B5EF4-FFF2-40B4-BE49-F238E27FC236}">
                    <a16:creationId xmlns="" xmlns:a16="http://schemas.microsoft.com/office/drawing/2014/main" id="{9D20468D-DE96-4A26-8D8E-2FFCC0F124D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47" name="Freeform 15">
                <a:extLst>
                  <a:ext uri="{FF2B5EF4-FFF2-40B4-BE49-F238E27FC236}">
                    <a16:creationId xmlns="" xmlns:a16="http://schemas.microsoft.com/office/drawing/2014/main" id="{E2538796-7C24-485B-AA8B-AFF49F55FDC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5248" name="Rectangle 16">
            <a:extLst>
              <a:ext uri="{FF2B5EF4-FFF2-40B4-BE49-F238E27FC236}">
                <a16:creationId xmlns="" xmlns:a16="http://schemas.microsoft.com/office/drawing/2014/main" id="{36E80304-16E0-444D-9B34-08E8E55B79F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5249" name="Rectangle 17">
            <a:extLst>
              <a:ext uri="{FF2B5EF4-FFF2-40B4-BE49-F238E27FC236}">
                <a16:creationId xmlns="" xmlns:a16="http://schemas.microsoft.com/office/drawing/2014/main" id="{FAB1A139-F50F-449A-87A7-5DB53B9AA8F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5250" name="Rectangle 18">
            <a:extLst>
              <a:ext uri="{FF2B5EF4-FFF2-40B4-BE49-F238E27FC236}">
                <a16:creationId xmlns="" xmlns:a16="http://schemas.microsoft.com/office/drawing/2014/main" id="{FE4A08EE-3633-459C-8DC2-5A5118E05940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A250A708-E3BA-4B6A-B1A0-0A944D86EC36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95251" name="Rectangle 19">
            <a:extLst>
              <a:ext uri="{FF2B5EF4-FFF2-40B4-BE49-F238E27FC236}">
                <a16:creationId xmlns="" xmlns:a16="http://schemas.microsoft.com/office/drawing/2014/main" id="{BE8B9EA3-9409-4F18-A81C-2483DC23CC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5252" name="Rectangle 20">
            <a:extLst>
              <a:ext uri="{FF2B5EF4-FFF2-40B4-BE49-F238E27FC236}">
                <a16:creationId xmlns="" xmlns:a16="http://schemas.microsoft.com/office/drawing/2014/main" id="{B885359A-1460-4C5A-B1D9-9170E0CF01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4CDFD7-814B-4EEA-9047-1D9B42412E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F35E00-BE97-433C-8B6E-6C1A90E44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AA63E0-751C-4E09-8982-D12B7AF72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41B13C7-24E6-43DC-9082-37D51B08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3CB7D1-1263-4434-8B29-C3C7806E3E03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33580B-2F1F-48AF-8BC4-72370C7E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586190-CE7F-495A-8E27-A28B3635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745D7-8439-47AE-9588-CD81C3DC62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5617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DF49A8D-2F8E-4F84-822D-3128956F7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15474-2278-4A43-838E-920BD7C56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60CC5E-4D82-410E-8ECC-8DFD91AB9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0F1228-863C-4199-8373-F25107993B39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C3B292-987C-4139-BEBA-79848278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8917B5-0273-477B-9F5F-964CDF72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14CEB-7F4C-495D-A1A4-08B76DC72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4989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8EE52A-1886-4172-A3FB-C06598B0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5727CE-B73F-4A49-AD81-2F1E3A63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A5DBB0-8D4E-4C82-90C5-6E60B654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223CEC-D49D-433A-8D5A-23F2FA4EE3FB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ED1866-0BE8-4ADE-9AB4-33372650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9CC69B-7BEC-4DAC-9760-812DFC20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C8A8A-3C0D-43C3-982F-FBE4EE7DC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7328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F1900E-9CC9-4CCC-B90C-3F4E0722E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D7F7E7-78B8-4CD1-91CC-3666F5F73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EFEEF6-12F7-4E16-ACBB-99CEEEA5B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EB3825-9205-4665-B542-2E85AADF5D4E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826FBE-F551-48D4-AAB9-B4DD77CF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4BAC1D-C595-4F23-84A6-27666E5F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A1037-A372-4786-9A52-3445329E6B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5441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838497-1D50-428E-AFB6-EDB13E438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8912D6-A3A7-4F85-B9FF-116318AA8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6D3F77-E12F-4193-9157-D0123386E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C8B13FD-C92A-41DE-85DF-E8897FCC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2D3000-3CDD-4298-B126-505684E2C4EF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FE321E-009A-4B94-A475-4E31C1A62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BC6175-16A5-4B63-8625-E5D466E2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DEDF4-C80E-4A2D-8EE2-8246D567F8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9735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865101-BA12-4E09-AEE6-91482EDBE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1EC3554-F4BB-4181-83BA-8FD04EC8D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59FDD8E-210B-4006-A31B-E233F4242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A98D5B2-B53D-4C8A-944A-3CC0DB12D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41FECDC-04EA-4E50-A591-85C03768B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4F4E6F5-BC9F-4318-95B7-16871D1A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A907B-EE3F-4155-A395-45C13DCBFC96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687C592-B77C-434E-A624-407B40E4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93BFB63-003F-4969-A2B6-0BB1F41A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1E4D1-C1D1-428C-B416-C71AC0477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1629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5C5C88-1796-491E-801C-4FA00E884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F9325E5-DCA2-41E6-A744-76A67477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925977-1227-4398-A3EC-C92110C275AE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48F27EA-098C-4FCB-A7D0-F50EF0C7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29A75EA-CE0E-4367-A25F-18B25AAF7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7A37B-42F2-4372-A43A-F35E26ED1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5785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64217F5-BBC3-486C-8346-BC633F52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37B454-0514-4F2F-AE1F-52F3418FBC0B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3DCE5FF-E4FD-4E0A-A105-ACB6C966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1D3287E-11D8-4016-9A84-5FE0450C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95D1F-C8BC-4F5F-B348-C12F42599F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26943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6CB721-1FC7-417E-B63F-22B6D204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3CA34E-E3BD-4641-9A17-B05EC23F3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28E545D-4783-4B2A-AB6D-BEA378F31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6C31B3-02D1-4A21-AA83-4DAE23E88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07BD09-71CB-4BE8-B9E7-41E65355AB80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190A78B-1A3A-4D37-A6F9-A46707AD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6B95369-47F5-40B6-A367-96CC940B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3A520-6C93-4231-A752-2E75A052E3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3266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F11094-0E81-43DD-9537-33CE8F31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2EF396A-3E8E-4E02-8CA8-D07A30F58E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4B13DE0-0177-4EFF-AF69-66E205665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223E2BF-15B3-4470-9AC8-8B1799BF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D26932-F361-4736-BF21-247552A9226D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E9A2B0A-92F2-4BF3-81E2-0D4025B1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C07199-82C8-4AD9-B936-E3380AB2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0CC36-D78A-4DB4-873D-798549214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1584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>
            <a:extLst>
              <a:ext uri="{FF2B5EF4-FFF2-40B4-BE49-F238E27FC236}">
                <a16:creationId xmlns="" xmlns:a16="http://schemas.microsoft.com/office/drawing/2014/main" id="{48CE433A-F61D-49FA-BE6E-33D2A52B05B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94211" name="Freeform 3">
              <a:extLst>
                <a:ext uri="{FF2B5EF4-FFF2-40B4-BE49-F238E27FC236}">
                  <a16:creationId xmlns="" xmlns:a16="http://schemas.microsoft.com/office/drawing/2014/main" id="{CBE3D3AA-9F32-4239-AD3A-E076176DC55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12" name="Freeform 4">
              <a:extLst>
                <a:ext uri="{FF2B5EF4-FFF2-40B4-BE49-F238E27FC236}">
                  <a16:creationId xmlns="" xmlns:a16="http://schemas.microsoft.com/office/drawing/2014/main" id="{724E7653-72A6-445E-AD4C-589156059BD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4213" name="Group 5">
              <a:extLst>
                <a:ext uri="{FF2B5EF4-FFF2-40B4-BE49-F238E27FC236}">
                  <a16:creationId xmlns="" xmlns:a16="http://schemas.microsoft.com/office/drawing/2014/main" id="{2D4CFB06-8DBA-4D38-A441-6D363FC6F6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94214" name="Freeform 6">
                <a:extLst>
                  <a:ext uri="{FF2B5EF4-FFF2-40B4-BE49-F238E27FC236}">
                    <a16:creationId xmlns="" xmlns:a16="http://schemas.microsoft.com/office/drawing/2014/main" id="{A4053356-D8D3-4690-AE3E-AA5BD3CC09A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5" name="Freeform 7">
                <a:extLst>
                  <a:ext uri="{FF2B5EF4-FFF2-40B4-BE49-F238E27FC236}">
                    <a16:creationId xmlns="" xmlns:a16="http://schemas.microsoft.com/office/drawing/2014/main" id="{02AB2A00-4326-4711-909B-C3428CD0240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6" name="Freeform 8">
                <a:extLst>
                  <a:ext uri="{FF2B5EF4-FFF2-40B4-BE49-F238E27FC236}">
                    <a16:creationId xmlns="" xmlns:a16="http://schemas.microsoft.com/office/drawing/2014/main" id="{B09BD4D7-9C3A-4C25-A8B7-5C6CD7AA78F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7" name="Freeform 9">
                <a:extLst>
                  <a:ext uri="{FF2B5EF4-FFF2-40B4-BE49-F238E27FC236}">
                    <a16:creationId xmlns="" xmlns:a16="http://schemas.microsoft.com/office/drawing/2014/main" id="{10E1FF45-52CB-48D5-AEFD-F6161E8DC86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8" name="Freeform 10">
                <a:extLst>
                  <a:ext uri="{FF2B5EF4-FFF2-40B4-BE49-F238E27FC236}">
                    <a16:creationId xmlns="" xmlns:a16="http://schemas.microsoft.com/office/drawing/2014/main" id="{3BD3F508-68ED-4678-AAA8-2483BE72EB9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9" name="Freeform 11">
                <a:extLst>
                  <a:ext uri="{FF2B5EF4-FFF2-40B4-BE49-F238E27FC236}">
                    <a16:creationId xmlns="" xmlns:a16="http://schemas.microsoft.com/office/drawing/2014/main" id="{8FCDEE79-1471-4419-888A-873DAE14B01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20" name="Freeform 12">
                <a:extLst>
                  <a:ext uri="{FF2B5EF4-FFF2-40B4-BE49-F238E27FC236}">
                    <a16:creationId xmlns="" xmlns:a16="http://schemas.microsoft.com/office/drawing/2014/main" id="{5A777787-EEC5-44BC-A4A2-E570DD63A7E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21" name="Freeform 13">
                <a:extLst>
                  <a:ext uri="{FF2B5EF4-FFF2-40B4-BE49-F238E27FC236}">
                    <a16:creationId xmlns="" xmlns:a16="http://schemas.microsoft.com/office/drawing/2014/main" id="{E0089393-8307-4B21-9D19-F9E6CB86328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22" name="Freeform 14">
                <a:extLst>
                  <a:ext uri="{FF2B5EF4-FFF2-40B4-BE49-F238E27FC236}">
                    <a16:creationId xmlns="" xmlns:a16="http://schemas.microsoft.com/office/drawing/2014/main" id="{96F82A0C-5BB9-4AE9-873D-ED3DA469585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4223" name="Rectangle 15">
            <a:extLst>
              <a:ext uri="{FF2B5EF4-FFF2-40B4-BE49-F238E27FC236}">
                <a16:creationId xmlns="" xmlns:a16="http://schemas.microsoft.com/office/drawing/2014/main" id="{D1912518-3513-4495-8637-2A1676E44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4224" name="Rectangle 16">
            <a:extLst>
              <a:ext uri="{FF2B5EF4-FFF2-40B4-BE49-F238E27FC236}">
                <a16:creationId xmlns="" xmlns:a16="http://schemas.microsoft.com/office/drawing/2014/main" id="{00A08D95-2C8F-4C3E-B87C-6518418EA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4225" name="Rectangle 17">
            <a:extLst>
              <a:ext uri="{FF2B5EF4-FFF2-40B4-BE49-F238E27FC236}">
                <a16:creationId xmlns="" xmlns:a16="http://schemas.microsoft.com/office/drawing/2014/main" id="{69239E00-837B-41C9-B570-5D4B1E5DB3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211EC29-AF2F-4420-A71E-DB9B94D93F70}" type="datetimeFigureOut">
              <a:rPr lang="en-US" altLang="en-US"/>
              <a:pPr/>
              <a:t>8/22/2018</a:t>
            </a:fld>
            <a:endParaRPr lang="en-US" altLang="en-US"/>
          </a:p>
        </p:txBody>
      </p:sp>
      <p:sp>
        <p:nvSpPr>
          <p:cNvPr id="94226" name="Rectangle 18">
            <a:extLst>
              <a:ext uri="{FF2B5EF4-FFF2-40B4-BE49-F238E27FC236}">
                <a16:creationId xmlns="" xmlns:a16="http://schemas.microsoft.com/office/drawing/2014/main" id="{2D5ED966-22A5-4C7A-BF0B-CB8BF2F6A1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94227" name="Rectangle 19">
            <a:extLst>
              <a:ext uri="{FF2B5EF4-FFF2-40B4-BE49-F238E27FC236}">
                <a16:creationId xmlns="" xmlns:a16="http://schemas.microsoft.com/office/drawing/2014/main" id="{2D190AB7-37D1-47CD-88A5-A1A8B01F20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2E05DB46-38E6-4E8B-9F73-A63C48E8F8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1">
            <a:extLst>
              <a:ext uri="{FF2B5EF4-FFF2-40B4-BE49-F238E27FC236}">
                <a16:creationId xmlns="" xmlns:a16="http://schemas.microsoft.com/office/drawing/2014/main" id="{782F5223-AEB0-4048-A4D4-4C9C43312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810000"/>
            <a:ext cx="3657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詩篇 Ps.13: </a:t>
            </a:r>
            <a:r>
              <a:rPr lang="en-US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1–6</a:t>
            </a:r>
          </a:p>
          <a:p>
            <a:pPr algn="ctr">
              <a:spcBef>
                <a:spcPct val="50000"/>
              </a:spcBef>
            </a:pPr>
            <a:endParaRPr lang="en-US" altLang="zh-TW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zh-TW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陳金昌牧師</a:t>
            </a:r>
            <a:endParaRPr lang="en-US" alt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Pastor </a:t>
            </a:r>
            <a:r>
              <a:rPr lang="en-US" altLang="en-US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Jinchang</a:t>
            </a:r>
            <a:r>
              <a:rPr lang="en-US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Chen</a:t>
            </a:r>
            <a:endParaRPr lang="en-US" alt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100" name="Rectangle 28">
            <a:extLst>
              <a:ext uri="{FF2B5EF4-FFF2-40B4-BE49-F238E27FC236}">
                <a16:creationId xmlns="" xmlns:a16="http://schemas.microsoft.com/office/drawing/2014/main" id="{F3814022-A368-477A-B465-13220BA00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88127"/>
            <a:ext cx="78486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Microsoft YaHei" panose="020B0503020204020204" pitchFamily="34" charset="-122"/>
              </a:rPr>
              <a:t>當壞事發生在好人身上</a:t>
            </a: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Microsoft YaHei" panose="020B0503020204020204" pitchFamily="34" charset="-122"/>
                <a:sym typeface="Symbol" panose="05050102010706020507" pitchFamily="18" charset="2"/>
              </a:rPr>
              <a:t></a:t>
            </a:r>
            <a:endParaRPr lang="en-US" altLang="zh-TW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Microsoft YaHei" panose="020B0503020204020204" pitchFamily="34" charset="-122"/>
              <a:sym typeface="Symbol" panose="05050102010706020507" pitchFamily="18" charset="2"/>
            </a:endParaRPr>
          </a:p>
          <a:p>
            <a:pPr algn="ctr" eaLnBrk="0" hangingPunct="0"/>
            <a:r>
              <a:rPr lang="en-US" altLang="zh-TW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Microsoft YaHei" panose="020B0503020204020204" pitchFamily="34" charset="-122"/>
                <a:sym typeface="Symbol" panose="05050102010706020507" pitchFamily="18" charset="2"/>
              </a:rPr>
              <a:t>When Bad Things Happen to Good People…</a:t>
            </a:r>
            <a:endParaRPr lang="zh-TW" alt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  <a:sym typeface="Symbol" panose="05050102010706020507" pitchFamily="18" charset="2"/>
            </a:endParaRPr>
          </a:p>
        </p:txBody>
      </p:sp>
      <p:pic>
        <p:nvPicPr>
          <p:cNvPr id="3110" name="Picture 38" descr="despair">
            <a:extLst>
              <a:ext uri="{FF2B5EF4-FFF2-40B4-BE49-F238E27FC236}">
                <a16:creationId xmlns="" xmlns:a16="http://schemas.microsoft.com/office/drawing/2014/main" id="{721A3784-7F78-44A8-A322-AA052005D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9600"/>
            <a:ext cx="2667000" cy="17732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34651B0D-4137-411D-A556-4EFC260723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90550"/>
            <a:ext cx="6138863" cy="955675"/>
          </a:xfrm>
        </p:spPr>
        <p:txBody>
          <a:bodyPr lIns="92075" tIns="46038" rIns="92075" bIns="46038"/>
          <a:lstStyle/>
          <a:p>
            <a:r>
              <a:rPr lang="zh-TW" altLang="en-US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質問上帝 </a:t>
            </a:r>
            <a:r>
              <a:rPr lang="en-US" altLang="zh-TW" sz="3600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Question God?</a:t>
            </a:r>
            <a:endParaRPr lang="en-US" altLang="en-US" sz="3600" b="0" i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01513AFC-624A-43A9-BB07-4D064D1AD7F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41413" y="2362200"/>
            <a:ext cx="7281862" cy="1447800"/>
          </a:xfrm>
        </p:spPr>
        <p:txBody>
          <a:bodyPr lIns="92075" tIns="46038" rIns="92075" bIns="46038"/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為什麼會有苦難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﹖</a:t>
            </a:r>
          </a:p>
          <a:p>
            <a:r>
              <a:rPr lang="en-US" altLang="zh-TW" b="1" dirty="0">
                <a:latin typeface="Bodoni MT" panose="02070603080606020203" pitchFamily="18" charset="0"/>
                <a:ea typeface="KaiTi" panose="02010609060101010101" pitchFamily="49" charset="-122"/>
              </a:rPr>
              <a:t>Why is there suffering in this world?</a:t>
            </a:r>
            <a:endParaRPr lang="zh-TW" altLang="en-US" b="1" dirty="0">
              <a:latin typeface="Bodoni MT" panose="02070603080606020203" pitchFamily="18" charset="0"/>
              <a:ea typeface="LiSu" panose="02010509060101010101" pitchFamily="49" charset="-122"/>
            </a:endParaRPr>
          </a:p>
        </p:txBody>
      </p:sp>
      <p:pic>
        <p:nvPicPr>
          <p:cNvPr id="104452" name="Picture 4" descr="Image result for why is there suffering in the world">
            <a:extLst>
              <a:ext uri="{FF2B5EF4-FFF2-40B4-BE49-F238E27FC236}">
                <a16:creationId xmlns="" xmlns:a16="http://schemas.microsoft.com/office/drawing/2014/main" id="{E2120619-37AB-4910-B0C6-51A7DB749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269" y="4495800"/>
            <a:ext cx="4114006" cy="14133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34651B0D-4137-411D-A556-4EFC260723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90550"/>
            <a:ext cx="6138863" cy="955675"/>
          </a:xfrm>
        </p:spPr>
        <p:txBody>
          <a:bodyPr lIns="92075" tIns="46038" rIns="92075" bIns="46038"/>
          <a:lstStyle/>
          <a:p>
            <a:r>
              <a:rPr lang="zh-TW" altLang="en-US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神義論 </a:t>
            </a:r>
            <a:r>
              <a:rPr lang="en-US" altLang="zh-TW" sz="3600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Theodicy</a:t>
            </a:r>
            <a:endParaRPr lang="en-US" altLang="en-US" sz="3600" b="0" i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01513AFC-624A-43A9-BB07-4D064D1AD7F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41413" y="2362200"/>
            <a:ext cx="7281862" cy="2133600"/>
          </a:xfrm>
        </p:spPr>
        <p:txBody>
          <a:bodyPr lIns="92075" tIns="46038" rIns="92075" bIns="46038"/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上帝即是全能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﹐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又是慈愛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﹐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我為什麼還要受苦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﹖</a:t>
            </a:r>
          </a:p>
          <a:p>
            <a:r>
              <a:rPr lang="en-US" altLang="zh-TW" b="1" dirty="0">
                <a:latin typeface="Bodoni MT" panose="02070603080606020203" pitchFamily="18" charset="0"/>
                <a:ea typeface="KaiTi" panose="02010609060101010101" pitchFamily="49" charset="-122"/>
              </a:rPr>
              <a:t>If God is sovereign and love, why do I have to suffer?</a:t>
            </a:r>
            <a:endParaRPr lang="zh-TW" altLang="en-US" b="1" dirty="0">
              <a:latin typeface="Bodoni MT" panose="02070603080606020203" pitchFamily="18" charset="0"/>
              <a:ea typeface="LiSu" panose="02010509060101010101" pitchFamily="49" charset="-122"/>
            </a:endParaRP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="" xmlns:a16="http://schemas.microsoft.com/office/drawing/2014/main" id="{695CCAB1-7F1D-4F1B-BBBF-86BFD7928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675" y="4530969"/>
            <a:ext cx="3276600" cy="18138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6865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FDF9ECFD-2BDC-45B3-A0EF-2F3D456B93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90550"/>
            <a:ext cx="7543800" cy="955675"/>
          </a:xfrm>
        </p:spPr>
        <p:txBody>
          <a:bodyPr lIns="92075" tIns="46038" rIns="92075" bIns="46038"/>
          <a:lstStyle/>
          <a:p>
            <a:r>
              <a:rPr lang="zh-TW" altLang="en-US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神的公義 </a:t>
            </a:r>
            <a:r>
              <a:rPr lang="en-US" altLang="zh-TW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God </a:t>
            </a:r>
            <a:r>
              <a:rPr lang="en-US" altLang="zh-TW" b="0" i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'</a:t>
            </a:r>
            <a:r>
              <a:rPr lang="en-US" altLang="zh-TW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 Justice</a:t>
            </a:r>
            <a:endParaRPr lang="en-US" altLang="en-US" b="0" i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F07791A5-4D05-4F6E-AB49-CBFB6D5D301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219200" y="2362200"/>
            <a:ext cx="7054850" cy="1522413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上帝永遠保持其屬性的真實。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</a:pPr>
            <a:r>
              <a:rPr lang="en-US" altLang="zh-TW" b="1" dirty="0">
                <a:latin typeface="Bodoni MT" panose="02070603080606020203" pitchFamily="18" charset="0"/>
                <a:ea typeface="KaiTi" panose="02010609060101010101" pitchFamily="49" charset="-122"/>
              </a:rPr>
              <a:t>God remains always true to who he is.</a:t>
            </a:r>
            <a:endParaRPr lang="zh-TW" altLang="en-US" b="1" dirty="0">
              <a:latin typeface="Bodoni MT" panose="02070603080606020203" pitchFamily="18" charset="0"/>
              <a:ea typeface="KaiTi" panose="02010609060101010101" pitchFamily="49" charset="-122"/>
            </a:endParaRPr>
          </a:p>
        </p:txBody>
      </p:sp>
      <p:pic>
        <p:nvPicPr>
          <p:cNvPr id="9235" name="Picture 19" descr="186405789">
            <a:extLst>
              <a:ext uri="{FF2B5EF4-FFF2-40B4-BE49-F238E27FC236}">
                <a16:creationId xmlns="" xmlns:a16="http://schemas.microsoft.com/office/drawing/2014/main" id="{AF3FD3EB-1DDA-4743-8EAB-839659274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84613"/>
            <a:ext cx="2073275" cy="2590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8711AA7A-27D4-44F1-8EAC-A53104B7F61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22350" y="381000"/>
            <a:ext cx="7099300" cy="1295399"/>
          </a:xfrm>
        </p:spPr>
        <p:txBody>
          <a:bodyPr lIns="92075" tIns="46038" rIns="92075" bIns="46038"/>
          <a:lstStyle/>
          <a:p>
            <a:r>
              <a:rPr lang="zh-TW" altLang="en-US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回顧與展望  </a:t>
            </a:r>
            <a:r>
              <a:rPr lang="en-US" altLang="zh-TW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TW" sz="3600" b="0" i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Remember &amp; Look Forward</a:t>
            </a:r>
            <a:endParaRPr lang="en-US" altLang="en-US" sz="3600" b="0" i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3A8C643E-1377-446F-A4C9-70B946EBB18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2514600"/>
            <a:ext cx="7543800" cy="1295400"/>
          </a:xfrm>
        </p:spPr>
        <p:txBody>
          <a:bodyPr lIns="92075" tIns="46038" rIns="92075" bIns="46038"/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上帝的慈愛和祂的救恩。</a:t>
            </a:r>
            <a:endParaRPr lang="en-US" altLang="en-US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en-US" b="1" dirty="0">
                <a:latin typeface="Bodoni MT" panose="02070603080606020203" pitchFamily="18" charset="0"/>
                <a:ea typeface="KaiTi" panose="02010609060101010101" pitchFamily="49" charset="-122"/>
              </a:rPr>
              <a:t>God’s lovingkindness and his salvation.</a:t>
            </a:r>
          </a:p>
        </p:txBody>
      </p:sp>
      <p:pic>
        <p:nvPicPr>
          <p:cNvPr id="107522" name="Picture 2" descr="Related image">
            <a:extLst>
              <a:ext uri="{FF2B5EF4-FFF2-40B4-BE49-F238E27FC236}">
                <a16:creationId xmlns="" xmlns:a16="http://schemas.microsoft.com/office/drawing/2014/main" id="{8A8AA81A-6131-48C9-B9CE-AB3554C4E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28013"/>
            <a:ext cx="3576843" cy="20119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D7AE893-1541-4A21-A532-44CE74E8DF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09800"/>
            <a:ext cx="7924800" cy="3657600"/>
          </a:xfrm>
        </p:spPr>
        <p:txBody>
          <a:bodyPr lIns="92075" tIns="46038" rIns="92075" bIns="46038"/>
          <a:lstStyle/>
          <a:p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什麼是壞事﹖</a:t>
            </a:r>
            <a:r>
              <a:rPr lang="en-US" altLang="en-US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en-US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我們曉得萬事都互相效力，叫愛神的人得益處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羅8:28)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en-US" sz="3200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KaiTi" panose="02010609060101010101" pitchFamily="49" charset="-122"/>
                <a:cs typeface="Arial" panose="020B0604020202020204" pitchFamily="34" charset="0"/>
              </a:rPr>
              <a:t>What Is the Bad Thing?</a:t>
            </a:r>
            <a:r>
              <a:rPr lang="en-US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en-US" sz="3200" dirty="0">
                <a:latin typeface="Franklin Gothic Demi" panose="020B0703020102020204" pitchFamily="34" charset="0"/>
                <a:ea typeface="KaiTi" panose="02010609060101010101" pitchFamily="49" charset="-122"/>
              </a:rPr>
              <a:t>And we know that God causes all things to work together for good (Rom. 8:28).</a:t>
            </a:r>
            <a:endParaRPr lang="en-US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FFB4A4F6-2A28-4BA2-90F9-C9C5C9E50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"/>
            <a:ext cx="3657600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zh-TW" altLang="en-US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命題 </a:t>
            </a:r>
            <a:r>
              <a:rPr lang="en-US" altLang="zh-TW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Q&amp;A (1)</a:t>
            </a:r>
            <a:endParaRPr lang="en-US" altLang="en-US" b="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6498" name="Picture 2" descr="Image result for why is there suffering in the world">
            <a:extLst>
              <a:ext uri="{FF2B5EF4-FFF2-40B4-BE49-F238E27FC236}">
                <a16:creationId xmlns="" xmlns:a16="http://schemas.microsoft.com/office/drawing/2014/main" id="{D37F9817-5440-4E56-A3EA-E3B4E6270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03994"/>
            <a:ext cx="2362180" cy="15732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D7AE893-1541-4A21-A532-44CE74E8DF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905000"/>
            <a:ext cx="8077200" cy="3276600"/>
          </a:xfrm>
        </p:spPr>
        <p:txBody>
          <a:bodyPr lIns="92075" tIns="46038" rIns="92075" bIns="46038"/>
          <a:lstStyle/>
          <a:p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誰又是好人</a:t>
            </a:r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呢</a:t>
            </a: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  <a:t>﹖</a:t>
            </a:r>
            <a:b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沒有義人，連一個也沒有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en-US" sz="2800" dirty="0">
                <a:latin typeface="微軟正黑體" pitchFamily="34" charset="-120"/>
                <a:ea typeface="微軟正黑體" pitchFamily="34" charset="-120"/>
              </a:rPr>
              <a:t>羅3:10)。</a:t>
            </a:r>
            <a:r>
              <a:rPr lang="en-US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en-US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en-US" sz="2800" dirty="0">
                <a:solidFill>
                  <a:schemeClr val="tx1"/>
                </a:solidFill>
                <a:effectLst/>
                <a:latin typeface="Bodoni MT" panose="02070603080606020203" pitchFamily="18" charset="0"/>
                <a:ea typeface="KaiTi" panose="02010609060101010101" pitchFamily="49" charset="-122"/>
                <a:cs typeface="Arial" panose="020B0604020202020204" pitchFamily="34" charset="0"/>
              </a:rPr>
              <a:t>Who Is a Good Person?</a:t>
            </a:r>
            <a:r>
              <a:rPr lang="en-US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en-US" sz="2800" dirty="0">
                <a:latin typeface="Franklin Gothic Demi" panose="020B0703020102020204" pitchFamily="34" charset="0"/>
                <a:ea typeface="KaiTi" panose="02010609060101010101" pitchFamily="49" charset="-122"/>
              </a:rPr>
              <a:t>There is none righteous, not even one (Rom 3:10) .</a:t>
            </a:r>
            <a:br>
              <a:rPr lang="en-US" altLang="en-US" sz="2800" dirty="0">
                <a:latin typeface="Franklin Gothic Demi" panose="020B0703020102020204" pitchFamily="34" charset="0"/>
                <a:ea typeface="KaiTi" panose="02010609060101010101" pitchFamily="49" charset="-122"/>
              </a:rPr>
            </a:br>
            <a:r>
              <a:rPr lang="en-US" altLang="en-US" sz="2800" dirty="0">
                <a:latin typeface="Franklin Gothic Demi" panose="020B0703020102020204" pitchFamily="34" charset="0"/>
                <a:ea typeface="KaiTi" panose="02010609060101010101" pitchFamily="49" charset="-122"/>
              </a:rPr>
              <a:t/>
            </a:r>
            <a:br>
              <a:rPr lang="en-US" altLang="en-US" sz="2800" dirty="0">
                <a:latin typeface="Franklin Gothic Demi" panose="020B0703020102020204" pitchFamily="34" charset="0"/>
                <a:ea typeface="KaiTi" panose="02010609060101010101" pitchFamily="49" charset="-122"/>
              </a:rPr>
            </a:br>
            <a:endParaRPr lang="en-US" alt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9C02D361-6973-4AD8-8138-B96A98EBC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"/>
            <a:ext cx="3657600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zh-TW" altLang="en-US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命題 </a:t>
            </a:r>
            <a:r>
              <a:rPr lang="en-US" altLang="zh-TW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Q&amp;A (2)</a:t>
            </a:r>
            <a:endParaRPr lang="en-US" altLang="en-US" b="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5474" name="Picture 2" descr="Related image">
            <a:extLst>
              <a:ext uri="{FF2B5EF4-FFF2-40B4-BE49-F238E27FC236}">
                <a16:creationId xmlns="" xmlns:a16="http://schemas.microsoft.com/office/drawing/2014/main" id="{B7EAF3C1-470D-463D-BA63-3B8A72FBF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2345531" cy="13646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032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E90231AE-CF44-4315-9FFF-8202D2170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28600"/>
            <a:ext cx="5181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TW" altLang="en-US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苦難之中榮耀神</a:t>
            </a:r>
            <a:endParaRPr lang="en-US" altLang="zh-TW" b="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en-US" sz="3200" b="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Glorify God in All Things</a:t>
            </a:r>
          </a:p>
        </p:txBody>
      </p:sp>
      <p:pic>
        <p:nvPicPr>
          <p:cNvPr id="108548" name="Picture 4" descr="Related image">
            <a:extLst>
              <a:ext uri="{FF2B5EF4-FFF2-40B4-BE49-F238E27FC236}">
                <a16:creationId xmlns="" xmlns:a16="http://schemas.microsoft.com/office/drawing/2014/main" id="{1C204AE6-5838-49E4-8CA5-0326311CB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2" y="3124200"/>
            <a:ext cx="4638675" cy="27910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7">
      <a:dk1>
        <a:srgbClr val="000000"/>
      </a:dk1>
      <a:lt1>
        <a:srgbClr val="C4D6BE"/>
      </a:lt1>
      <a:dk2>
        <a:srgbClr val="339966"/>
      </a:dk2>
      <a:lt2>
        <a:srgbClr val="EFFBF0"/>
      </a:lt2>
      <a:accent1>
        <a:srgbClr val="DDDDDD"/>
      </a:accent1>
      <a:accent2>
        <a:srgbClr val="CCFF99"/>
      </a:accent2>
      <a:accent3>
        <a:srgbClr val="DEE8DB"/>
      </a:accent3>
      <a:accent4>
        <a:srgbClr val="000000"/>
      </a:accent4>
      <a:accent5>
        <a:srgbClr val="EBEBEB"/>
      </a:accent5>
      <a:accent6>
        <a:srgbClr val="B9E78A"/>
      </a:accent6>
      <a:hlink>
        <a:srgbClr val="009900"/>
      </a:hlink>
      <a:folHlink>
        <a:srgbClr val="3366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1030</TotalTime>
  <Words>181</Words>
  <Application>Microsoft Office PowerPoint</Application>
  <PresentationFormat>On-screen Show (4:3)</PresentationFormat>
  <Paragraphs>32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Shimmer</vt:lpstr>
      <vt:lpstr>Slide 1</vt:lpstr>
      <vt:lpstr>質問上帝 Question God?</vt:lpstr>
      <vt:lpstr>神義論 Theodicy</vt:lpstr>
      <vt:lpstr>神的公義 God 's Justice</vt:lpstr>
      <vt:lpstr>回顧與展望   Remember &amp; Look Forward</vt:lpstr>
      <vt:lpstr>什麼是壞事﹖ 我們曉得萬事都互相效力，叫愛神的人得益處(羅8:28)。  What Is the Bad Thing? And we know that God causes all things to work together for good (Rom. 8:28).</vt:lpstr>
      <vt:lpstr>誰又是好人呢﹖ 沒有義人，連一個也沒有(羅3:10)。  Who Is a Good Person? There is none righteous, not even one (Rom 3:10) . 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Really Spiritual?</dc:title>
  <dc:creator>Family</dc:creator>
  <cp:lastModifiedBy>jp</cp:lastModifiedBy>
  <cp:revision>113</cp:revision>
  <dcterms:created xsi:type="dcterms:W3CDTF">2008-02-28T00:49:16Z</dcterms:created>
  <dcterms:modified xsi:type="dcterms:W3CDTF">2018-08-22T20:34:11Z</dcterms:modified>
</cp:coreProperties>
</file>