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76" r:id="rId4"/>
    <p:sldId id="277" r:id="rId5"/>
    <p:sldId id="296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71" r:id="rId15"/>
    <p:sldId id="293" r:id="rId16"/>
    <p:sldId id="295" r:id="rId17"/>
    <p:sldId id="297" r:id="rId18"/>
    <p:sldId id="287" r:id="rId19"/>
    <p:sldId id="2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84" y="67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985C5-D53D-4A63-AF31-77FBE3152764}" type="doc">
      <dgm:prSet loTypeId="urn:microsoft.com/office/officeart/2005/8/layout/vProcess5" loCatId="process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108B849-E03F-4987-B3A3-6DC7FDCFA4E5}">
      <dgm:prSet/>
      <dgm:spPr/>
      <dgm:t>
        <a:bodyPr/>
        <a:lstStyle/>
        <a:p>
          <a:r>
            <a:rPr lang="en-US" dirty="0" smtClean="0"/>
            <a:t>1.  </a:t>
          </a:r>
          <a:r>
            <a:rPr lang="zh-CN" dirty="0" smtClean="0"/>
            <a:t>所以，弟兄们，我以神的慈悲劝你们，将身体献上，当作活祭，是圣洁的，是神所喜悦的；你们如此事奉乃是理所然</a:t>
          </a:r>
          <a:r>
            <a:rPr lang="zh-CN" smtClean="0"/>
            <a:t>的。</a:t>
          </a:r>
          <a:endParaRPr lang="en-US" altLang="zh-CN" dirty="0" smtClean="0"/>
        </a:p>
        <a:p>
          <a:endParaRPr lang="en-US" dirty="0"/>
        </a:p>
      </dgm:t>
    </dgm:pt>
    <dgm:pt modelId="{61E5CF7E-FB59-40B6-ADBB-000900BA71C4}" type="parTrans" cxnId="{475D58A6-CAA7-4641-BCAE-D0C8B7D8C77A}">
      <dgm:prSet/>
      <dgm:spPr/>
      <dgm:t>
        <a:bodyPr/>
        <a:lstStyle/>
        <a:p>
          <a:endParaRPr lang="en-US"/>
        </a:p>
      </dgm:t>
    </dgm:pt>
    <dgm:pt modelId="{FCFD7B38-CB4F-4BBB-9751-E83375C08FA7}" type="sibTrans" cxnId="{475D58A6-CAA7-4641-BCAE-D0C8B7D8C77A}">
      <dgm:prSet/>
      <dgm:spPr/>
      <dgm:t>
        <a:bodyPr/>
        <a:lstStyle/>
        <a:p>
          <a:endParaRPr lang="en-US"/>
        </a:p>
      </dgm:t>
    </dgm:pt>
    <dgm:pt modelId="{ECC93DE7-15E2-42D2-A821-5C740B23262C}">
      <dgm:prSet/>
      <dgm:spPr/>
      <dgm:t>
        <a:bodyPr/>
        <a:lstStyle/>
        <a:p>
          <a:r>
            <a:rPr lang="en-US"/>
            <a:t>2.  </a:t>
          </a:r>
          <a:r>
            <a:rPr lang="zh-CN" b="1"/>
            <a:t>不要效法这个世界，只要心意更新而变化</a:t>
          </a:r>
          <a:r>
            <a:rPr lang="zh-CN"/>
            <a:t>，叫你们察验何为神的善良、纯全、可喜悦的旨意。</a:t>
          </a:r>
          <a:endParaRPr lang="en-US"/>
        </a:p>
      </dgm:t>
    </dgm:pt>
    <dgm:pt modelId="{0425E261-0F3E-45BD-9FFF-2AE5D1663215}" type="parTrans" cxnId="{143F8C4B-4BA0-4151-B2C7-60C3B45A2513}">
      <dgm:prSet/>
      <dgm:spPr/>
      <dgm:t>
        <a:bodyPr/>
        <a:lstStyle/>
        <a:p>
          <a:endParaRPr lang="en-US"/>
        </a:p>
      </dgm:t>
    </dgm:pt>
    <dgm:pt modelId="{CB707BD0-399B-4CD9-AC4B-5261C4F53185}" type="sibTrans" cxnId="{143F8C4B-4BA0-4151-B2C7-60C3B45A2513}">
      <dgm:prSet/>
      <dgm:spPr/>
      <dgm:t>
        <a:bodyPr/>
        <a:lstStyle/>
        <a:p>
          <a:endParaRPr lang="en-US"/>
        </a:p>
      </dgm:t>
    </dgm:pt>
    <dgm:pt modelId="{8B1BCAA7-6B26-48A6-B9A2-A882CEB095F8}" type="pres">
      <dgm:prSet presAssocID="{800985C5-D53D-4A63-AF31-77FBE315276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47E01D-2F9F-48A5-AD15-7265F5584830}" type="pres">
      <dgm:prSet presAssocID="{800985C5-D53D-4A63-AF31-77FBE3152764}" presName="dummyMaxCanvas" presStyleCnt="0">
        <dgm:presLayoutVars/>
      </dgm:prSet>
      <dgm:spPr/>
    </dgm:pt>
    <dgm:pt modelId="{FD4C3088-8CF5-4E46-B297-B8D23454130B}" type="pres">
      <dgm:prSet presAssocID="{800985C5-D53D-4A63-AF31-77FBE3152764}" presName="TwoNodes_1" presStyleLbl="node1" presStyleIdx="0" presStyleCnt="2" custScaleX="103600" custScaleY="97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E054D-069A-4AC4-877D-34C53B6AC9B0}" type="pres">
      <dgm:prSet presAssocID="{800985C5-D53D-4A63-AF31-77FBE3152764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38D60-7A8E-45DA-A3D7-DF273D262D04}" type="pres">
      <dgm:prSet presAssocID="{800985C5-D53D-4A63-AF31-77FBE3152764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F7E61-9801-48CD-A72C-F2647A3E22A8}" type="pres">
      <dgm:prSet presAssocID="{800985C5-D53D-4A63-AF31-77FBE3152764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50D58-1118-446F-B179-85392318F9EC}" type="pres">
      <dgm:prSet presAssocID="{800985C5-D53D-4A63-AF31-77FBE3152764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3539CE-BBBD-43DC-90EF-3C7354D26BDE}" type="presOf" srcId="{ECC93DE7-15E2-42D2-A821-5C740B23262C}" destId="{38050D58-1118-446F-B179-85392318F9EC}" srcOrd="1" destOrd="0" presId="urn:microsoft.com/office/officeart/2005/8/layout/vProcess5"/>
    <dgm:cxn modelId="{6E296119-A987-439C-9D9B-B338C2E479F1}" type="presOf" srcId="{FCFD7B38-CB4F-4BBB-9751-E83375C08FA7}" destId="{C7438D60-7A8E-45DA-A3D7-DF273D262D04}" srcOrd="0" destOrd="0" presId="urn:microsoft.com/office/officeart/2005/8/layout/vProcess5"/>
    <dgm:cxn modelId="{A8EECF75-C3A2-41D3-AE44-F6CA11E7856C}" type="presOf" srcId="{C108B849-E03F-4987-B3A3-6DC7FDCFA4E5}" destId="{665F7E61-9801-48CD-A72C-F2647A3E22A8}" srcOrd="1" destOrd="0" presId="urn:microsoft.com/office/officeart/2005/8/layout/vProcess5"/>
    <dgm:cxn modelId="{3AD18E6E-CF51-4FE1-8904-E2D87AAF53E1}" type="presOf" srcId="{800985C5-D53D-4A63-AF31-77FBE3152764}" destId="{8B1BCAA7-6B26-48A6-B9A2-A882CEB095F8}" srcOrd="0" destOrd="0" presId="urn:microsoft.com/office/officeart/2005/8/layout/vProcess5"/>
    <dgm:cxn modelId="{8FD04A61-F714-4758-A0DD-3D3A63D00C72}" type="presOf" srcId="{C108B849-E03F-4987-B3A3-6DC7FDCFA4E5}" destId="{FD4C3088-8CF5-4E46-B297-B8D23454130B}" srcOrd="0" destOrd="0" presId="urn:microsoft.com/office/officeart/2005/8/layout/vProcess5"/>
    <dgm:cxn modelId="{143F8C4B-4BA0-4151-B2C7-60C3B45A2513}" srcId="{800985C5-D53D-4A63-AF31-77FBE3152764}" destId="{ECC93DE7-15E2-42D2-A821-5C740B23262C}" srcOrd="1" destOrd="0" parTransId="{0425E261-0F3E-45BD-9FFF-2AE5D1663215}" sibTransId="{CB707BD0-399B-4CD9-AC4B-5261C4F53185}"/>
    <dgm:cxn modelId="{475D58A6-CAA7-4641-BCAE-D0C8B7D8C77A}" srcId="{800985C5-D53D-4A63-AF31-77FBE3152764}" destId="{C108B849-E03F-4987-B3A3-6DC7FDCFA4E5}" srcOrd="0" destOrd="0" parTransId="{61E5CF7E-FB59-40B6-ADBB-000900BA71C4}" sibTransId="{FCFD7B38-CB4F-4BBB-9751-E83375C08FA7}"/>
    <dgm:cxn modelId="{801A4043-F74E-48F2-A3CA-996E9FE13D2D}" type="presOf" srcId="{ECC93DE7-15E2-42D2-A821-5C740B23262C}" destId="{135E054D-069A-4AC4-877D-34C53B6AC9B0}" srcOrd="0" destOrd="0" presId="urn:microsoft.com/office/officeart/2005/8/layout/vProcess5"/>
    <dgm:cxn modelId="{B36D268E-64BE-4AA4-B02A-AD27EE0F263F}" type="presParOf" srcId="{8B1BCAA7-6B26-48A6-B9A2-A882CEB095F8}" destId="{5947E01D-2F9F-48A5-AD15-7265F5584830}" srcOrd="0" destOrd="0" presId="urn:microsoft.com/office/officeart/2005/8/layout/vProcess5"/>
    <dgm:cxn modelId="{981E4DC9-0178-46BC-9563-8100548CEA88}" type="presParOf" srcId="{8B1BCAA7-6B26-48A6-B9A2-A882CEB095F8}" destId="{FD4C3088-8CF5-4E46-B297-B8D23454130B}" srcOrd="1" destOrd="0" presId="urn:microsoft.com/office/officeart/2005/8/layout/vProcess5"/>
    <dgm:cxn modelId="{868833CA-3777-449A-8528-909D1843DD2F}" type="presParOf" srcId="{8B1BCAA7-6B26-48A6-B9A2-A882CEB095F8}" destId="{135E054D-069A-4AC4-877D-34C53B6AC9B0}" srcOrd="2" destOrd="0" presId="urn:microsoft.com/office/officeart/2005/8/layout/vProcess5"/>
    <dgm:cxn modelId="{BB36E654-4D86-44E4-A3B1-78B78F8A022E}" type="presParOf" srcId="{8B1BCAA7-6B26-48A6-B9A2-A882CEB095F8}" destId="{C7438D60-7A8E-45DA-A3D7-DF273D262D04}" srcOrd="3" destOrd="0" presId="urn:microsoft.com/office/officeart/2005/8/layout/vProcess5"/>
    <dgm:cxn modelId="{C913A198-0176-46CB-87EC-C11C9687DD33}" type="presParOf" srcId="{8B1BCAA7-6B26-48A6-B9A2-A882CEB095F8}" destId="{665F7E61-9801-48CD-A72C-F2647A3E22A8}" srcOrd="4" destOrd="0" presId="urn:microsoft.com/office/officeart/2005/8/layout/vProcess5"/>
    <dgm:cxn modelId="{869E50B6-CB2C-48CD-94C9-84A13CCC2065}" type="presParOf" srcId="{8B1BCAA7-6B26-48A6-B9A2-A882CEB095F8}" destId="{38050D58-1118-446F-B179-85392318F9EC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B97EF6-29A5-40DE-A10D-E386D10E563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E1CBC7-CE02-4A46-A6B3-A5ED298F8E1C}">
      <dgm:prSet phldrT="[Text]" custT="1"/>
      <dgm:spPr/>
      <dgm:t>
        <a:bodyPr/>
        <a:lstStyle/>
        <a:p>
          <a:r>
            <a:rPr lang="zh-CN" altLang="en-US" sz="2800" dirty="0"/>
            <a:t>罗</a:t>
          </a:r>
          <a:r>
            <a:rPr lang="en-US" altLang="zh-CN" sz="2800" dirty="0"/>
            <a:t>1-11</a:t>
          </a:r>
          <a:r>
            <a:rPr lang="zh-CN" altLang="en-US" sz="2800" dirty="0"/>
            <a:t>章</a:t>
          </a:r>
          <a:endParaRPr lang="en-US" sz="2800" dirty="0"/>
        </a:p>
      </dgm:t>
    </dgm:pt>
    <dgm:pt modelId="{E472B95B-7917-4EEA-B149-3D7FCEBA3EA6}" type="parTrans" cxnId="{A5C65055-BE9B-40FD-8F58-F00AB068DBF1}">
      <dgm:prSet/>
      <dgm:spPr/>
      <dgm:t>
        <a:bodyPr/>
        <a:lstStyle/>
        <a:p>
          <a:endParaRPr lang="en-US"/>
        </a:p>
      </dgm:t>
    </dgm:pt>
    <dgm:pt modelId="{7579CF62-975C-4EAD-B378-FDF5FF8AA74A}" type="sibTrans" cxnId="{A5C65055-BE9B-40FD-8F58-F00AB068DBF1}">
      <dgm:prSet/>
      <dgm:spPr/>
      <dgm:t>
        <a:bodyPr/>
        <a:lstStyle/>
        <a:p>
          <a:endParaRPr lang="en-US"/>
        </a:p>
      </dgm:t>
    </dgm:pt>
    <dgm:pt modelId="{D3860172-BD88-4282-988D-C387B1A39158}">
      <dgm:prSet phldrT="[Text]" custT="1"/>
      <dgm:spPr/>
      <dgm:t>
        <a:bodyPr/>
        <a:lstStyle/>
        <a:p>
          <a:r>
            <a:rPr lang="zh-CN" altLang="en-US" sz="2000" dirty="0"/>
            <a:t>教义部分</a:t>
          </a:r>
          <a:endParaRPr lang="en-US" sz="2000" dirty="0"/>
        </a:p>
      </dgm:t>
    </dgm:pt>
    <dgm:pt modelId="{F9302882-C24A-4152-834F-F1B1C386D8C6}" type="parTrans" cxnId="{AC703AA3-BE8B-4D80-8461-98A1013AAA3B}">
      <dgm:prSet/>
      <dgm:spPr/>
      <dgm:t>
        <a:bodyPr/>
        <a:lstStyle/>
        <a:p>
          <a:endParaRPr lang="en-US"/>
        </a:p>
      </dgm:t>
    </dgm:pt>
    <dgm:pt modelId="{91C13108-6A13-4F6A-9432-834E9AAC058C}" type="sibTrans" cxnId="{AC703AA3-BE8B-4D80-8461-98A1013AAA3B}">
      <dgm:prSet/>
      <dgm:spPr/>
      <dgm:t>
        <a:bodyPr/>
        <a:lstStyle/>
        <a:p>
          <a:endParaRPr lang="en-US"/>
        </a:p>
      </dgm:t>
    </dgm:pt>
    <dgm:pt modelId="{FEE491C8-6BFA-4CA3-BCAC-C27404AEB6DF}">
      <dgm:prSet phldrT="[Text]" custT="1"/>
      <dgm:spPr/>
      <dgm:t>
        <a:bodyPr/>
        <a:lstStyle/>
        <a:p>
          <a:r>
            <a:rPr lang="zh-CN" altLang="en-US" sz="2800" dirty="0"/>
            <a:t>罗</a:t>
          </a:r>
          <a:r>
            <a:rPr lang="en-US" altLang="zh-CN" sz="2800" dirty="0"/>
            <a:t>12</a:t>
          </a:r>
          <a:r>
            <a:rPr lang="zh-CN" altLang="en-US" sz="2800" dirty="0"/>
            <a:t>：</a:t>
          </a:r>
          <a:r>
            <a:rPr lang="en-US" altLang="zh-CN" sz="2800" dirty="0"/>
            <a:t>1-2</a:t>
          </a:r>
          <a:endParaRPr lang="en-US" sz="2800" dirty="0"/>
        </a:p>
      </dgm:t>
    </dgm:pt>
    <dgm:pt modelId="{03FE21B1-10B0-43A9-9BC7-0EC197AA9131}" type="parTrans" cxnId="{C3939E8B-B8CE-4083-8AD6-2D41BE28D631}">
      <dgm:prSet/>
      <dgm:spPr/>
      <dgm:t>
        <a:bodyPr/>
        <a:lstStyle/>
        <a:p>
          <a:endParaRPr lang="en-US"/>
        </a:p>
      </dgm:t>
    </dgm:pt>
    <dgm:pt modelId="{EFDDE6BC-8164-44F1-8BAB-146E42C9A58F}" type="sibTrans" cxnId="{C3939E8B-B8CE-4083-8AD6-2D41BE28D631}">
      <dgm:prSet/>
      <dgm:spPr/>
      <dgm:t>
        <a:bodyPr/>
        <a:lstStyle/>
        <a:p>
          <a:endParaRPr lang="en-US"/>
        </a:p>
      </dgm:t>
    </dgm:pt>
    <dgm:pt modelId="{AC1F367E-E828-485D-9597-B5D7B02DC9D4}">
      <dgm:prSet phldrT="[Text]"/>
      <dgm:spPr/>
      <dgm:t>
        <a:bodyPr/>
        <a:lstStyle/>
        <a:p>
          <a:r>
            <a:rPr lang="zh-CN" altLang="en-US" dirty="0"/>
            <a:t>桥</a:t>
          </a:r>
          <a:r>
            <a:rPr lang="zh-CN" altLang="en-US" dirty="0" smtClean="0"/>
            <a:t>梁 </a:t>
          </a:r>
          <a:r>
            <a:rPr lang="en-US" altLang="zh-CN" dirty="0" smtClean="0"/>
            <a:t>Bridge</a:t>
          </a:r>
          <a:endParaRPr lang="en-US" dirty="0"/>
        </a:p>
      </dgm:t>
    </dgm:pt>
    <dgm:pt modelId="{54A5A7E5-93FC-4581-B6A4-3544E713E2C1}" type="parTrans" cxnId="{A2259053-5E2D-420F-AC76-2B03024461CA}">
      <dgm:prSet/>
      <dgm:spPr/>
      <dgm:t>
        <a:bodyPr/>
        <a:lstStyle/>
        <a:p>
          <a:endParaRPr lang="en-US"/>
        </a:p>
      </dgm:t>
    </dgm:pt>
    <dgm:pt modelId="{DE7C6066-4560-4877-8679-BB3D3BD2313A}" type="sibTrans" cxnId="{A2259053-5E2D-420F-AC76-2B03024461CA}">
      <dgm:prSet/>
      <dgm:spPr/>
      <dgm:t>
        <a:bodyPr/>
        <a:lstStyle/>
        <a:p>
          <a:endParaRPr lang="en-US"/>
        </a:p>
      </dgm:t>
    </dgm:pt>
    <dgm:pt modelId="{AFFC21EE-05E4-4E9D-A3EB-55AA7A922783}">
      <dgm:prSet phldrT="[Text]" custT="1"/>
      <dgm:spPr/>
      <dgm:t>
        <a:bodyPr/>
        <a:lstStyle/>
        <a:p>
          <a:r>
            <a:rPr lang="zh-CN" altLang="en-US" sz="2800" dirty="0"/>
            <a:t>罗</a:t>
          </a:r>
          <a:r>
            <a:rPr lang="en-US" altLang="zh-CN" sz="2800" dirty="0"/>
            <a:t>12</a:t>
          </a:r>
          <a:r>
            <a:rPr lang="zh-CN" altLang="en-US" sz="2800" dirty="0"/>
            <a:t>：</a:t>
          </a:r>
          <a:r>
            <a:rPr lang="en-US" altLang="zh-CN" sz="2800" dirty="0"/>
            <a:t>3-16</a:t>
          </a:r>
          <a:r>
            <a:rPr lang="zh-CN" altLang="en-US" sz="2800" dirty="0"/>
            <a:t>章</a:t>
          </a:r>
          <a:endParaRPr lang="en-US" sz="2800" dirty="0"/>
        </a:p>
      </dgm:t>
    </dgm:pt>
    <dgm:pt modelId="{90F21D7A-E9CE-411F-A768-AF9DE1328E9F}" type="parTrans" cxnId="{70FC5917-3252-4469-B5D8-9871516E629A}">
      <dgm:prSet/>
      <dgm:spPr/>
      <dgm:t>
        <a:bodyPr/>
        <a:lstStyle/>
        <a:p>
          <a:endParaRPr lang="en-US"/>
        </a:p>
      </dgm:t>
    </dgm:pt>
    <dgm:pt modelId="{533B0875-A1BA-4AF7-9168-8B38FFFBEC5B}" type="sibTrans" cxnId="{70FC5917-3252-4469-B5D8-9871516E629A}">
      <dgm:prSet/>
      <dgm:spPr/>
      <dgm:t>
        <a:bodyPr/>
        <a:lstStyle/>
        <a:p>
          <a:endParaRPr lang="en-US"/>
        </a:p>
      </dgm:t>
    </dgm:pt>
    <dgm:pt modelId="{BBC651FD-0DBF-45E8-8E83-D51D9A4483D6}">
      <dgm:prSet phldrT="[Text]"/>
      <dgm:spPr/>
      <dgm:t>
        <a:bodyPr/>
        <a:lstStyle/>
        <a:p>
          <a:r>
            <a:rPr lang="zh-CN" altLang="en-US" dirty="0"/>
            <a:t>实践部分</a:t>
          </a:r>
          <a:endParaRPr lang="en-US" dirty="0"/>
        </a:p>
      </dgm:t>
    </dgm:pt>
    <dgm:pt modelId="{9207E9C3-D6FF-4790-B57E-62C0CC8BD023}" type="parTrans" cxnId="{7B3057DB-8F19-4754-BEE2-CE8D3D378377}">
      <dgm:prSet/>
      <dgm:spPr/>
      <dgm:t>
        <a:bodyPr/>
        <a:lstStyle/>
        <a:p>
          <a:endParaRPr lang="en-US"/>
        </a:p>
      </dgm:t>
    </dgm:pt>
    <dgm:pt modelId="{5E763C43-7870-471C-A1B5-ACFC9B2598CC}" type="sibTrans" cxnId="{7B3057DB-8F19-4754-BEE2-CE8D3D378377}">
      <dgm:prSet/>
      <dgm:spPr/>
      <dgm:t>
        <a:bodyPr/>
        <a:lstStyle/>
        <a:p>
          <a:endParaRPr lang="en-US"/>
        </a:p>
      </dgm:t>
    </dgm:pt>
    <dgm:pt modelId="{14026654-79F0-48F5-BFDD-3D763234E446}">
      <dgm:prSet phldrT="[Text]"/>
      <dgm:spPr/>
      <dgm:t>
        <a:bodyPr/>
        <a:lstStyle/>
        <a:p>
          <a:r>
            <a:rPr lang="zh-CN" altLang="en-US" dirty="0"/>
            <a:t>概括</a:t>
          </a:r>
          <a:r>
            <a:rPr lang="en-US" altLang="zh-CN" dirty="0"/>
            <a:t>12-16</a:t>
          </a:r>
          <a:r>
            <a:rPr lang="zh-CN" altLang="en-US" dirty="0"/>
            <a:t>章</a:t>
          </a:r>
          <a:endParaRPr lang="en-US" dirty="0"/>
        </a:p>
      </dgm:t>
    </dgm:pt>
    <dgm:pt modelId="{4BC283DC-182D-4E72-8476-255F6C2230FE}" type="parTrans" cxnId="{5F5FE3BA-6289-4017-9890-4CAFA1CBC597}">
      <dgm:prSet/>
      <dgm:spPr/>
      <dgm:t>
        <a:bodyPr/>
        <a:lstStyle/>
        <a:p>
          <a:endParaRPr lang="en-US"/>
        </a:p>
      </dgm:t>
    </dgm:pt>
    <dgm:pt modelId="{C03BFE3D-440E-456C-8213-6B0A7E89748E}" type="sibTrans" cxnId="{5F5FE3BA-6289-4017-9890-4CAFA1CBC597}">
      <dgm:prSet/>
      <dgm:spPr/>
      <dgm:t>
        <a:bodyPr/>
        <a:lstStyle/>
        <a:p>
          <a:endParaRPr lang="en-US"/>
        </a:p>
      </dgm:t>
    </dgm:pt>
    <dgm:pt modelId="{32F3CF3D-9153-4C8E-AB2C-DB8E3C8A6844}">
      <dgm:prSet phldrT="[Text]" custT="1"/>
      <dgm:spPr/>
      <dgm:t>
        <a:bodyPr/>
        <a:lstStyle/>
        <a:p>
          <a:r>
            <a:rPr lang="en-US" sz="2000" dirty="0" smtClean="0"/>
            <a:t>Doctrines</a:t>
          </a:r>
          <a:endParaRPr lang="en-US" sz="2000" dirty="0"/>
        </a:p>
      </dgm:t>
    </dgm:pt>
    <dgm:pt modelId="{0A76BCD8-90CF-4B87-8A4D-4F5D8F7BC817}" type="parTrans" cxnId="{5DA83800-D414-4418-A971-F0768C461D9F}">
      <dgm:prSet/>
      <dgm:spPr/>
      <dgm:t>
        <a:bodyPr/>
        <a:lstStyle/>
        <a:p>
          <a:endParaRPr lang="en-US"/>
        </a:p>
      </dgm:t>
    </dgm:pt>
    <dgm:pt modelId="{E016E55E-E6D1-4D3C-A231-68BD2400CD4D}" type="sibTrans" cxnId="{5DA83800-D414-4418-A971-F0768C461D9F}">
      <dgm:prSet/>
      <dgm:spPr/>
      <dgm:t>
        <a:bodyPr/>
        <a:lstStyle/>
        <a:p>
          <a:endParaRPr lang="en-US"/>
        </a:p>
      </dgm:t>
    </dgm:pt>
    <dgm:pt modelId="{E35603BF-B836-45E0-934D-DF591D769B8A}">
      <dgm:prSet phldrT="[Text]"/>
      <dgm:spPr/>
      <dgm:t>
        <a:bodyPr/>
        <a:lstStyle/>
        <a:p>
          <a:r>
            <a:rPr lang="en-US" dirty="0" smtClean="0"/>
            <a:t>Includes chapters 12-16</a:t>
          </a:r>
          <a:endParaRPr lang="en-US" dirty="0"/>
        </a:p>
      </dgm:t>
    </dgm:pt>
    <dgm:pt modelId="{4CDF3322-D2FE-46B0-B63E-621BB8377D96}" type="parTrans" cxnId="{A6D06F50-136C-41FF-BABC-8AF5D57429D6}">
      <dgm:prSet/>
      <dgm:spPr/>
      <dgm:t>
        <a:bodyPr/>
        <a:lstStyle/>
        <a:p>
          <a:endParaRPr lang="en-US"/>
        </a:p>
      </dgm:t>
    </dgm:pt>
    <dgm:pt modelId="{C341144A-4BEF-4187-833C-0A37BFA06765}" type="sibTrans" cxnId="{A6D06F50-136C-41FF-BABC-8AF5D57429D6}">
      <dgm:prSet/>
      <dgm:spPr/>
      <dgm:t>
        <a:bodyPr/>
        <a:lstStyle/>
        <a:p>
          <a:endParaRPr lang="en-US"/>
        </a:p>
      </dgm:t>
    </dgm:pt>
    <dgm:pt modelId="{6AAC170F-5D77-4DD2-81B7-02FE099AE387}">
      <dgm:prSet phldrT="[Text]"/>
      <dgm:spPr/>
      <dgm:t>
        <a:bodyPr/>
        <a:lstStyle/>
        <a:p>
          <a:r>
            <a:rPr lang="en-US" dirty="0" smtClean="0"/>
            <a:t>Practice</a:t>
          </a:r>
          <a:endParaRPr lang="en-US" dirty="0"/>
        </a:p>
      </dgm:t>
    </dgm:pt>
    <dgm:pt modelId="{BBBBB773-1078-46AB-8D67-A34D79ADDA8A}" type="parTrans" cxnId="{5266E53E-1953-4CB9-B7DD-D88EB3AADECF}">
      <dgm:prSet/>
      <dgm:spPr/>
      <dgm:t>
        <a:bodyPr/>
        <a:lstStyle/>
        <a:p>
          <a:endParaRPr lang="en-US"/>
        </a:p>
      </dgm:t>
    </dgm:pt>
    <dgm:pt modelId="{3517C92C-85D0-4ACD-8889-C2B3D45F7512}" type="sibTrans" cxnId="{5266E53E-1953-4CB9-B7DD-D88EB3AADECF}">
      <dgm:prSet/>
      <dgm:spPr/>
      <dgm:t>
        <a:bodyPr/>
        <a:lstStyle/>
        <a:p>
          <a:endParaRPr lang="en-US"/>
        </a:p>
      </dgm:t>
    </dgm:pt>
    <dgm:pt modelId="{4F93A47E-132F-4EAF-BFCE-41B518C3D55C}" type="pres">
      <dgm:prSet presAssocID="{97B97EF6-29A5-40DE-A10D-E386D10E56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8089AE-EBE5-4A3A-8503-8D416E95DCCA}" type="pres">
      <dgm:prSet presAssocID="{29E1CBC7-CE02-4A46-A6B3-A5ED298F8E1C}" presName="composite" presStyleCnt="0"/>
      <dgm:spPr/>
    </dgm:pt>
    <dgm:pt modelId="{784835AD-47F5-4F0E-889F-35DC51F11242}" type="pres">
      <dgm:prSet presAssocID="{29E1CBC7-CE02-4A46-A6B3-A5ED298F8E1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E2120-6B92-44CA-9E55-BD3F3E435B30}" type="pres">
      <dgm:prSet presAssocID="{29E1CBC7-CE02-4A46-A6B3-A5ED298F8E1C}" presName="parSh" presStyleLbl="node1" presStyleIdx="0" presStyleCnt="3"/>
      <dgm:spPr/>
      <dgm:t>
        <a:bodyPr/>
        <a:lstStyle/>
        <a:p>
          <a:endParaRPr lang="en-US"/>
        </a:p>
      </dgm:t>
    </dgm:pt>
    <dgm:pt modelId="{E2C06E87-533C-46DB-83B0-D803283B5D95}" type="pres">
      <dgm:prSet presAssocID="{29E1CBC7-CE02-4A46-A6B3-A5ED298F8E1C}" presName="desTx" presStyleLbl="fgAcc1" presStyleIdx="0" presStyleCnt="3" custScaleX="112476" custLinFactNeighborX="753" custLinFactNeighborY="13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345D3-553C-4CF0-9146-7ED1B9676D30}" type="pres">
      <dgm:prSet presAssocID="{7579CF62-975C-4EAD-B378-FDF5FF8AA74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850C981-28D1-442A-A777-47B70EDAD278}" type="pres">
      <dgm:prSet presAssocID="{7579CF62-975C-4EAD-B378-FDF5FF8AA74A}" presName="connTx" presStyleLbl="sibTrans2D1" presStyleIdx="0" presStyleCnt="2"/>
      <dgm:spPr/>
      <dgm:t>
        <a:bodyPr/>
        <a:lstStyle/>
        <a:p>
          <a:endParaRPr lang="en-US"/>
        </a:p>
      </dgm:t>
    </dgm:pt>
    <dgm:pt modelId="{8BD186EF-B75F-49EB-8105-0E6FA4A1F867}" type="pres">
      <dgm:prSet presAssocID="{FEE491C8-6BFA-4CA3-BCAC-C27404AEB6DF}" presName="composite" presStyleCnt="0"/>
      <dgm:spPr/>
    </dgm:pt>
    <dgm:pt modelId="{70EB56F3-6767-4B7D-8ED4-365A633939BC}" type="pres">
      <dgm:prSet presAssocID="{FEE491C8-6BFA-4CA3-BCAC-C27404AEB6D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DA290-C828-4563-8083-08E2D2C1CE79}" type="pres">
      <dgm:prSet presAssocID="{FEE491C8-6BFA-4CA3-BCAC-C27404AEB6DF}" presName="parSh" presStyleLbl="node1" presStyleIdx="1" presStyleCnt="3" custScaleX="125039"/>
      <dgm:spPr/>
      <dgm:t>
        <a:bodyPr/>
        <a:lstStyle/>
        <a:p>
          <a:endParaRPr lang="en-US"/>
        </a:p>
      </dgm:t>
    </dgm:pt>
    <dgm:pt modelId="{4FC7E626-915F-48A8-8ADE-C955B4E040AB}" type="pres">
      <dgm:prSet presAssocID="{FEE491C8-6BFA-4CA3-BCAC-C27404AEB6DF}" presName="desTx" presStyleLbl="fgAcc1" presStyleIdx="1" presStyleCnt="3" custScaleX="172860" custLinFactNeighborX="1505" custLinFactNeighborY="16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CBF3C-57EA-4595-BA04-67FCF878C895}" type="pres">
      <dgm:prSet presAssocID="{EFDDE6BC-8164-44F1-8BAB-146E42C9A58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444B708-E3D3-41C7-AA39-051AD3694113}" type="pres">
      <dgm:prSet presAssocID="{EFDDE6BC-8164-44F1-8BAB-146E42C9A58F}" presName="connTx" presStyleLbl="sibTrans2D1" presStyleIdx="1" presStyleCnt="2"/>
      <dgm:spPr/>
      <dgm:t>
        <a:bodyPr/>
        <a:lstStyle/>
        <a:p>
          <a:endParaRPr lang="en-US"/>
        </a:p>
      </dgm:t>
    </dgm:pt>
    <dgm:pt modelId="{5596A3BB-6857-4A33-923D-44A22CD34A64}" type="pres">
      <dgm:prSet presAssocID="{AFFC21EE-05E4-4E9D-A3EB-55AA7A922783}" presName="composite" presStyleCnt="0"/>
      <dgm:spPr/>
    </dgm:pt>
    <dgm:pt modelId="{7D1E2854-88EF-4BA1-8C1B-D326BD9E1D9C}" type="pres">
      <dgm:prSet presAssocID="{AFFC21EE-05E4-4E9D-A3EB-55AA7A92278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613DD-0CE4-4848-9327-EF1D1465FC9A}" type="pres">
      <dgm:prSet presAssocID="{AFFC21EE-05E4-4E9D-A3EB-55AA7A922783}" presName="parSh" presStyleLbl="node1" presStyleIdx="2" presStyleCnt="3" custScaleX="136022" custLinFactNeighborY="-7175"/>
      <dgm:spPr/>
      <dgm:t>
        <a:bodyPr/>
        <a:lstStyle/>
        <a:p>
          <a:endParaRPr lang="en-US"/>
        </a:p>
      </dgm:t>
    </dgm:pt>
    <dgm:pt modelId="{D03795A8-ECF1-4943-993A-6E39189C6D2F}" type="pres">
      <dgm:prSet presAssocID="{AFFC21EE-05E4-4E9D-A3EB-55AA7A922783}" presName="desTx" presStyleLbl="fgAcc1" presStyleIdx="2" presStyleCnt="3" custScaleX="115481" custScaleY="74264" custLinFactNeighborX="-25581" custLinFactNeighborY="10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5BE332-1D84-4A6F-B657-1F08A4A88B4C}" type="presOf" srcId="{97B97EF6-29A5-40DE-A10D-E386D10E5639}" destId="{4F93A47E-132F-4EAF-BFCE-41B518C3D55C}" srcOrd="0" destOrd="0" presId="urn:microsoft.com/office/officeart/2005/8/layout/process3"/>
    <dgm:cxn modelId="{59A6EE3A-522C-493C-8CA8-923AA14701A1}" type="presOf" srcId="{7579CF62-975C-4EAD-B378-FDF5FF8AA74A}" destId="{B5B345D3-553C-4CF0-9146-7ED1B9676D30}" srcOrd="0" destOrd="0" presId="urn:microsoft.com/office/officeart/2005/8/layout/process3"/>
    <dgm:cxn modelId="{FDF1848A-77D1-497A-BCE1-A5926CAFED45}" type="presOf" srcId="{AFFC21EE-05E4-4E9D-A3EB-55AA7A922783}" destId="{1F1613DD-0CE4-4848-9327-EF1D1465FC9A}" srcOrd="1" destOrd="0" presId="urn:microsoft.com/office/officeart/2005/8/layout/process3"/>
    <dgm:cxn modelId="{A6D06F50-136C-41FF-BABC-8AF5D57429D6}" srcId="{FEE491C8-6BFA-4CA3-BCAC-C27404AEB6DF}" destId="{E35603BF-B836-45E0-934D-DF591D769B8A}" srcOrd="2" destOrd="0" parTransId="{4CDF3322-D2FE-46B0-B63E-621BB8377D96}" sibTransId="{C341144A-4BEF-4187-833C-0A37BFA06765}"/>
    <dgm:cxn modelId="{3504FEC3-8F7C-44AA-AAC9-29330E28D80B}" type="presOf" srcId="{29E1CBC7-CE02-4A46-A6B3-A5ED298F8E1C}" destId="{784835AD-47F5-4F0E-889F-35DC51F11242}" srcOrd="0" destOrd="0" presId="urn:microsoft.com/office/officeart/2005/8/layout/process3"/>
    <dgm:cxn modelId="{5266E53E-1953-4CB9-B7DD-D88EB3AADECF}" srcId="{AFFC21EE-05E4-4E9D-A3EB-55AA7A922783}" destId="{6AAC170F-5D77-4DD2-81B7-02FE099AE387}" srcOrd="1" destOrd="0" parTransId="{BBBBB773-1078-46AB-8D67-A34D79ADDA8A}" sibTransId="{3517C92C-85D0-4ACD-8889-C2B3D45F7512}"/>
    <dgm:cxn modelId="{B4C1B3BC-EB68-433F-822C-95895CCAE4A6}" type="presOf" srcId="{D3860172-BD88-4282-988D-C387B1A39158}" destId="{E2C06E87-533C-46DB-83B0-D803283B5D95}" srcOrd="0" destOrd="0" presId="urn:microsoft.com/office/officeart/2005/8/layout/process3"/>
    <dgm:cxn modelId="{B8537F7D-A9A6-4406-9F0B-207472948B69}" type="presOf" srcId="{14026654-79F0-48F5-BFDD-3D763234E446}" destId="{4FC7E626-915F-48A8-8ADE-C955B4E040AB}" srcOrd="0" destOrd="1" presId="urn:microsoft.com/office/officeart/2005/8/layout/process3"/>
    <dgm:cxn modelId="{4E98823B-1399-4C32-877C-A5C734C5DB33}" type="presOf" srcId="{29E1CBC7-CE02-4A46-A6B3-A5ED298F8E1C}" destId="{141E2120-6B92-44CA-9E55-BD3F3E435B30}" srcOrd="1" destOrd="0" presId="urn:microsoft.com/office/officeart/2005/8/layout/process3"/>
    <dgm:cxn modelId="{19777216-3247-498F-B551-DFB43FE95B24}" type="presOf" srcId="{EFDDE6BC-8164-44F1-8BAB-146E42C9A58F}" destId="{CDCCBF3C-57EA-4595-BA04-67FCF878C895}" srcOrd="0" destOrd="0" presId="urn:microsoft.com/office/officeart/2005/8/layout/process3"/>
    <dgm:cxn modelId="{DF242BA6-809A-4D0B-B342-275F5F46729D}" type="presOf" srcId="{BBC651FD-0DBF-45E8-8E83-D51D9A4483D6}" destId="{D03795A8-ECF1-4943-993A-6E39189C6D2F}" srcOrd="0" destOrd="0" presId="urn:microsoft.com/office/officeart/2005/8/layout/process3"/>
    <dgm:cxn modelId="{AC703AA3-BE8B-4D80-8461-98A1013AAA3B}" srcId="{29E1CBC7-CE02-4A46-A6B3-A5ED298F8E1C}" destId="{D3860172-BD88-4282-988D-C387B1A39158}" srcOrd="0" destOrd="0" parTransId="{F9302882-C24A-4152-834F-F1B1C386D8C6}" sibTransId="{91C13108-6A13-4F6A-9432-834E9AAC058C}"/>
    <dgm:cxn modelId="{70AADEF4-83C4-495A-9C70-04EEB32C70EE}" type="presOf" srcId="{AC1F367E-E828-485D-9597-B5D7B02DC9D4}" destId="{4FC7E626-915F-48A8-8ADE-C955B4E040AB}" srcOrd="0" destOrd="0" presId="urn:microsoft.com/office/officeart/2005/8/layout/process3"/>
    <dgm:cxn modelId="{EE798DCF-939C-484B-A27D-35A75D1B348D}" type="presOf" srcId="{E35603BF-B836-45E0-934D-DF591D769B8A}" destId="{4FC7E626-915F-48A8-8ADE-C955B4E040AB}" srcOrd="0" destOrd="2" presId="urn:microsoft.com/office/officeart/2005/8/layout/process3"/>
    <dgm:cxn modelId="{CF7B12D8-F240-4744-8305-AEB94E7FB1DA}" type="presOf" srcId="{FEE491C8-6BFA-4CA3-BCAC-C27404AEB6DF}" destId="{70EB56F3-6767-4B7D-8ED4-365A633939BC}" srcOrd="0" destOrd="0" presId="urn:microsoft.com/office/officeart/2005/8/layout/process3"/>
    <dgm:cxn modelId="{C3939E8B-B8CE-4083-8AD6-2D41BE28D631}" srcId="{97B97EF6-29A5-40DE-A10D-E386D10E5639}" destId="{FEE491C8-6BFA-4CA3-BCAC-C27404AEB6DF}" srcOrd="1" destOrd="0" parTransId="{03FE21B1-10B0-43A9-9BC7-0EC197AA9131}" sibTransId="{EFDDE6BC-8164-44F1-8BAB-146E42C9A58F}"/>
    <dgm:cxn modelId="{A2259053-5E2D-420F-AC76-2B03024461CA}" srcId="{FEE491C8-6BFA-4CA3-BCAC-C27404AEB6DF}" destId="{AC1F367E-E828-485D-9597-B5D7B02DC9D4}" srcOrd="0" destOrd="0" parTransId="{54A5A7E5-93FC-4581-B6A4-3544E713E2C1}" sibTransId="{DE7C6066-4560-4877-8679-BB3D3BD2313A}"/>
    <dgm:cxn modelId="{70FC5917-3252-4469-B5D8-9871516E629A}" srcId="{97B97EF6-29A5-40DE-A10D-E386D10E5639}" destId="{AFFC21EE-05E4-4E9D-A3EB-55AA7A922783}" srcOrd="2" destOrd="0" parTransId="{90F21D7A-E9CE-411F-A768-AF9DE1328E9F}" sibTransId="{533B0875-A1BA-4AF7-9168-8B38FFFBEC5B}"/>
    <dgm:cxn modelId="{7B3057DB-8F19-4754-BEE2-CE8D3D378377}" srcId="{AFFC21EE-05E4-4E9D-A3EB-55AA7A922783}" destId="{BBC651FD-0DBF-45E8-8E83-D51D9A4483D6}" srcOrd="0" destOrd="0" parTransId="{9207E9C3-D6FF-4790-B57E-62C0CC8BD023}" sibTransId="{5E763C43-7870-471C-A1B5-ACFC9B2598CC}"/>
    <dgm:cxn modelId="{AE526C11-6EC0-4A8F-9CBF-822D338A06B0}" type="presOf" srcId="{AFFC21EE-05E4-4E9D-A3EB-55AA7A922783}" destId="{7D1E2854-88EF-4BA1-8C1B-D326BD9E1D9C}" srcOrd="0" destOrd="0" presId="urn:microsoft.com/office/officeart/2005/8/layout/process3"/>
    <dgm:cxn modelId="{5F5FE3BA-6289-4017-9890-4CAFA1CBC597}" srcId="{FEE491C8-6BFA-4CA3-BCAC-C27404AEB6DF}" destId="{14026654-79F0-48F5-BFDD-3D763234E446}" srcOrd="1" destOrd="0" parTransId="{4BC283DC-182D-4E72-8476-255F6C2230FE}" sibTransId="{C03BFE3D-440E-456C-8213-6B0A7E89748E}"/>
    <dgm:cxn modelId="{5DA83800-D414-4418-A971-F0768C461D9F}" srcId="{29E1CBC7-CE02-4A46-A6B3-A5ED298F8E1C}" destId="{32F3CF3D-9153-4C8E-AB2C-DB8E3C8A6844}" srcOrd="1" destOrd="0" parTransId="{0A76BCD8-90CF-4B87-8A4D-4F5D8F7BC817}" sibTransId="{E016E55E-E6D1-4D3C-A231-68BD2400CD4D}"/>
    <dgm:cxn modelId="{BB9971A6-F926-499D-8294-666956B86CE2}" type="presOf" srcId="{6AAC170F-5D77-4DD2-81B7-02FE099AE387}" destId="{D03795A8-ECF1-4943-993A-6E39189C6D2F}" srcOrd="0" destOrd="1" presId="urn:microsoft.com/office/officeart/2005/8/layout/process3"/>
    <dgm:cxn modelId="{69FE0104-31E4-4212-91D9-44A5DFD5EEA3}" type="presOf" srcId="{32F3CF3D-9153-4C8E-AB2C-DB8E3C8A6844}" destId="{E2C06E87-533C-46DB-83B0-D803283B5D95}" srcOrd="0" destOrd="1" presId="urn:microsoft.com/office/officeart/2005/8/layout/process3"/>
    <dgm:cxn modelId="{C4A000D2-FBF6-459A-861C-E4997DDDA981}" type="presOf" srcId="{7579CF62-975C-4EAD-B378-FDF5FF8AA74A}" destId="{5850C981-28D1-442A-A777-47B70EDAD278}" srcOrd="1" destOrd="0" presId="urn:microsoft.com/office/officeart/2005/8/layout/process3"/>
    <dgm:cxn modelId="{0BB9FA63-8DA4-4C34-B8F7-D41015FD1A73}" type="presOf" srcId="{FEE491C8-6BFA-4CA3-BCAC-C27404AEB6DF}" destId="{B00DA290-C828-4563-8083-08E2D2C1CE79}" srcOrd="1" destOrd="0" presId="urn:microsoft.com/office/officeart/2005/8/layout/process3"/>
    <dgm:cxn modelId="{A5C65055-BE9B-40FD-8F58-F00AB068DBF1}" srcId="{97B97EF6-29A5-40DE-A10D-E386D10E5639}" destId="{29E1CBC7-CE02-4A46-A6B3-A5ED298F8E1C}" srcOrd="0" destOrd="0" parTransId="{E472B95B-7917-4EEA-B149-3D7FCEBA3EA6}" sibTransId="{7579CF62-975C-4EAD-B378-FDF5FF8AA74A}"/>
    <dgm:cxn modelId="{6EB95740-AF17-4646-AA8B-58AE57C889D4}" type="presOf" srcId="{EFDDE6BC-8164-44F1-8BAB-146E42C9A58F}" destId="{2444B708-E3D3-41C7-AA39-051AD3694113}" srcOrd="1" destOrd="0" presId="urn:microsoft.com/office/officeart/2005/8/layout/process3"/>
    <dgm:cxn modelId="{E48815F3-F542-4EE2-A231-0C6B354ACE7B}" type="presParOf" srcId="{4F93A47E-132F-4EAF-BFCE-41B518C3D55C}" destId="{228089AE-EBE5-4A3A-8503-8D416E95DCCA}" srcOrd="0" destOrd="0" presId="urn:microsoft.com/office/officeart/2005/8/layout/process3"/>
    <dgm:cxn modelId="{0394ED39-BFDB-4580-B75B-018C61E5B6D8}" type="presParOf" srcId="{228089AE-EBE5-4A3A-8503-8D416E95DCCA}" destId="{784835AD-47F5-4F0E-889F-35DC51F11242}" srcOrd="0" destOrd="0" presId="urn:microsoft.com/office/officeart/2005/8/layout/process3"/>
    <dgm:cxn modelId="{55440F0C-B713-43F4-AA7D-B0B9C26D5745}" type="presParOf" srcId="{228089AE-EBE5-4A3A-8503-8D416E95DCCA}" destId="{141E2120-6B92-44CA-9E55-BD3F3E435B30}" srcOrd="1" destOrd="0" presId="urn:microsoft.com/office/officeart/2005/8/layout/process3"/>
    <dgm:cxn modelId="{342E9B93-8358-4843-BBFF-964E49626793}" type="presParOf" srcId="{228089AE-EBE5-4A3A-8503-8D416E95DCCA}" destId="{E2C06E87-533C-46DB-83B0-D803283B5D95}" srcOrd="2" destOrd="0" presId="urn:microsoft.com/office/officeart/2005/8/layout/process3"/>
    <dgm:cxn modelId="{4C594188-8CC6-4988-B383-EB50EAE96B03}" type="presParOf" srcId="{4F93A47E-132F-4EAF-BFCE-41B518C3D55C}" destId="{B5B345D3-553C-4CF0-9146-7ED1B9676D30}" srcOrd="1" destOrd="0" presId="urn:microsoft.com/office/officeart/2005/8/layout/process3"/>
    <dgm:cxn modelId="{FA05E41A-E729-47F1-9B8C-DC2A5284A592}" type="presParOf" srcId="{B5B345D3-553C-4CF0-9146-7ED1B9676D30}" destId="{5850C981-28D1-442A-A777-47B70EDAD278}" srcOrd="0" destOrd="0" presId="urn:microsoft.com/office/officeart/2005/8/layout/process3"/>
    <dgm:cxn modelId="{7A3D7A53-F852-4D3C-9A38-3A19553EECFE}" type="presParOf" srcId="{4F93A47E-132F-4EAF-BFCE-41B518C3D55C}" destId="{8BD186EF-B75F-49EB-8105-0E6FA4A1F867}" srcOrd="2" destOrd="0" presId="urn:microsoft.com/office/officeart/2005/8/layout/process3"/>
    <dgm:cxn modelId="{F6D6AEA2-713C-4FBF-A89C-E4713EE8CFB5}" type="presParOf" srcId="{8BD186EF-B75F-49EB-8105-0E6FA4A1F867}" destId="{70EB56F3-6767-4B7D-8ED4-365A633939BC}" srcOrd="0" destOrd="0" presId="urn:microsoft.com/office/officeart/2005/8/layout/process3"/>
    <dgm:cxn modelId="{0B8B2A1C-0D29-4EC7-8496-558D827D9953}" type="presParOf" srcId="{8BD186EF-B75F-49EB-8105-0E6FA4A1F867}" destId="{B00DA290-C828-4563-8083-08E2D2C1CE79}" srcOrd="1" destOrd="0" presId="urn:microsoft.com/office/officeart/2005/8/layout/process3"/>
    <dgm:cxn modelId="{7E5A95A9-8AC9-442D-9CE6-D28FDF354BB6}" type="presParOf" srcId="{8BD186EF-B75F-49EB-8105-0E6FA4A1F867}" destId="{4FC7E626-915F-48A8-8ADE-C955B4E040AB}" srcOrd="2" destOrd="0" presId="urn:microsoft.com/office/officeart/2005/8/layout/process3"/>
    <dgm:cxn modelId="{3728AC50-8375-4E66-AF32-8E18386691D1}" type="presParOf" srcId="{4F93A47E-132F-4EAF-BFCE-41B518C3D55C}" destId="{CDCCBF3C-57EA-4595-BA04-67FCF878C895}" srcOrd="3" destOrd="0" presId="urn:microsoft.com/office/officeart/2005/8/layout/process3"/>
    <dgm:cxn modelId="{A3E88699-6824-4FD8-A6BB-C262E23031D4}" type="presParOf" srcId="{CDCCBF3C-57EA-4595-BA04-67FCF878C895}" destId="{2444B708-E3D3-41C7-AA39-051AD3694113}" srcOrd="0" destOrd="0" presId="urn:microsoft.com/office/officeart/2005/8/layout/process3"/>
    <dgm:cxn modelId="{380C76E5-C66A-4BF5-8A13-6D8AC5C84BD6}" type="presParOf" srcId="{4F93A47E-132F-4EAF-BFCE-41B518C3D55C}" destId="{5596A3BB-6857-4A33-923D-44A22CD34A64}" srcOrd="4" destOrd="0" presId="urn:microsoft.com/office/officeart/2005/8/layout/process3"/>
    <dgm:cxn modelId="{811C8817-612C-4436-A8D7-0084579B84BA}" type="presParOf" srcId="{5596A3BB-6857-4A33-923D-44A22CD34A64}" destId="{7D1E2854-88EF-4BA1-8C1B-D326BD9E1D9C}" srcOrd="0" destOrd="0" presId="urn:microsoft.com/office/officeart/2005/8/layout/process3"/>
    <dgm:cxn modelId="{8DD32B8D-7AD4-42E4-A240-F2995891DA0F}" type="presParOf" srcId="{5596A3BB-6857-4A33-923D-44A22CD34A64}" destId="{1F1613DD-0CE4-4848-9327-EF1D1465FC9A}" srcOrd="1" destOrd="0" presId="urn:microsoft.com/office/officeart/2005/8/layout/process3"/>
    <dgm:cxn modelId="{4441443C-097E-4DB2-B627-764556BD40A2}" type="presParOf" srcId="{5596A3BB-6857-4A33-923D-44A22CD34A64}" destId="{D03795A8-ECF1-4943-993A-6E39189C6D2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D566C-4952-40AC-B165-40120F68B074}" type="doc">
      <dgm:prSet loTypeId="urn:microsoft.com/office/officeart/2016/7/layout/BasicProcessNew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C000031-03FE-4D9F-8192-24987DF62889}">
      <dgm:prSet/>
      <dgm:spPr/>
      <dgm:t>
        <a:bodyPr/>
        <a:lstStyle/>
        <a:p>
          <a:r>
            <a:rPr lang="en-US" dirty="0"/>
            <a:t>1.  </a:t>
          </a:r>
          <a:r>
            <a:rPr lang="zh-CN" dirty="0"/>
            <a:t>所以弟兄们，我以神的慈悲劝你们，将身体献上，当作活祭，是圣洁的，是神所喜悦的；你们如此事奉乃是理所然的。</a:t>
          </a:r>
          <a:endParaRPr lang="en-US" dirty="0"/>
        </a:p>
      </dgm:t>
    </dgm:pt>
    <dgm:pt modelId="{E2CD2029-040F-4ABB-9D96-E63AE932D8E5}" type="parTrans" cxnId="{25B5BF92-7864-42A0-B806-C8049FE03171}">
      <dgm:prSet/>
      <dgm:spPr/>
      <dgm:t>
        <a:bodyPr/>
        <a:lstStyle/>
        <a:p>
          <a:endParaRPr lang="en-US"/>
        </a:p>
      </dgm:t>
    </dgm:pt>
    <dgm:pt modelId="{E9FA4373-CAB3-4667-B324-A8C493379E68}" type="sibTrans" cxnId="{25B5BF92-7864-42A0-B806-C8049FE03171}">
      <dgm:prSet/>
      <dgm:spPr/>
      <dgm:t>
        <a:bodyPr/>
        <a:lstStyle/>
        <a:p>
          <a:endParaRPr lang="en-US"/>
        </a:p>
      </dgm:t>
    </dgm:pt>
    <dgm:pt modelId="{792B63EC-99A8-425C-923C-68A9B8B3788C}">
      <dgm:prSet/>
      <dgm:spPr/>
      <dgm:t>
        <a:bodyPr/>
        <a:lstStyle/>
        <a:p>
          <a:r>
            <a:rPr lang="en-US" dirty="0"/>
            <a:t>2.  </a:t>
          </a:r>
          <a:r>
            <a:rPr lang="zh-CN" b="1" i="1" u="sng" dirty="0">
              <a:solidFill>
                <a:srgbClr val="FFFF00"/>
              </a:solidFill>
            </a:rPr>
            <a:t>不要效法这个世界，只要心意更新而变化，</a:t>
          </a:r>
          <a:r>
            <a:rPr lang="zh-CN" dirty="0"/>
            <a:t>叫你们察验何为神的善良、纯全、可喜悦的旨意。</a:t>
          </a:r>
          <a:endParaRPr lang="en-US" dirty="0"/>
        </a:p>
      </dgm:t>
    </dgm:pt>
    <dgm:pt modelId="{7267451D-E39D-42F0-AEC5-484396F083AF}" type="parTrans" cxnId="{95B3984A-3D0E-472F-BAC0-02657761718A}">
      <dgm:prSet/>
      <dgm:spPr/>
      <dgm:t>
        <a:bodyPr/>
        <a:lstStyle/>
        <a:p>
          <a:endParaRPr lang="en-US"/>
        </a:p>
      </dgm:t>
    </dgm:pt>
    <dgm:pt modelId="{35D853D9-9901-4482-A36F-5060C58A0420}" type="sibTrans" cxnId="{95B3984A-3D0E-472F-BAC0-02657761718A}">
      <dgm:prSet/>
      <dgm:spPr/>
      <dgm:t>
        <a:bodyPr/>
        <a:lstStyle/>
        <a:p>
          <a:endParaRPr lang="en-US"/>
        </a:p>
      </dgm:t>
    </dgm:pt>
    <dgm:pt modelId="{4214EE19-6EA7-441B-8F8E-3F42456E67F3}" type="pres">
      <dgm:prSet presAssocID="{3BED566C-4952-40AC-B165-40120F68B0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EC0FC9-8C54-4029-AD7C-AC7831393026}" type="pres">
      <dgm:prSet presAssocID="{3C000031-03FE-4D9F-8192-24987DF6288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0DBF7-63E4-454F-BAF8-5674AAE14D87}" type="pres">
      <dgm:prSet presAssocID="{E9FA4373-CAB3-4667-B324-A8C493379E68}" presName="sibTransSpacerBeforeConnector" presStyleCnt="0"/>
      <dgm:spPr/>
    </dgm:pt>
    <dgm:pt modelId="{138C6C9F-8BCE-46EE-BFC1-C7D242F8133A}" type="pres">
      <dgm:prSet presAssocID="{E9FA4373-CAB3-4667-B324-A8C493379E68}" presName="sibTrans" presStyleLbl="node1" presStyleIdx="1" presStyleCnt="3" custFlipHor="1" custScaleX="54682" custScaleY="90456"/>
      <dgm:spPr/>
      <dgm:t>
        <a:bodyPr/>
        <a:lstStyle/>
        <a:p>
          <a:endParaRPr lang="en-US"/>
        </a:p>
      </dgm:t>
    </dgm:pt>
    <dgm:pt modelId="{5242B751-733B-44B2-A497-4F54718FDA0B}" type="pres">
      <dgm:prSet presAssocID="{E9FA4373-CAB3-4667-B324-A8C493379E68}" presName="sibTransSpacerAfterConnector" presStyleCnt="0"/>
      <dgm:spPr/>
    </dgm:pt>
    <dgm:pt modelId="{CD99875A-3CFC-459E-B0D9-AB7ADDB8AF46}" type="pres">
      <dgm:prSet presAssocID="{792B63EC-99A8-425C-923C-68A9B8B3788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B3984A-3D0E-472F-BAC0-02657761718A}" srcId="{3BED566C-4952-40AC-B165-40120F68B074}" destId="{792B63EC-99A8-425C-923C-68A9B8B3788C}" srcOrd="1" destOrd="0" parTransId="{7267451D-E39D-42F0-AEC5-484396F083AF}" sibTransId="{35D853D9-9901-4482-A36F-5060C58A0420}"/>
    <dgm:cxn modelId="{280745AA-1B45-452C-98A9-03879A56ABA7}" type="presOf" srcId="{3C000031-03FE-4D9F-8192-24987DF62889}" destId="{96EC0FC9-8C54-4029-AD7C-AC7831393026}" srcOrd="0" destOrd="0" presId="urn:microsoft.com/office/officeart/2016/7/layout/BasicProcessNew"/>
    <dgm:cxn modelId="{6F5D0614-3DD9-4190-A807-CE66DEC02A2D}" type="presOf" srcId="{3BED566C-4952-40AC-B165-40120F68B074}" destId="{4214EE19-6EA7-441B-8F8E-3F42456E67F3}" srcOrd="0" destOrd="0" presId="urn:microsoft.com/office/officeart/2016/7/layout/BasicProcessNew"/>
    <dgm:cxn modelId="{42A619CA-C844-40B0-B971-9C3D29BDEF9F}" type="presOf" srcId="{E9FA4373-CAB3-4667-B324-A8C493379E68}" destId="{138C6C9F-8BCE-46EE-BFC1-C7D242F8133A}" srcOrd="0" destOrd="0" presId="urn:microsoft.com/office/officeart/2016/7/layout/BasicProcessNew"/>
    <dgm:cxn modelId="{25B5BF92-7864-42A0-B806-C8049FE03171}" srcId="{3BED566C-4952-40AC-B165-40120F68B074}" destId="{3C000031-03FE-4D9F-8192-24987DF62889}" srcOrd="0" destOrd="0" parTransId="{E2CD2029-040F-4ABB-9D96-E63AE932D8E5}" sibTransId="{E9FA4373-CAB3-4667-B324-A8C493379E68}"/>
    <dgm:cxn modelId="{96747BA1-2BB0-4C78-A4C4-6C4BCA99B192}" type="presOf" srcId="{792B63EC-99A8-425C-923C-68A9B8B3788C}" destId="{CD99875A-3CFC-459E-B0D9-AB7ADDB8AF46}" srcOrd="0" destOrd="0" presId="urn:microsoft.com/office/officeart/2016/7/layout/BasicProcessNew"/>
    <dgm:cxn modelId="{5B737030-6815-4D25-91F6-AC92AC8BBF95}" type="presParOf" srcId="{4214EE19-6EA7-441B-8F8E-3F42456E67F3}" destId="{96EC0FC9-8C54-4029-AD7C-AC7831393026}" srcOrd="0" destOrd="0" presId="urn:microsoft.com/office/officeart/2016/7/layout/BasicProcessNew"/>
    <dgm:cxn modelId="{D39DC0A8-A485-451D-BF47-087D51B4980B}" type="presParOf" srcId="{4214EE19-6EA7-441B-8F8E-3F42456E67F3}" destId="{E070DBF7-63E4-454F-BAF8-5674AAE14D87}" srcOrd="1" destOrd="0" presId="urn:microsoft.com/office/officeart/2016/7/layout/BasicProcessNew"/>
    <dgm:cxn modelId="{26AF2FFA-4438-4D0A-AA53-B8E64004C326}" type="presParOf" srcId="{4214EE19-6EA7-441B-8F8E-3F42456E67F3}" destId="{138C6C9F-8BCE-46EE-BFC1-C7D242F8133A}" srcOrd="2" destOrd="0" presId="urn:microsoft.com/office/officeart/2016/7/layout/BasicProcessNew"/>
    <dgm:cxn modelId="{D66A93E2-4687-4F18-A847-8F08EDFBFE62}" type="presParOf" srcId="{4214EE19-6EA7-441B-8F8E-3F42456E67F3}" destId="{5242B751-733B-44B2-A497-4F54718FDA0B}" srcOrd="3" destOrd="0" presId="urn:microsoft.com/office/officeart/2016/7/layout/BasicProcessNew"/>
    <dgm:cxn modelId="{5B310C0F-1F9A-4771-A29C-C832F5D5CE74}" type="presParOf" srcId="{4214EE19-6EA7-441B-8F8E-3F42456E67F3}" destId="{CD99875A-3CFC-459E-B0D9-AB7ADDB8AF46}" srcOrd="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6C7E39-9569-440F-ABB1-E8F6B20CB5E1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AF1302-5AE9-4AFC-9B3F-1238826D526A}">
      <dgm:prSet custT="1"/>
      <dgm:spPr/>
      <dgm:t>
        <a:bodyPr/>
        <a:lstStyle/>
        <a:p>
          <a:r>
            <a:rPr lang="en-US" sz="2800" dirty="0"/>
            <a:t>2.  </a:t>
          </a:r>
          <a:r>
            <a:rPr lang="zh-CN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不要效法这个世界，只要心意更新而变化，</a:t>
          </a:r>
          <a:r>
            <a:rPr 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叫你们察验何为神的善良、纯全、可喜悦的旨意。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2EF3F5-F198-4C69-8660-C6E072505E1A}" type="parTrans" cxnId="{AB104CE6-CEEA-4A1B-94B0-65F025F0FD00}">
      <dgm:prSet/>
      <dgm:spPr/>
      <dgm:t>
        <a:bodyPr/>
        <a:lstStyle/>
        <a:p>
          <a:endParaRPr lang="en-US"/>
        </a:p>
      </dgm:t>
    </dgm:pt>
    <dgm:pt modelId="{D5CC3F4F-C70D-4AE5-8A07-FAED2185BDD0}" type="sibTrans" cxnId="{AB104CE6-CEEA-4A1B-94B0-65F025F0FD00}">
      <dgm:prSet/>
      <dgm:spPr/>
      <dgm:t>
        <a:bodyPr/>
        <a:lstStyle/>
        <a:p>
          <a:endParaRPr lang="en-US"/>
        </a:p>
      </dgm:t>
    </dgm:pt>
    <dgm:pt modelId="{48A0F29E-EFC9-431C-BE8E-1FB39A00EC7F}">
      <dgm:prSet/>
      <dgm:spPr/>
      <dgm:t>
        <a:bodyPr/>
        <a:lstStyle/>
        <a:p>
          <a:r>
            <a:rPr lang="zh-CN" dirty="0"/>
            <a:t>“</a:t>
          </a:r>
          <a:r>
            <a:rPr lang="en-US" dirty="0"/>
            <a:t>do not be conformed to this world, but be transformed by the renewing of your mind</a:t>
          </a:r>
          <a:r>
            <a:rPr lang="zh-CN" dirty="0"/>
            <a:t>”</a:t>
          </a:r>
          <a:endParaRPr lang="en-US" dirty="0"/>
        </a:p>
      </dgm:t>
    </dgm:pt>
    <dgm:pt modelId="{C1C73B80-BBDB-45FA-B7E8-276D357BE96B}" type="parTrans" cxnId="{A2B31071-9FD7-4496-B3B6-8F53A54588FC}">
      <dgm:prSet/>
      <dgm:spPr/>
      <dgm:t>
        <a:bodyPr/>
        <a:lstStyle/>
        <a:p>
          <a:endParaRPr lang="en-US"/>
        </a:p>
      </dgm:t>
    </dgm:pt>
    <dgm:pt modelId="{A13136EF-BFB0-43E7-B6B0-15209151C303}" type="sibTrans" cxnId="{A2B31071-9FD7-4496-B3B6-8F53A54588FC}">
      <dgm:prSet/>
      <dgm:spPr/>
      <dgm:t>
        <a:bodyPr/>
        <a:lstStyle/>
        <a:p>
          <a:endParaRPr lang="en-US"/>
        </a:p>
      </dgm:t>
    </dgm:pt>
    <dgm:pt modelId="{00EA5860-4F67-40A3-90B4-FBB0B6A93B28}">
      <dgm:prSet/>
      <dgm:spPr/>
      <dgm:t>
        <a:bodyPr/>
        <a:lstStyle/>
        <a:p>
          <a:r>
            <a:rPr lang="zh-CN" dirty="0"/>
            <a:t>不要被这个世界塑造， 而是要</a:t>
          </a:r>
          <a:r>
            <a:rPr lang="zh-CN" altLang="en-US" dirty="0"/>
            <a:t>以</a:t>
          </a:r>
          <a:r>
            <a:rPr lang="zh-CN" dirty="0"/>
            <a:t>心意更新被转变</a:t>
          </a:r>
          <a:r>
            <a:rPr lang="zh-CN" altLang="en-US" dirty="0"/>
            <a:t>形象</a:t>
          </a:r>
          <a:endParaRPr lang="en-US" dirty="0"/>
        </a:p>
      </dgm:t>
    </dgm:pt>
    <dgm:pt modelId="{5B1AFFD4-B0E0-412A-89FB-1DD8FA346105}" type="parTrans" cxnId="{6879E704-A08D-472F-84B2-766AC27575F9}">
      <dgm:prSet/>
      <dgm:spPr/>
      <dgm:t>
        <a:bodyPr/>
        <a:lstStyle/>
        <a:p>
          <a:endParaRPr lang="en-US"/>
        </a:p>
      </dgm:t>
    </dgm:pt>
    <dgm:pt modelId="{A39FF8F6-7758-42A5-978E-B1D88CA036BA}" type="sibTrans" cxnId="{6879E704-A08D-472F-84B2-766AC27575F9}">
      <dgm:prSet/>
      <dgm:spPr/>
      <dgm:t>
        <a:bodyPr/>
        <a:lstStyle/>
        <a:p>
          <a:endParaRPr lang="en-US"/>
        </a:p>
      </dgm:t>
    </dgm:pt>
    <dgm:pt modelId="{AC6847C3-B97B-423B-9191-2EEA4E5F2179}" type="pres">
      <dgm:prSet presAssocID="{5F6C7E39-9569-440F-ABB1-E8F6B20CB5E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FC8430-F99D-467E-B999-39ACD67E6951}" type="pres">
      <dgm:prSet presAssocID="{5F6C7E39-9569-440F-ABB1-E8F6B20CB5E1}" presName="dummyMaxCanvas" presStyleCnt="0">
        <dgm:presLayoutVars/>
      </dgm:prSet>
      <dgm:spPr/>
    </dgm:pt>
    <dgm:pt modelId="{AA3F3073-907D-4102-AF9A-387D98020953}" type="pres">
      <dgm:prSet presAssocID="{5F6C7E39-9569-440F-ABB1-E8F6B20CB5E1}" presName="ThreeNodes_1" presStyleLbl="node1" presStyleIdx="0" presStyleCnt="3" custScaleX="117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DD092-F2AC-442F-8B2D-A5508230C572}" type="pres">
      <dgm:prSet presAssocID="{5F6C7E39-9569-440F-ABB1-E8F6B20CB5E1}" presName="ThreeNodes_2" presStyleLbl="node1" presStyleIdx="1" presStyleCnt="3" custScaleX="114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B25A6-A706-4F27-9EBA-7F4C1E006587}" type="pres">
      <dgm:prSet presAssocID="{5F6C7E39-9569-440F-ABB1-E8F6B20CB5E1}" presName="ThreeNodes_3" presStyleLbl="node1" presStyleIdx="2" presStyleCnt="3" custScaleX="115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CC26C-E592-433A-9A6E-96CA4F66463D}" type="pres">
      <dgm:prSet presAssocID="{5F6C7E39-9569-440F-ABB1-E8F6B20CB5E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F0FA2-34A6-40AB-98B3-03683FCBBCAE}" type="pres">
      <dgm:prSet presAssocID="{5F6C7E39-9569-440F-ABB1-E8F6B20CB5E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7218E-F376-493F-A7A8-4B3873D07021}" type="pres">
      <dgm:prSet presAssocID="{5F6C7E39-9569-440F-ABB1-E8F6B20CB5E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90D03-58A8-42B7-9815-D94B91926D6A}" type="pres">
      <dgm:prSet presAssocID="{5F6C7E39-9569-440F-ABB1-E8F6B20CB5E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B0799-CE95-4D71-922D-27D445B2A819}" type="pres">
      <dgm:prSet presAssocID="{5F6C7E39-9569-440F-ABB1-E8F6B20CB5E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BA7387-EA58-4BA7-B728-EF2185BBA4A5}" type="presOf" srcId="{5F6C7E39-9569-440F-ABB1-E8F6B20CB5E1}" destId="{AC6847C3-B97B-423B-9191-2EEA4E5F2179}" srcOrd="0" destOrd="0" presId="urn:microsoft.com/office/officeart/2005/8/layout/vProcess5"/>
    <dgm:cxn modelId="{A9146BD0-329F-4D28-A3A3-08F73CFB4A76}" type="presOf" srcId="{D5CC3F4F-C70D-4AE5-8A07-FAED2185BDD0}" destId="{149CC26C-E592-433A-9A6E-96CA4F66463D}" srcOrd="0" destOrd="0" presId="urn:microsoft.com/office/officeart/2005/8/layout/vProcess5"/>
    <dgm:cxn modelId="{A2B31071-9FD7-4496-B3B6-8F53A54588FC}" srcId="{5F6C7E39-9569-440F-ABB1-E8F6B20CB5E1}" destId="{48A0F29E-EFC9-431C-BE8E-1FB39A00EC7F}" srcOrd="1" destOrd="0" parTransId="{C1C73B80-BBDB-45FA-B7E8-276D357BE96B}" sibTransId="{A13136EF-BFB0-43E7-B6B0-15209151C303}"/>
    <dgm:cxn modelId="{34AEE57D-C5DB-4DE8-AB29-82F345CAC0C8}" type="presOf" srcId="{48A0F29E-EFC9-431C-BE8E-1FB39A00EC7F}" destId="{ABF90D03-58A8-42B7-9815-D94B91926D6A}" srcOrd="1" destOrd="0" presId="urn:microsoft.com/office/officeart/2005/8/layout/vProcess5"/>
    <dgm:cxn modelId="{7DEC6B0C-ECA9-47AE-801B-BACFE0BF40D3}" type="presOf" srcId="{00EA5860-4F67-40A3-90B4-FBB0B6A93B28}" destId="{EF2B0799-CE95-4D71-922D-27D445B2A819}" srcOrd="1" destOrd="0" presId="urn:microsoft.com/office/officeart/2005/8/layout/vProcess5"/>
    <dgm:cxn modelId="{32A77CC0-13A2-4BEC-868A-A77CCB394C68}" type="presOf" srcId="{48A0F29E-EFC9-431C-BE8E-1FB39A00EC7F}" destId="{2B5DD092-F2AC-442F-8B2D-A5508230C572}" srcOrd="0" destOrd="0" presId="urn:microsoft.com/office/officeart/2005/8/layout/vProcess5"/>
    <dgm:cxn modelId="{54A09150-662F-4023-9F76-D4215AAE3F2B}" type="presOf" srcId="{00EA5860-4F67-40A3-90B4-FBB0B6A93B28}" destId="{6D5B25A6-A706-4F27-9EBA-7F4C1E006587}" srcOrd="0" destOrd="0" presId="urn:microsoft.com/office/officeart/2005/8/layout/vProcess5"/>
    <dgm:cxn modelId="{15757515-2185-4007-AA78-D7FA7B0F6EA8}" type="presOf" srcId="{A13136EF-BFB0-43E7-B6B0-15209151C303}" destId="{BD3F0FA2-34A6-40AB-98B3-03683FCBBCAE}" srcOrd="0" destOrd="0" presId="urn:microsoft.com/office/officeart/2005/8/layout/vProcess5"/>
    <dgm:cxn modelId="{6879E704-A08D-472F-84B2-766AC27575F9}" srcId="{5F6C7E39-9569-440F-ABB1-E8F6B20CB5E1}" destId="{00EA5860-4F67-40A3-90B4-FBB0B6A93B28}" srcOrd="2" destOrd="0" parTransId="{5B1AFFD4-B0E0-412A-89FB-1DD8FA346105}" sibTransId="{A39FF8F6-7758-42A5-978E-B1D88CA036BA}"/>
    <dgm:cxn modelId="{AB104CE6-CEEA-4A1B-94B0-65F025F0FD00}" srcId="{5F6C7E39-9569-440F-ABB1-E8F6B20CB5E1}" destId="{DFAF1302-5AE9-4AFC-9B3F-1238826D526A}" srcOrd="0" destOrd="0" parTransId="{B92EF3F5-F198-4C69-8660-C6E072505E1A}" sibTransId="{D5CC3F4F-C70D-4AE5-8A07-FAED2185BDD0}"/>
    <dgm:cxn modelId="{7C56805D-0C30-44B1-B94E-9671930D317B}" type="presOf" srcId="{DFAF1302-5AE9-4AFC-9B3F-1238826D526A}" destId="{AA3F3073-907D-4102-AF9A-387D98020953}" srcOrd="0" destOrd="0" presId="urn:microsoft.com/office/officeart/2005/8/layout/vProcess5"/>
    <dgm:cxn modelId="{9481F56E-1B23-4D45-835B-D837D3F59F64}" type="presOf" srcId="{DFAF1302-5AE9-4AFC-9B3F-1238826D526A}" destId="{DA97218E-F376-493F-A7A8-4B3873D07021}" srcOrd="1" destOrd="0" presId="urn:microsoft.com/office/officeart/2005/8/layout/vProcess5"/>
    <dgm:cxn modelId="{498D8450-14B2-43B0-80D2-76105E9CD8C0}" type="presParOf" srcId="{AC6847C3-B97B-423B-9191-2EEA4E5F2179}" destId="{A5FC8430-F99D-467E-B999-39ACD67E6951}" srcOrd="0" destOrd="0" presId="urn:microsoft.com/office/officeart/2005/8/layout/vProcess5"/>
    <dgm:cxn modelId="{FD78D2BB-C7EA-4F09-9E82-434E8BA44025}" type="presParOf" srcId="{AC6847C3-B97B-423B-9191-2EEA4E5F2179}" destId="{AA3F3073-907D-4102-AF9A-387D98020953}" srcOrd="1" destOrd="0" presId="urn:microsoft.com/office/officeart/2005/8/layout/vProcess5"/>
    <dgm:cxn modelId="{66C20AD3-3C6F-422C-8EA3-A388EE242A13}" type="presParOf" srcId="{AC6847C3-B97B-423B-9191-2EEA4E5F2179}" destId="{2B5DD092-F2AC-442F-8B2D-A5508230C572}" srcOrd="2" destOrd="0" presId="urn:microsoft.com/office/officeart/2005/8/layout/vProcess5"/>
    <dgm:cxn modelId="{DC623B8B-49FA-46E0-B44F-57ACDFBF14AB}" type="presParOf" srcId="{AC6847C3-B97B-423B-9191-2EEA4E5F2179}" destId="{6D5B25A6-A706-4F27-9EBA-7F4C1E006587}" srcOrd="3" destOrd="0" presId="urn:microsoft.com/office/officeart/2005/8/layout/vProcess5"/>
    <dgm:cxn modelId="{91DEBCC3-930F-473B-8A22-BF09074548CA}" type="presParOf" srcId="{AC6847C3-B97B-423B-9191-2EEA4E5F2179}" destId="{149CC26C-E592-433A-9A6E-96CA4F66463D}" srcOrd="4" destOrd="0" presId="urn:microsoft.com/office/officeart/2005/8/layout/vProcess5"/>
    <dgm:cxn modelId="{3FC09CDC-C8D4-4ED8-B790-41BA866DA3E2}" type="presParOf" srcId="{AC6847C3-B97B-423B-9191-2EEA4E5F2179}" destId="{BD3F0FA2-34A6-40AB-98B3-03683FCBBCAE}" srcOrd="5" destOrd="0" presId="urn:microsoft.com/office/officeart/2005/8/layout/vProcess5"/>
    <dgm:cxn modelId="{852A731F-9CDF-4B3E-9BA2-88F0130CE706}" type="presParOf" srcId="{AC6847C3-B97B-423B-9191-2EEA4E5F2179}" destId="{DA97218E-F376-493F-A7A8-4B3873D07021}" srcOrd="6" destOrd="0" presId="urn:microsoft.com/office/officeart/2005/8/layout/vProcess5"/>
    <dgm:cxn modelId="{46096E63-8DF2-4316-9F1B-4D2344856F65}" type="presParOf" srcId="{AC6847C3-B97B-423B-9191-2EEA4E5F2179}" destId="{ABF90D03-58A8-42B7-9815-D94B91926D6A}" srcOrd="7" destOrd="0" presId="urn:microsoft.com/office/officeart/2005/8/layout/vProcess5"/>
    <dgm:cxn modelId="{9DA22BD9-F7BD-444E-A250-A8AD426F1702}" type="presParOf" srcId="{AC6847C3-B97B-423B-9191-2EEA4E5F2179}" destId="{EF2B0799-CE95-4D71-922D-27D445B2A81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3E4A4B-3E56-405B-9D77-DECC65B5EEEB}" type="doc">
      <dgm:prSet loTypeId="urn:microsoft.com/office/officeart/2016/7/layout/ChevronBlock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043448-68F4-425E-81C2-B3D1954E12F8}">
      <dgm:prSet/>
      <dgm:spPr/>
      <dgm:t>
        <a:bodyPr/>
        <a:lstStyle/>
        <a:p>
          <a:r>
            <a:rPr lang="zh-CN" b="1" dirty="0"/>
            <a:t>被塑造的我</a:t>
          </a:r>
          <a:endParaRPr lang="en-US" b="1" dirty="0"/>
        </a:p>
      </dgm:t>
    </dgm:pt>
    <dgm:pt modelId="{0AAECBE2-6287-43DA-83D1-0839ABC44D9F}" type="parTrans" cxnId="{163AFC4F-35AA-4F93-A446-8C67C4D700D3}">
      <dgm:prSet/>
      <dgm:spPr/>
      <dgm:t>
        <a:bodyPr/>
        <a:lstStyle/>
        <a:p>
          <a:endParaRPr lang="en-US"/>
        </a:p>
      </dgm:t>
    </dgm:pt>
    <dgm:pt modelId="{D346F0AE-CED3-433A-AC8A-839EE82F4903}" type="sibTrans" cxnId="{163AFC4F-35AA-4F93-A446-8C67C4D700D3}">
      <dgm:prSet/>
      <dgm:spPr/>
      <dgm:t>
        <a:bodyPr/>
        <a:lstStyle/>
        <a:p>
          <a:endParaRPr lang="en-US"/>
        </a:p>
      </dgm:t>
    </dgm:pt>
    <dgm:pt modelId="{228E3AAE-4A1F-47CD-8871-0293B5677740}">
      <dgm:prSet custT="1"/>
      <dgm:spPr/>
      <dgm:t>
        <a:bodyPr/>
        <a:lstStyle/>
        <a:p>
          <a:r>
            <a:rPr lang="zh-CN" sz="2800" dirty="0"/>
            <a:t>世界观， 价值</a:t>
          </a:r>
          <a:r>
            <a:rPr lang="zh-CN" sz="2800" dirty="0" smtClean="0"/>
            <a:t>观，</a:t>
          </a:r>
          <a:r>
            <a:rPr lang="zh-CN" sz="2800" dirty="0"/>
            <a:t>思想理念（金钱万能主义）， 文化</a:t>
          </a:r>
          <a:r>
            <a:rPr lang="zh-CN" sz="2800" dirty="0" smtClean="0"/>
            <a:t>（</a:t>
          </a:r>
          <a:r>
            <a:rPr lang="zh-CN" altLang="en-US" sz="2800" dirty="0" smtClean="0"/>
            <a:t>仇</a:t>
          </a:r>
          <a:r>
            <a:rPr lang="zh-CN" sz="2800" dirty="0" smtClean="0"/>
            <a:t>）， </a:t>
          </a:r>
          <a:r>
            <a:rPr lang="zh-CN" sz="2800" dirty="0"/>
            <a:t>教育（无神论，进化论）， 原始家庭</a:t>
          </a:r>
          <a:r>
            <a:rPr lang="zh-CN" sz="2800" dirty="0" smtClean="0"/>
            <a:t>，</a:t>
          </a:r>
          <a:r>
            <a:rPr lang="zh-CN" altLang="en-US" sz="2800" dirty="0" smtClean="0"/>
            <a:t>形象、</a:t>
          </a:r>
          <a:r>
            <a:rPr lang="zh-CN" sz="2800" dirty="0" smtClean="0"/>
            <a:t>等</a:t>
          </a:r>
          <a:r>
            <a:rPr lang="zh-CN" sz="2800" dirty="0"/>
            <a:t>等。</a:t>
          </a:r>
          <a:endParaRPr lang="en-US" sz="2800" dirty="0"/>
        </a:p>
      </dgm:t>
    </dgm:pt>
    <dgm:pt modelId="{ED619B55-DCCE-403C-AE81-53A809A620E0}" type="parTrans" cxnId="{C7D30836-9DE4-411E-B839-DA23E6B22C1E}">
      <dgm:prSet/>
      <dgm:spPr/>
      <dgm:t>
        <a:bodyPr/>
        <a:lstStyle/>
        <a:p>
          <a:endParaRPr lang="en-US"/>
        </a:p>
      </dgm:t>
    </dgm:pt>
    <dgm:pt modelId="{A7CEC580-77CB-4A7E-B1B6-388C2B473B6B}" type="sibTrans" cxnId="{C7D30836-9DE4-411E-B839-DA23E6B22C1E}">
      <dgm:prSet/>
      <dgm:spPr/>
      <dgm:t>
        <a:bodyPr/>
        <a:lstStyle/>
        <a:p>
          <a:endParaRPr lang="en-US"/>
        </a:p>
      </dgm:t>
    </dgm:pt>
    <dgm:pt modelId="{C68691F3-6CAF-4126-827D-662AF4DFA63C}">
      <dgm:prSet/>
      <dgm:spPr/>
      <dgm:t>
        <a:bodyPr/>
        <a:lstStyle/>
        <a:p>
          <a:r>
            <a:rPr lang="zh-CN" b="1" dirty="0"/>
            <a:t>我</a:t>
          </a:r>
          <a:r>
            <a:rPr lang="zh-CN" b="1" dirty="0" smtClean="0"/>
            <a:t>的</a:t>
          </a:r>
          <a:r>
            <a:rPr lang="zh-CN" altLang="en-US" b="1" dirty="0" smtClean="0"/>
            <a:t>现状</a:t>
          </a:r>
          <a:endParaRPr lang="en-US" b="1" dirty="0"/>
        </a:p>
      </dgm:t>
    </dgm:pt>
    <dgm:pt modelId="{0CA30D87-31E0-4EF6-BF08-5CE31EC8B793}" type="parTrans" cxnId="{D7AE8428-C549-4CBD-BB28-944473444E58}">
      <dgm:prSet/>
      <dgm:spPr/>
      <dgm:t>
        <a:bodyPr/>
        <a:lstStyle/>
        <a:p>
          <a:endParaRPr lang="en-US"/>
        </a:p>
      </dgm:t>
    </dgm:pt>
    <dgm:pt modelId="{A0E42CBB-6C4E-4754-B261-DF50E590399E}" type="sibTrans" cxnId="{D7AE8428-C549-4CBD-BB28-944473444E58}">
      <dgm:prSet/>
      <dgm:spPr/>
      <dgm:t>
        <a:bodyPr/>
        <a:lstStyle/>
        <a:p>
          <a:endParaRPr lang="en-US"/>
        </a:p>
      </dgm:t>
    </dgm:pt>
    <dgm:pt modelId="{6E778B0B-5074-45B7-8D22-57E5D47E28CD}">
      <dgm:prSet custT="1"/>
      <dgm:spPr/>
      <dgm:t>
        <a:bodyPr/>
        <a:lstStyle/>
        <a:p>
          <a:r>
            <a:rPr lang="zh-CN" altLang="en-US" sz="2800" dirty="0"/>
            <a:t>失去了神的形象</a:t>
          </a:r>
          <a:endParaRPr lang="en-US" sz="2800" dirty="0"/>
        </a:p>
      </dgm:t>
    </dgm:pt>
    <dgm:pt modelId="{75FDC27F-2D5D-471D-8BA6-056F4D04FE92}" type="parTrans" cxnId="{8A198C69-C2C2-439A-88A5-1D86EC3927E7}">
      <dgm:prSet/>
      <dgm:spPr/>
      <dgm:t>
        <a:bodyPr/>
        <a:lstStyle/>
        <a:p>
          <a:endParaRPr lang="en-US"/>
        </a:p>
      </dgm:t>
    </dgm:pt>
    <dgm:pt modelId="{88442C15-2453-49C3-9940-5B2CF53E01E5}" type="sibTrans" cxnId="{8A198C69-C2C2-439A-88A5-1D86EC3927E7}">
      <dgm:prSet/>
      <dgm:spPr/>
      <dgm:t>
        <a:bodyPr/>
        <a:lstStyle/>
        <a:p>
          <a:endParaRPr lang="en-US"/>
        </a:p>
      </dgm:t>
    </dgm:pt>
    <dgm:pt modelId="{8967C368-2CD5-4CEF-BF5E-5D5EFA47801F}">
      <dgm:prSet custT="1"/>
      <dgm:spPr/>
      <dgm:t>
        <a:bodyPr/>
        <a:lstStyle/>
        <a:p>
          <a:r>
            <a:rPr lang="zh-CN" sz="2400" dirty="0"/>
            <a:t>认识自己的现地址是灵命成长的起步</a:t>
          </a:r>
          <a:endParaRPr lang="en-US" sz="2400" dirty="0"/>
        </a:p>
      </dgm:t>
    </dgm:pt>
    <dgm:pt modelId="{794AA74D-BE8D-46DD-9062-DD5449C21CD8}" type="parTrans" cxnId="{4C599DA3-E5B2-4ED0-A3FE-CCEA3CA41828}">
      <dgm:prSet/>
      <dgm:spPr/>
      <dgm:t>
        <a:bodyPr/>
        <a:lstStyle/>
        <a:p>
          <a:endParaRPr lang="en-US"/>
        </a:p>
      </dgm:t>
    </dgm:pt>
    <dgm:pt modelId="{A8941F17-32C9-4966-8C4D-F7A9332ABFDE}" type="sibTrans" cxnId="{4C599DA3-E5B2-4ED0-A3FE-CCEA3CA41828}">
      <dgm:prSet/>
      <dgm:spPr/>
      <dgm:t>
        <a:bodyPr/>
        <a:lstStyle/>
        <a:p>
          <a:endParaRPr lang="en-US"/>
        </a:p>
      </dgm:t>
    </dgm:pt>
    <dgm:pt modelId="{9788FD73-B16B-4C26-BA9E-6C5F0833DF0D}">
      <dgm:prSet/>
      <dgm:spPr/>
      <dgm:t>
        <a:bodyPr/>
        <a:lstStyle/>
        <a:p>
          <a:r>
            <a:rPr lang="zh-CN" b="1"/>
            <a:t>能转变吗</a:t>
          </a:r>
          <a:r>
            <a:rPr lang="zh-CN"/>
            <a:t>？</a:t>
          </a:r>
          <a:endParaRPr lang="en-US"/>
        </a:p>
      </dgm:t>
    </dgm:pt>
    <dgm:pt modelId="{E2A866CA-6C3C-452F-B0E3-370B989FEBF1}" type="parTrans" cxnId="{EDBBEDA9-64DF-4898-A244-034DA1A01D7D}">
      <dgm:prSet/>
      <dgm:spPr/>
      <dgm:t>
        <a:bodyPr/>
        <a:lstStyle/>
        <a:p>
          <a:endParaRPr lang="en-US"/>
        </a:p>
      </dgm:t>
    </dgm:pt>
    <dgm:pt modelId="{B1B47491-B47E-4186-BCD7-8ED1A0A26FB1}" type="sibTrans" cxnId="{EDBBEDA9-64DF-4898-A244-034DA1A01D7D}">
      <dgm:prSet/>
      <dgm:spPr/>
      <dgm:t>
        <a:bodyPr/>
        <a:lstStyle/>
        <a:p>
          <a:endParaRPr lang="en-US"/>
        </a:p>
      </dgm:t>
    </dgm:pt>
    <dgm:pt modelId="{FC025584-6CCF-41EE-A36B-82885C285498}">
      <dgm:prSet custT="1"/>
      <dgm:spPr/>
      <dgm:t>
        <a:bodyPr/>
        <a:lstStyle/>
        <a:p>
          <a:r>
            <a:rPr lang="zh-CN" sz="2400" dirty="0" smtClean="0"/>
            <a:t>江</a:t>
          </a:r>
          <a:r>
            <a:rPr lang="zh-CN" sz="2400" dirty="0"/>
            <a:t>山易改本性难移 </a:t>
          </a:r>
          <a:endParaRPr lang="en-US" altLang="zh-CN" sz="2400" dirty="0" smtClean="0"/>
        </a:p>
        <a:p>
          <a:r>
            <a:rPr lang="zh-CN" altLang="en-US" sz="2400" dirty="0" smtClean="0"/>
            <a:t>孟子 </a:t>
          </a:r>
          <a:r>
            <a:rPr lang="en-US" altLang="zh-CN" sz="2400" dirty="0" smtClean="0"/>
            <a:t>-</a:t>
          </a:r>
          <a:r>
            <a:rPr lang="zh-CN" altLang="en-US" sz="2400" dirty="0" smtClean="0"/>
            <a:t> </a:t>
          </a:r>
          <a:endParaRPr lang="en-US" sz="2400" dirty="0"/>
        </a:p>
      </dgm:t>
    </dgm:pt>
    <dgm:pt modelId="{7EBC94A5-A445-49EA-A551-A300FBB20F35}" type="parTrans" cxnId="{C5C3A3ED-31AD-4B9C-9AE4-ACA477F2DACB}">
      <dgm:prSet/>
      <dgm:spPr/>
      <dgm:t>
        <a:bodyPr/>
        <a:lstStyle/>
        <a:p>
          <a:endParaRPr lang="en-US"/>
        </a:p>
      </dgm:t>
    </dgm:pt>
    <dgm:pt modelId="{7EE9C11D-A28F-45A7-8E8A-0D017CE848B6}" type="sibTrans" cxnId="{C5C3A3ED-31AD-4B9C-9AE4-ACA477F2DACB}">
      <dgm:prSet/>
      <dgm:spPr/>
      <dgm:t>
        <a:bodyPr/>
        <a:lstStyle/>
        <a:p>
          <a:endParaRPr lang="en-US"/>
        </a:p>
      </dgm:t>
    </dgm:pt>
    <dgm:pt modelId="{3AC55DF2-3E05-439E-8ECB-76AFD6CF7EAD}">
      <dgm:prSet custT="1"/>
      <dgm:spPr/>
      <dgm:t>
        <a:bodyPr/>
        <a:lstStyle/>
        <a:p>
          <a:r>
            <a:rPr lang="zh-CN" sz="2400" dirty="0"/>
            <a:t>可以！因为你是被塑造的！已有些变化成长。</a:t>
          </a:r>
          <a:endParaRPr lang="en-US" sz="2400" dirty="0"/>
        </a:p>
      </dgm:t>
    </dgm:pt>
    <dgm:pt modelId="{A25C4780-377C-4AB1-B08B-BB0DCD6CBB16}" type="parTrans" cxnId="{A9898926-CE63-49CF-AAC9-D97738D637A5}">
      <dgm:prSet/>
      <dgm:spPr/>
      <dgm:t>
        <a:bodyPr/>
        <a:lstStyle/>
        <a:p>
          <a:endParaRPr lang="en-US"/>
        </a:p>
      </dgm:t>
    </dgm:pt>
    <dgm:pt modelId="{73E6E4A7-3F06-4D0C-857C-B08C2CAAA6D0}" type="sibTrans" cxnId="{A9898926-CE63-49CF-AAC9-D97738D637A5}">
      <dgm:prSet/>
      <dgm:spPr/>
      <dgm:t>
        <a:bodyPr/>
        <a:lstStyle/>
        <a:p>
          <a:endParaRPr lang="en-US"/>
        </a:p>
      </dgm:t>
    </dgm:pt>
    <dgm:pt modelId="{DD17EBC9-2853-4C12-8487-2B2288833298}">
      <dgm:prSet custT="1"/>
      <dgm:spPr/>
      <dgm:t>
        <a:bodyPr/>
        <a:lstStyle/>
        <a:p>
          <a:r>
            <a:rPr lang="zh-CN" altLang="en-US" sz="2400" dirty="0"/>
            <a:t>圣经的应许；</a:t>
          </a:r>
          <a:r>
            <a:rPr lang="zh-CN" sz="2400" dirty="0"/>
            <a:t>需要认识灵命成长的道路</a:t>
          </a:r>
          <a:endParaRPr lang="en-US" sz="2400" dirty="0"/>
        </a:p>
      </dgm:t>
    </dgm:pt>
    <dgm:pt modelId="{DEE7B866-3D33-4A88-80CB-E65FB967BC25}" type="parTrans" cxnId="{40869E3F-FE3D-4E59-86C4-597B7D5A62F9}">
      <dgm:prSet/>
      <dgm:spPr/>
      <dgm:t>
        <a:bodyPr/>
        <a:lstStyle/>
        <a:p>
          <a:endParaRPr lang="en-US"/>
        </a:p>
      </dgm:t>
    </dgm:pt>
    <dgm:pt modelId="{23461322-DBDA-44E3-AD31-B208F69C7849}" type="sibTrans" cxnId="{40869E3F-FE3D-4E59-86C4-597B7D5A62F9}">
      <dgm:prSet/>
      <dgm:spPr/>
      <dgm:t>
        <a:bodyPr/>
        <a:lstStyle/>
        <a:p>
          <a:endParaRPr lang="en-US"/>
        </a:p>
      </dgm:t>
    </dgm:pt>
    <dgm:pt modelId="{4156E199-9FE9-4501-ABC4-C5CBF0703D12}">
      <dgm:prSet custT="1"/>
      <dgm:spPr/>
      <dgm:t>
        <a:bodyPr/>
        <a:lstStyle/>
        <a:p>
          <a:r>
            <a:rPr lang="zh-CN" sz="2400" dirty="0"/>
            <a:t>耶</a:t>
          </a:r>
          <a:r>
            <a:rPr lang="en-US" sz="2400" dirty="0"/>
            <a:t>17</a:t>
          </a:r>
          <a:r>
            <a:rPr lang="zh-CN" sz="2400" dirty="0"/>
            <a:t>：</a:t>
          </a:r>
          <a:r>
            <a:rPr lang="en-US" sz="2400" dirty="0"/>
            <a:t>9</a:t>
          </a:r>
          <a:r>
            <a:rPr lang="zh-CN" sz="2400" dirty="0"/>
            <a:t> “人心比万物都诡诈，坏到极处，谁能识透呢？”</a:t>
          </a:r>
          <a:r>
            <a:rPr lang="zh-CN" altLang="en-US" sz="2400" dirty="0"/>
            <a:t>（</a:t>
          </a:r>
          <a:r>
            <a:rPr lang="zh-CN" sz="2400" dirty="0"/>
            <a:t>罗</a:t>
          </a:r>
          <a:r>
            <a:rPr lang="en-US" sz="2400" dirty="0"/>
            <a:t>3</a:t>
          </a:r>
          <a:r>
            <a:rPr lang="zh-CN" sz="2400" dirty="0"/>
            <a:t>：</a:t>
          </a:r>
          <a:r>
            <a:rPr lang="en-US" sz="2400" dirty="0"/>
            <a:t>10</a:t>
          </a:r>
          <a:r>
            <a:rPr lang="zh-CN" sz="2400" dirty="0"/>
            <a:t> </a:t>
          </a:r>
          <a:r>
            <a:rPr lang="en-US" sz="2400" dirty="0"/>
            <a:t>–</a:t>
          </a:r>
          <a:r>
            <a:rPr lang="zh-CN" sz="2400" dirty="0"/>
            <a:t> </a:t>
          </a:r>
          <a:r>
            <a:rPr lang="en-US" sz="2400" dirty="0"/>
            <a:t>18</a:t>
          </a:r>
          <a:r>
            <a:rPr lang="zh-CN" altLang="en-US" sz="2400" dirty="0"/>
            <a:t>）</a:t>
          </a:r>
          <a:r>
            <a:rPr lang="zh-CN" sz="2400" dirty="0"/>
            <a:t> </a:t>
          </a:r>
          <a:endParaRPr lang="en-US" sz="2400" dirty="0"/>
        </a:p>
      </dgm:t>
    </dgm:pt>
    <dgm:pt modelId="{49F7F56C-7E5B-4F15-BD4C-16BF7E5509DB}" type="parTrans" cxnId="{6C6B4CEE-90DB-42D3-892B-9BE25A85CFD8}">
      <dgm:prSet/>
      <dgm:spPr/>
      <dgm:t>
        <a:bodyPr/>
        <a:lstStyle/>
        <a:p>
          <a:endParaRPr lang="en-US"/>
        </a:p>
      </dgm:t>
    </dgm:pt>
    <dgm:pt modelId="{5D22D16D-805E-402A-825F-5BDB333E9C6F}" type="sibTrans" cxnId="{6C6B4CEE-90DB-42D3-892B-9BE25A85CFD8}">
      <dgm:prSet/>
      <dgm:spPr/>
      <dgm:t>
        <a:bodyPr/>
        <a:lstStyle/>
        <a:p>
          <a:endParaRPr lang="en-US"/>
        </a:p>
      </dgm:t>
    </dgm:pt>
    <dgm:pt modelId="{92C3382B-F86F-4EBB-BF81-C59E2152C0C1}" type="pres">
      <dgm:prSet presAssocID="{383E4A4B-3E56-405B-9D77-DECC65B5EE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4BE23A-4F1D-46AA-B047-F42E78B6F024}" type="pres">
      <dgm:prSet presAssocID="{E8043448-68F4-425E-81C2-B3D1954E12F8}" presName="composite" presStyleCnt="0"/>
      <dgm:spPr/>
    </dgm:pt>
    <dgm:pt modelId="{4CB19961-8888-492B-BD7F-02170F445F23}" type="pres">
      <dgm:prSet presAssocID="{E8043448-68F4-425E-81C2-B3D1954E12F8}" presName="parTx" presStyleLbl="alignNode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1F3E1CA-F1CB-433C-BFA0-676EDB3511D6}" type="pres">
      <dgm:prSet presAssocID="{E8043448-68F4-425E-81C2-B3D1954E12F8}" presName="desTx" presStyleLbl="alignAccFollowNode1" presStyleIdx="0" presStyleCnt="3">
        <dgm:presLayoutVars/>
      </dgm:prSet>
      <dgm:spPr/>
      <dgm:t>
        <a:bodyPr/>
        <a:lstStyle/>
        <a:p>
          <a:endParaRPr lang="en-US"/>
        </a:p>
      </dgm:t>
    </dgm:pt>
    <dgm:pt modelId="{4A9FEB2C-0CBB-40BF-A8F3-4C321B6D0FB9}" type="pres">
      <dgm:prSet presAssocID="{D346F0AE-CED3-433A-AC8A-839EE82F4903}" presName="space" presStyleCnt="0"/>
      <dgm:spPr/>
    </dgm:pt>
    <dgm:pt modelId="{FB2656C4-F055-4B2C-B8FC-44744D4E035E}" type="pres">
      <dgm:prSet presAssocID="{C68691F3-6CAF-4126-827D-662AF4DFA63C}" presName="composite" presStyleCnt="0"/>
      <dgm:spPr/>
    </dgm:pt>
    <dgm:pt modelId="{C7EEF610-8436-44E9-A9C9-094C2D223A28}" type="pres">
      <dgm:prSet presAssocID="{C68691F3-6CAF-4126-827D-662AF4DFA63C}" presName="parTx" presStyleLbl="alignNode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46D0BAB-52AF-4539-A556-94D8B3D6260F}" type="pres">
      <dgm:prSet presAssocID="{C68691F3-6CAF-4126-827D-662AF4DFA63C}" presName="desTx" presStyleLbl="alignAccFollowNode1" presStyleIdx="1" presStyleCnt="3">
        <dgm:presLayoutVars/>
      </dgm:prSet>
      <dgm:spPr/>
      <dgm:t>
        <a:bodyPr/>
        <a:lstStyle/>
        <a:p>
          <a:endParaRPr lang="en-US"/>
        </a:p>
      </dgm:t>
    </dgm:pt>
    <dgm:pt modelId="{68DBA395-CA96-4474-95D8-6CFC47A39C7F}" type="pres">
      <dgm:prSet presAssocID="{A0E42CBB-6C4E-4754-B261-DF50E590399E}" presName="space" presStyleCnt="0"/>
      <dgm:spPr/>
    </dgm:pt>
    <dgm:pt modelId="{E84212A3-15AC-48FE-ACEB-95FF817FAA38}" type="pres">
      <dgm:prSet presAssocID="{9788FD73-B16B-4C26-BA9E-6C5F0833DF0D}" presName="composite" presStyleCnt="0"/>
      <dgm:spPr/>
    </dgm:pt>
    <dgm:pt modelId="{10C9E374-8FCB-416D-830F-33593A28D4EE}" type="pres">
      <dgm:prSet presAssocID="{9788FD73-B16B-4C26-BA9E-6C5F0833DF0D}" presName="parTx" presStyleLbl="alignNode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072129B-944A-40A9-B959-D8763DFCCD60}" type="pres">
      <dgm:prSet presAssocID="{9788FD73-B16B-4C26-BA9E-6C5F0833DF0D}" presName="desTx" presStyleLbl="alignAccFollowNode1" presStyleIdx="2" presStyleCnt="3" custScaleX="110756">
        <dgm:presLayoutVars/>
      </dgm:prSet>
      <dgm:spPr/>
      <dgm:t>
        <a:bodyPr/>
        <a:lstStyle/>
        <a:p>
          <a:endParaRPr lang="en-US"/>
        </a:p>
      </dgm:t>
    </dgm:pt>
  </dgm:ptLst>
  <dgm:cxnLst>
    <dgm:cxn modelId="{4C599DA3-E5B2-4ED0-A3FE-CCEA3CA41828}" srcId="{C68691F3-6CAF-4126-827D-662AF4DFA63C}" destId="{8967C368-2CD5-4CEF-BF5E-5D5EFA47801F}" srcOrd="1" destOrd="0" parTransId="{794AA74D-BE8D-46DD-9062-DD5449C21CD8}" sibTransId="{A8941F17-32C9-4966-8C4D-F7A9332ABFDE}"/>
    <dgm:cxn modelId="{C5C3A3ED-31AD-4B9C-9AE4-ACA477F2DACB}" srcId="{9788FD73-B16B-4C26-BA9E-6C5F0833DF0D}" destId="{FC025584-6CCF-41EE-A36B-82885C285498}" srcOrd="0" destOrd="0" parTransId="{7EBC94A5-A445-49EA-A551-A300FBB20F35}" sibTransId="{7EE9C11D-A28F-45A7-8E8A-0D017CE848B6}"/>
    <dgm:cxn modelId="{4630C196-B602-4C47-9E78-ACE7DFCE0297}" type="presOf" srcId="{383E4A4B-3E56-405B-9D77-DECC65B5EEEB}" destId="{92C3382B-F86F-4EBB-BF81-C59E2152C0C1}" srcOrd="0" destOrd="0" presId="urn:microsoft.com/office/officeart/2016/7/layout/ChevronBlockProcess"/>
    <dgm:cxn modelId="{020DBDE8-169C-4208-88D6-62FFE383D8F1}" type="presOf" srcId="{C68691F3-6CAF-4126-827D-662AF4DFA63C}" destId="{C7EEF610-8436-44E9-A9C9-094C2D223A28}" srcOrd="0" destOrd="0" presId="urn:microsoft.com/office/officeart/2016/7/layout/ChevronBlockProcess"/>
    <dgm:cxn modelId="{953AAC20-F147-4E19-A3A6-A437B881893F}" type="presOf" srcId="{228E3AAE-4A1F-47CD-8871-0293B5677740}" destId="{61F3E1CA-F1CB-433C-BFA0-676EDB3511D6}" srcOrd="0" destOrd="0" presId="urn:microsoft.com/office/officeart/2016/7/layout/ChevronBlockProcess"/>
    <dgm:cxn modelId="{A9898926-CE63-49CF-AAC9-D97738D637A5}" srcId="{9788FD73-B16B-4C26-BA9E-6C5F0833DF0D}" destId="{3AC55DF2-3E05-439E-8ECB-76AFD6CF7EAD}" srcOrd="1" destOrd="0" parTransId="{A25C4780-377C-4AB1-B08B-BB0DCD6CBB16}" sibTransId="{73E6E4A7-3F06-4D0C-857C-B08C2CAAA6D0}"/>
    <dgm:cxn modelId="{163AFC4F-35AA-4F93-A446-8C67C4D700D3}" srcId="{383E4A4B-3E56-405B-9D77-DECC65B5EEEB}" destId="{E8043448-68F4-425E-81C2-B3D1954E12F8}" srcOrd="0" destOrd="0" parTransId="{0AAECBE2-6287-43DA-83D1-0839ABC44D9F}" sibTransId="{D346F0AE-CED3-433A-AC8A-839EE82F4903}"/>
    <dgm:cxn modelId="{227565D5-43E1-438F-BE1A-AE8D5626AF31}" type="presOf" srcId="{9788FD73-B16B-4C26-BA9E-6C5F0833DF0D}" destId="{10C9E374-8FCB-416D-830F-33593A28D4EE}" srcOrd="0" destOrd="0" presId="urn:microsoft.com/office/officeart/2016/7/layout/ChevronBlockProcess"/>
    <dgm:cxn modelId="{6C6B4CEE-90DB-42D3-892B-9BE25A85CFD8}" srcId="{6E778B0B-5074-45B7-8D22-57E5D47E28CD}" destId="{4156E199-9FE9-4501-ABC4-C5CBF0703D12}" srcOrd="0" destOrd="0" parTransId="{49F7F56C-7E5B-4F15-BD4C-16BF7E5509DB}" sibTransId="{5D22D16D-805E-402A-825F-5BDB333E9C6F}"/>
    <dgm:cxn modelId="{9A50236F-315D-40CA-9ACD-916717D3D1AF}" type="presOf" srcId="{6E778B0B-5074-45B7-8D22-57E5D47E28CD}" destId="{B46D0BAB-52AF-4539-A556-94D8B3D6260F}" srcOrd="0" destOrd="0" presId="urn:microsoft.com/office/officeart/2016/7/layout/ChevronBlockProcess"/>
    <dgm:cxn modelId="{D7AE8428-C549-4CBD-BB28-944473444E58}" srcId="{383E4A4B-3E56-405B-9D77-DECC65B5EEEB}" destId="{C68691F3-6CAF-4126-827D-662AF4DFA63C}" srcOrd="1" destOrd="0" parTransId="{0CA30D87-31E0-4EF6-BF08-5CE31EC8B793}" sibTransId="{A0E42CBB-6C4E-4754-B261-DF50E590399E}"/>
    <dgm:cxn modelId="{EDBBEDA9-64DF-4898-A244-034DA1A01D7D}" srcId="{383E4A4B-3E56-405B-9D77-DECC65B5EEEB}" destId="{9788FD73-B16B-4C26-BA9E-6C5F0833DF0D}" srcOrd="2" destOrd="0" parTransId="{E2A866CA-6C3C-452F-B0E3-370B989FEBF1}" sibTransId="{B1B47491-B47E-4186-BCD7-8ED1A0A26FB1}"/>
    <dgm:cxn modelId="{3B9268F7-02FE-4DF8-9A04-291F73837DC5}" type="presOf" srcId="{FC025584-6CCF-41EE-A36B-82885C285498}" destId="{3072129B-944A-40A9-B959-D8763DFCCD60}" srcOrd="0" destOrd="0" presId="urn:microsoft.com/office/officeart/2016/7/layout/ChevronBlockProcess"/>
    <dgm:cxn modelId="{8A198C69-C2C2-439A-88A5-1D86EC3927E7}" srcId="{C68691F3-6CAF-4126-827D-662AF4DFA63C}" destId="{6E778B0B-5074-45B7-8D22-57E5D47E28CD}" srcOrd="0" destOrd="0" parTransId="{75FDC27F-2D5D-471D-8BA6-056F4D04FE92}" sibTransId="{88442C15-2453-49C3-9940-5B2CF53E01E5}"/>
    <dgm:cxn modelId="{C7D30836-9DE4-411E-B839-DA23E6B22C1E}" srcId="{E8043448-68F4-425E-81C2-B3D1954E12F8}" destId="{228E3AAE-4A1F-47CD-8871-0293B5677740}" srcOrd="0" destOrd="0" parTransId="{ED619B55-DCCE-403C-AE81-53A809A620E0}" sibTransId="{A7CEC580-77CB-4A7E-B1B6-388C2B473B6B}"/>
    <dgm:cxn modelId="{2AE57252-4766-495D-BF4E-AD2002729FC5}" type="presOf" srcId="{3AC55DF2-3E05-439E-8ECB-76AFD6CF7EAD}" destId="{3072129B-944A-40A9-B959-D8763DFCCD60}" srcOrd="0" destOrd="1" presId="urn:microsoft.com/office/officeart/2016/7/layout/ChevronBlockProcess"/>
    <dgm:cxn modelId="{D3C63F82-91F3-4878-9676-C782B8DD1A32}" type="presOf" srcId="{8967C368-2CD5-4CEF-BF5E-5D5EFA47801F}" destId="{B46D0BAB-52AF-4539-A556-94D8B3D6260F}" srcOrd="0" destOrd="2" presId="urn:microsoft.com/office/officeart/2016/7/layout/ChevronBlockProcess"/>
    <dgm:cxn modelId="{D66E2F93-D91F-48D5-8B95-1933FB5DBC30}" type="presOf" srcId="{E8043448-68F4-425E-81C2-B3D1954E12F8}" destId="{4CB19961-8888-492B-BD7F-02170F445F23}" srcOrd="0" destOrd="0" presId="urn:microsoft.com/office/officeart/2016/7/layout/ChevronBlockProcess"/>
    <dgm:cxn modelId="{40869E3F-FE3D-4E59-86C4-597B7D5A62F9}" srcId="{9788FD73-B16B-4C26-BA9E-6C5F0833DF0D}" destId="{DD17EBC9-2853-4C12-8487-2B2288833298}" srcOrd="2" destOrd="0" parTransId="{DEE7B866-3D33-4A88-80CB-E65FB967BC25}" sibTransId="{23461322-DBDA-44E3-AD31-B208F69C7849}"/>
    <dgm:cxn modelId="{C11CEA5B-4C68-4645-B7CE-731BB73604BF}" type="presOf" srcId="{4156E199-9FE9-4501-ABC4-C5CBF0703D12}" destId="{B46D0BAB-52AF-4539-A556-94D8B3D6260F}" srcOrd="0" destOrd="1" presId="urn:microsoft.com/office/officeart/2016/7/layout/ChevronBlockProcess"/>
    <dgm:cxn modelId="{78F89B39-3911-4A43-A91D-1F1D43749D40}" type="presOf" srcId="{DD17EBC9-2853-4C12-8487-2B2288833298}" destId="{3072129B-944A-40A9-B959-D8763DFCCD60}" srcOrd="0" destOrd="2" presId="urn:microsoft.com/office/officeart/2016/7/layout/ChevronBlockProcess"/>
    <dgm:cxn modelId="{1AEF073D-E81C-4283-987A-12D1F20CF46D}" type="presParOf" srcId="{92C3382B-F86F-4EBB-BF81-C59E2152C0C1}" destId="{744BE23A-4F1D-46AA-B047-F42E78B6F024}" srcOrd="0" destOrd="0" presId="urn:microsoft.com/office/officeart/2016/7/layout/ChevronBlockProcess"/>
    <dgm:cxn modelId="{4705E930-88CB-403A-AE6D-4287054DDCB0}" type="presParOf" srcId="{744BE23A-4F1D-46AA-B047-F42E78B6F024}" destId="{4CB19961-8888-492B-BD7F-02170F445F23}" srcOrd="0" destOrd="0" presId="urn:microsoft.com/office/officeart/2016/7/layout/ChevronBlockProcess"/>
    <dgm:cxn modelId="{4EAED8CB-8DBD-4BD9-A0BB-BD33259E1744}" type="presParOf" srcId="{744BE23A-4F1D-46AA-B047-F42E78B6F024}" destId="{61F3E1CA-F1CB-433C-BFA0-676EDB3511D6}" srcOrd="1" destOrd="0" presId="urn:microsoft.com/office/officeart/2016/7/layout/ChevronBlockProcess"/>
    <dgm:cxn modelId="{4D9AB947-AA8B-41C2-8962-70941210183D}" type="presParOf" srcId="{92C3382B-F86F-4EBB-BF81-C59E2152C0C1}" destId="{4A9FEB2C-0CBB-40BF-A8F3-4C321B6D0FB9}" srcOrd="1" destOrd="0" presId="urn:microsoft.com/office/officeart/2016/7/layout/ChevronBlockProcess"/>
    <dgm:cxn modelId="{7048057D-20DD-4ACA-A0B7-52E0F004DB42}" type="presParOf" srcId="{92C3382B-F86F-4EBB-BF81-C59E2152C0C1}" destId="{FB2656C4-F055-4B2C-B8FC-44744D4E035E}" srcOrd="2" destOrd="0" presId="urn:microsoft.com/office/officeart/2016/7/layout/ChevronBlockProcess"/>
    <dgm:cxn modelId="{6B731EBB-3351-4A91-A2A4-43CFE6CA8F37}" type="presParOf" srcId="{FB2656C4-F055-4B2C-B8FC-44744D4E035E}" destId="{C7EEF610-8436-44E9-A9C9-094C2D223A28}" srcOrd="0" destOrd="0" presId="urn:microsoft.com/office/officeart/2016/7/layout/ChevronBlockProcess"/>
    <dgm:cxn modelId="{CA89973B-F463-4C06-91D3-92D9F77A72B0}" type="presParOf" srcId="{FB2656C4-F055-4B2C-B8FC-44744D4E035E}" destId="{B46D0BAB-52AF-4539-A556-94D8B3D6260F}" srcOrd="1" destOrd="0" presId="urn:microsoft.com/office/officeart/2016/7/layout/ChevronBlockProcess"/>
    <dgm:cxn modelId="{3F80B473-3CEC-4159-B5A3-6CA22F17F243}" type="presParOf" srcId="{92C3382B-F86F-4EBB-BF81-C59E2152C0C1}" destId="{68DBA395-CA96-4474-95D8-6CFC47A39C7F}" srcOrd="3" destOrd="0" presId="urn:microsoft.com/office/officeart/2016/7/layout/ChevronBlockProcess"/>
    <dgm:cxn modelId="{8741C050-3624-415B-AB78-3186DCE620F5}" type="presParOf" srcId="{92C3382B-F86F-4EBB-BF81-C59E2152C0C1}" destId="{E84212A3-15AC-48FE-ACEB-95FF817FAA38}" srcOrd="4" destOrd="0" presId="urn:microsoft.com/office/officeart/2016/7/layout/ChevronBlockProcess"/>
    <dgm:cxn modelId="{08976CCE-B9B3-405C-9624-405B92797500}" type="presParOf" srcId="{E84212A3-15AC-48FE-ACEB-95FF817FAA38}" destId="{10C9E374-8FCB-416D-830F-33593A28D4EE}" srcOrd="0" destOrd="0" presId="urn:microsoft.com/office/officeart/2016/7/layout/ChevronBlockProcess"/>
    <dgm:cxn modelId="{B3FDD3FB-45CA-4FD9-B79D-70608D69CBEC}" type="presParOf" srcId="{E84212A3-15AC-48FE-ACEB-95FF817FAA38}" destId="{3072129B-944A-40A9-B959-D8763DFCCD60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6355AF-C596-4916-B9D6-148F1BDD7CDD}" type="doc">
      <dgm:prSet loTypeId="urn:microsoft.com/office/officeart/2016/7/layout/HorizontalAction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F4C818-62D3-432E-93A6-0C6F0775652F}">
      <dgm:prSet custT="1"/>
      <dgm:spPr/>
      <dgm:t>
        <a:bodyPr/>
        <a:lstStyle/>
        <a:p>
          <a:r>
            <a:rPr lang="zh-CN" sz="3600" dirty="0"/>
            <a:t>（</a:t>
          </a:r>
          <a:r>
            <a:rPr lang="en-US" sz="3600" dirty="0"/>
            <a:t>1</a:t>
          </a:r>
          <a:r>
            <a:rPr lang="zh-CN" sz="3600" dirty="0"/>
            <a:t>）如何更新心意？谁能更新心意？</a:t>
          </a:r>
          <a:endParaRPr lang="en-US" sz="3600" dirty="0"/>
        </a:p>
      </dgm:t>
    </dgm:pt>
    <dgm:pt modelId="{18F19494-AD79-4FD7-9012-0E1FDC37F761}" type="parTrans" cxnId="{A4B5BE47-92B0-4EB1-8D8E-E1804F1AD99B}">
      <dgm:prSet/>
      <dgm:spPr/>
      <dgm:t>
        <a:bodyPr/>
        <a:lstStyle/>
        <a:p>
          <a:endParaRPr lang="en-US"/>
        </a:p>
      </dgm:t>
    </dgm:pt>
    <dgm:pt modelId="{F2610E13-C1EA-4948-8928-DD5A40ABC36D}" type="sibTrans" cxnId="{A4B5BE47-92B0-4EB1-8D8E-E1804F1AD99B}">
      <dgm:prSet/>
      <dgm:spPr/>
      <dgm:t>
        <a:bodyPr/>
        <a:lstStyle/>
        <a:p>
          <a:endParaRPr lang="en-US"/>
        </a:p>
      </dgm:t>
    </dgm:pt>
    <dgm:pt modelId="{E4117BB6-F382-42FD-947B-ED96F3C8989C}">
      <dgm:prSet custT="1"/>
      <dgm:spPr/>
      <dgm:t>
        <a:bodyPr/>
        <a:lstStyle/>
        <a:p>
          <a:r>
            <a:rPr lang="zh-CN" sz="3200" b="1" dirty="0"/>
            <a:t>创造者</a:t>
          </a:r>
          <a:endParaRPr lang="en-US" sz="3200" b="1" dirty="0"/>
        </a:p>
      </dgm:t>
    </dgm:pt>
    <dgm:pt modelId="{A96D453D-E6D6-44BF-A34C-36DEBCF9DE68}" type="parTrans" cxnId="{90DEB5F3-8189-4F47-A1C5-C0753AC521D9}">
      <dgm:prSet/>
      <dgm:spPr/>
      <dgm:t>
        <a:bodyPr/>
        <a:lstStyle/>
        <a:p>
          <a:endParaRPr lang="en-US"/>
        </a:p>
      </dgm:t>
    </dgm:pt>
    <dgm:pt modelId="{986457F9-74A2-48B6-87AF-F441318795A5}" type="sibTrans" cxnId="{90DEB5F3-8189-4F47-A1C5-C0753AC521D9}">
      <dgm:prSet/>
      <dgm:spPr/>
      <dgm:t>
        <a:bodyPr/>
        <a:lstStyle/>
        <a:p>
          <a:endParaRPr lang="en-US"/>
        </a:p>
      </dgm:t>
    </dgm:pt>
    <dgm:pt modelId="{BAEC2869-9F18-4DA8-813A-AC012266CF27}">
      <dgm:prSet custT="1"/>
      <dgm:spPr/>
      <dgm:t>
        <a:bodyPr/>
        <a:lstStyle/>
        <a:p>
          <a:r>
            <a:rPr lang="zh-CN" sz="3200" b="1" dirty="0"/>
            <a:t>约伯 </a:t>
          </a:r>
          <a:r>
            <a:rPr lang="zh-CN" altLang="en-US" sz="3200" b="1" dirty="0"/>
            <a:t>，</a:t>
          </a:r>
          <a:r>
            <a:rPr lang="zh-CN" sz="3200" b="1" dirty="0"/>
            <a:t>见证 </a:t>
          </a:r>
          <a:endParaRPr lang="en-US" sz="3200" b="1" dirty="0"/>
        </a:p>
      </dgm:t>
    </dgm:pt>
    <dgm:pt modelId="{2DEE5DB4-F43C-4150-BED0-27D5B6B9CDC3}" type="parTrans" cxnId="{617E8962-7817-4629-A524-BEC1806322A5}">
      <dgm:prSet/>
      <dgm:spPr/>
      <dgm:t>
        <a:bodyPr/>
        <a:lstStyle/>
        <a:p>
          <a:endParaRPr lang="en-US"/>
        </a:p>
      </dgm:t>
    </dgm:pt>
    <dgm:pt modelId="{47FACB98-D195-4604-A32C-609C831C4D05}" type="sibTrans" cxnId="{617E8962-7817-4629-A524-BEC1806322A5}">
      <dgm:prSet/>
      <dgm:spPr/>
      <dgm:t>
        <a:bodyPr/>
        <a:lstStyle/>
        <a:p>
          <a:endParaRPr lang="en-US"/>
        </a:p>
      </dgm:t>
    </dgm:pt>
    <dgm:pt modelId="{9BF25EB6-B480-4EA7-A473-FA29BEF4CB46}">
      <dgm:prSet custT="1"/>
      <dgm:spPr/>
      <dgm:t>
        <a:bodyPr/>
        <a:lstStyle/>
        <a:p>
          <a:r>
            <a:rPr lang="zh-CN" sz="3600" dirty="0"/>
            <a:t>（</a:t>
          </a:r>
          <a:r>
            <a:rPr lang="en-US" sz="3600" dirty="0"/>
            <a:t>2</a:t>
          </a:r>
          <a:r>
            <a:rPr lang="zh-CN" sz="3600" dirty="0"/>
            <a:t>）如何来到神面前？</a:t>
          </a:r>
          <a:endParaRPr lang="en-US" sz="3600" dirty="0"/>
        </a:p>
      </dgm:t>
    </dgm:pt>
    <dgm:pt modelId="{F2F32C58-8901-43BB-9280-22E95C5755E6}" type="parTrans" cxnId="{08F7E407-F068-4351-85AC-40A857C4C20D}">
      <dgm:prSet/>
      <dgm:spPr/>
      <dgm:t>
        <a:bodyPr/>
        <a:lstStyle/>
        <a:p>
          <a:endParaRPr lang="en-US"/>
        </a:p>
      </dgm:t>
    </dgm:pt>
    <dgm:pt modelId="{ACF59226-3DF6-4FF1-898F-D7F8BC75E2D1}" type="sibTrans" cxnId="{08F7E407-F068-4351-85AC-40A857C4C20D}">
      <dgm:prSet/>
      <dgm:spPr/>
      <dgm:t>
        <a:bodyPr/>
        <a:lstStyle/>
        <a:p>
          <a:endParaRPr lang="en-US"/>
        </a:p>
      </dgm:t>
    </dgm:pt>
    <dgm:pt modelId="{577B082F-732F-4190-905A-6393A5E1DF45}">
      <dgm:prSet custT="1"/>
      <dgm:spPr/>
      <dgm:t>
        <a:bodyPr/>
        <a:lstStyle/>
        <a:p>
          <a:r>
            <a:rPr lang="zh-CN" sz="3600" b="1" dirty="0"/>
            <a:t>很多拦阻</a:t>
          </a:r>
          <a:endParaRPr lang="en-US" sz="3600" b="1" dirty="0"/>
        </a:p>
      </dgm:t>
    </dgm:pt>
    <dgm:pt modelId="{95331266-7E62-4B44-94B4-F80DB1BEF705}" type="parTrans" cxnId="{0ECDEB84-135A-498F-8685-78D9E05DD096}">
      <dgm:prSet/>
      <dgm:spPr/>
      <dgm:t>
        <a:bodyPr/>
        <a:lstStyle/>
        <a:p>
          <a:endParaRPr lang="en-US"/>
        </a:p>
      </dgm:t>
    </dgm:pt>
    <dgm:pt modelId="{BBBE5D70-1076-44D2-914C-302658F5C48C}" type="sibTrans" cxnId="{0ECDEB84-135A-498F-8685-78D9E05DD096}">
      <dgm:prSet/>
      <dgm:spPr/>
      <dgm:t>
        <a:bodyPr/>
        <a:lstStyle/>
        <a:p>
          <a:endParaRPr lang="en-US"/>
        </a:p>
      </dgm:t>
    </dgm:pt>
    <dgm:pt modelId="{30DC7C97-1480-4BE3-821A-89454DAFC523}">
      <dgm:prSet custT="1"/>
      <dgm:spPr/>
      <dgm:t>
        <a:bodyPr/>
        <a:lstStyle/>
        <a:p>
          <a:r>
            <a:rPr lang="zh-CN" sz="3600" b="1" dirty="0"/>
            <a:t>属灵操练 </a:t>
          </a:r>
          <a:endParaRPr lang="en-US" sz="3600" b="1" dirty="0"/>
        </a:p>
      </dgm:t>
    </dgm:pt>
    <dgm:pt modelId="{8451D284-324E-4496-8A2F-B0341D0C1FEE}" type="parTrans" cxnId="{4070C7EB-DE42-47C9-973E-7EF3B4A1D504}">
      <dgm:prSet/>
      <dgm:spPr/>
      <dgm:t>
        <a:bodyPr/>
        <a:lstStyle/>
        <a:p>
          <a:endParaRPr lang="en-US"/>
        </a:p>
      </dgm:t>
    </dgm:pt>
    <dgm:pt modelId="{64E87E7C-4554-4638-AA86-D5C0B7BC9090}" type="sibTrans" cxnId="{4070C7EB-DE42-47C9-973E-7EF3B4A1D504}">
      <dgm:prSet/>
      <dgm:spPr/>
      <dgm:t>
        <a:bodyPr/>
        <a:lstStyle/>
        <a:p>
          <a:endParaRPr lang="en-US"/>
        </a:p>
      </dgm:t>
    </dgm:pt>
    <dgm:pt modelId="{9100F0CD-2C50-4E63-80CE-C8A2B24232E4}" type="pres">
      <dgm:prSet presAssocID="{506355AF-C596-4916-B9D6-148F1BDD7C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BDF50C-00E6-4189-B905-C7E6082FE73A}" type="pres">
      <dgm:prSet presAssocID="{91F4C818-62D3-432E-93A6-0C6F0775652F}" presName="composite" presStyleCnt="0"/>
      <dgm:spPr/>
    </dgm:pt>
    <dgm:pt modelId="{0C8FB2B5-5854-4C62-A45C-4D82B6AA0945}" type="pres">
      <dgm:prSet presAssocID="{91F4C818-62D3-432E-93A6-0C6F0775652F}" presName="parTx" presStyleLbl="alignNode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C2DBB5D-5219-4483-ADEC-F9A6391D289C}" type="pres">
      <dgm:prSet presAssocID="{91F4C818-62D3-432E-93A6-0C6F0775652F}" presName="desTx" presStyleLbl="alignAccFollowNode1" presStyleIdx="0" presStyleCnt="2">
        <dgm:presLayoutVars/>
      </dgm:prSet>
      <dgm:spPr/>
      <dgm:t>
        <a:bodyPr/>
        <a:lstStyle/>
        <a:p>
          <a:endParaRPr lang="en-US"/>
        </a:p>
      </dgm:t>
    </dgm:pt>
    <dgm:pt modelId="{5B4D1E86-38CE-4727-B49B-6DE2ADC61A28}" type="pres">
      <dgm:prSet presAssocID="{F2610E13-C1EA-4948-8928-DD5A40ABC36D}" presName="space" presStyleCnt="0"/>
      <dgm:spPr/>
    </dgm:pt>
    <dgm:pt modelId="{224199D1-5427-48CA-AD61-962D111D37F7}" type="pres">
      <dgm:prSet presAssocID="{9BF25EB6-B480-4EA7-A473-FA29BEF4CB46}" presName="composite" presStyleCnt="0"/>
      <dgm:spPr/>
    </dgm:pt>
    <dgm:pt modelId="{63F11F3C-C234-40CF-A279-972929868A3E}" type="pres">
      <dgm:prSet presAssocID="{9BF25EB6-B480-4EA7-A473-FA29BEF4CB46}" presName="parTx" presStyleLbl="alignNod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859D11B-8DB9-4591-A98D-1F5EAD27992F}" type="pres">
      <dgm:prSet presAssocID="{9BF25EB6-B480-4EA7-A473-FA29BEF4CB46}" presName="desTx" presStyleLbl="alignAccFollowNode1" presStyleIdx="1" presStyleCnt="2">
        <dgm:presLayoutVars/>
      </dgm:prSet>
      <dgm:spPr/>
      <dgm:t>
        <a:bodyPr/>
        <a:lstStyle/>
        <a:p>
          <a:endParaRPr lang="en-US"/>
        </a:p>
      </dgm:t>
    </dgm:pt>
  </dgm:ptLst>
  <dgm:cxnLst>
    <dgm:cxn modelId="{0ECDEB84-135A-498F-8685-78D9E05DD096}" srcId="{9BF25EB6-B480-4EA7-A473-FA29BEF4CB46}" destId="{577B082F-732F-4190-905A-6393A5E1DF45}" srcOrd="0" destOrd="0" parTransId="{95331266-7E62-4B44-94B4-F80DB1BEF705}" sibTransId="{BBBE5D70-1076-44D2-914C-302658F5C48C}"/>
    <dgm:cxn modelId="{08F7E407-F068-4351-85AC-40A857C4C20D}" srcId="{506355AF-C596-4916-B9D6-148F1BDD7CDD}" destId="{9BF25EB6-B480-4EA7-A473-FA29BEF4CB46}" srcOrd="1" destOrd="0" parTransId="{F2F32C58-8901-43BB-9280-22E95C5755E6}" sibTransId="{ACF59226-3DF6-4FF1-898F-D7F8BC75E2D1}"/>
    <dgm:cxn modelId="{90DEB5F3-8189-4F47-A1C5-C0753AC521D9}" srcId="{91F4C818-62D3-432E-93A6-0C6F0775652F}" destId="{E4117BB6-F382-42FD-947B-ED96F3C8989C}" srcOrd="0" destOrd="0" parTransId="{A96D453D-E6D6-44BF-A34C-36DEBCF9DE68}" sibTransId="{986457F9-74A2-48B6-87AF-F441318795A5}"/>
    <dgm:cxn modelId="{4070C7EB-DE42-47C9-973E-7EF3B4A1D504}" srcId="{9BF25EB6-B480-4EA7-A473-FA29BEF4CB46}" destId="{30DC7C97-1480-4BE3-821A-89454DAFC523}" srcOrd="1" destOrd="0" parTransId="{8451D284-324E-4496-8A2F-B0341D0C1FEE}" sibTransId="{64E87E7C-4554-4638-AA86-D5C0B7BC9090}"/>
    <dgm:cxn modelId="{F5C4CDE9-7C67-4458-992E-6816DD0FBC16}" type="presOf" srcId="{9BF25EB6-B480-4EA7-A473-FA29BEF4CB46}" destId="{63F11F3C-C234-40CF-A279-972929868A3E}" srcOrd="0" destOrd="0" presId="urn:microsoft.com/office/officeart/2016/7/layout/HorizontalActionList"/>
    <dgm:cxn modelId="{7694A7B7-0DAF-4FE7-BA36-41DBD74D5146}" type="presOf" srcId="{BAEC2869-9F18-4DA8-813A-AC012266CF27}" destId="{1C2DBB5D-5219-4483-ADEC-F9A6391D289C}" srcOrd="0" destOrd="1" presId="urn:microsoft.com/office/officeart/2016/7/layout/HorizontalActionList"/>
    <dgm:cxn modelId="{C43D9347-E283-4F38-B9C9-5BF8B00F96B8}" type="presOf" srcId="{577B082F-732F-4190-905A-6393A5E1DF45}" destId="{6859D11B-8DB9-4591-A98D-1F5EAD27992F}" srcOrd="0" destOrd="0" presId="urn:microsoft.com/office/officeart/2016/7/layout/HorizontalActionList"/>
    <dgm:cxn modelId="{A4B5BE47-92B0-4EB1-8D8E-E1804F1AD99B}" srcId="{506355AF-C596-4916-B9D6-148F1BDD7CDD}" destId="{91F4C818-62D3-432E-93A6-0C6F0775652F}" srcOrd="0" destOrd="0" parTransId="{18F19494-AD79-4FD7-9012-0E1FDC37F761}" sibTransId="{F2610E13-C1EA-4948-8928-DD5A40ABC36D}"/>
    <dgm:cxn modelId="{617E8962-7817-4629-A524-BEC1806322A5}" srcId="{91F4C818-62D3-432E-93A6-0C6F0775652F}" destId="{BAEC2869-9F18-4DA8-813A-AC012266CF27}" srcOrd="1" destOrd="0" parTransId="{2DEE5DB4-F43C-4150-BED0-27D5B6B9CDC3}" sibTransId="{47FACB98-D195-4604-A32C-609C831C4D05}"/>
    <dgm:cxn modelId="{466240E0-D58E-46F0-B3C9-1A22F545FDC6}" type="presOf" srcId="{91F4C818-62D3-432E-93A6-0C6F0775652F}" destId="{0C8FB2B5-5854-4C62-A45C-4D82B6AA0945}" srcOrd="0" destOrd="0" presId="urn:microsoft.com/office/officeart/2016/7/layout/HorizontalActionList"/>
    <dgm:cxn modelId="{3B881A59-BAA6-4E39-BDFE-7CCB8597F49A}" type="presOf" srcId="{506355AF-C596-4916-B9D6-148F1BDD7CDD}" destId="{9100F0CD-2C50-4E63-80CE-C8A2B24232E4}" srcOrd="0" destOrd="0" presId="urn:microsoft.com/office/officeart/2016/7/layout/HorizontalActionList"/>
    <dgm:cxn modelId="{0952A484-9191-458E-A138-128A2692AA59}" type="presOf" srcId="{E4117BB6-F382-42FD-947B-ED96F3C8989C}" destId="{1C2DBB5D-5219-4483-ADEC-F9A6391D289C}" srcOrd="0" destOrd="0" presId="urn:microsoft.com/office/officeart/2016/7/layout/HorizontalActionList"/>
    <dgm:cxn modelId="{A776DE9B-09BB-4E33-8320-93710AF3E237}" type="presOf" srcId="{30DC7C97-1480-4BE3-821A-89454DAFC523}" destId="{6859D11B-8DB9-4591-A98D-1F5EAD27992F}" srcOrd="0" destOrd="1" presId="urn:microsoft.com/office/officeart/2016/7/layout/HorizontalActionList"/>
    <dgm:cxn modelId="{F6ED8B72-F862-4380-A5C4-47ACC1C94D08}" type="presParOf" srcId="{9100F0CD-2C50-4E63-80CE-C8A2B24232E4}" destId="{8FBDF50C-00E6-4189-B905-C7E6082FE73A}" srcOrd="0" destOrd="0" presId="urn:microsoft.com/office/officeart/2016/7/layout/HorizontalActionList"/>
    <dgm:cxn modelId="{CE974BAA-691D-4033-AE1C-3E671399EA5F}" type="presParOf" srcId="{8FBDF50C-00E6-4189-B905-C7E6082FE73A}" destId="{0C8FB2B5-5854-4C62-A45C-4D82B6AA0945}" srcOrd="0" destOrd="0" presId="urn:microsoft.com/office/officeart/2016/7/layout/HorizontalActionList"/>
    <dgm:cxn modelId="{D91E6530-D6DD-4F3D-8A7E-D862CA839B2D}" type="presParOf" srcId="{8FBDF50C-00E6-4189-B905-C7E6082FE73A}" destId="{1C2DBB5D-5219-4483-ADEC-F9A6391D289C}" srcOrd="1" destOrd="0" presId="urn:microsoft.com/office/officeart/2016/7/layout/HorizontalActionList"/>
    <dgm:cxn modelId="{AB6A84E2-AD79-4017-A288-E34EFF6EF5F0}" type="presParOf" srcId="{9100F0CD-2C50-4E63-80CE-C8A2B24232E4}" destId="{5B4D1E86-38CE-4727-B49B-6DE2ADC61A28}" srcOrd="1" destOrd="0" presId="urn:microsoft.com/office/officeart/2016/7/layout/HorizontalActionList"/>
    <dgm:cxn modelId="{9D7DF9DC-8DD9-4517-81F3-DE2F258C6383}" type="presParOf" srcId="{9100F0CD-2C50-4E63-80CE-C8A2B24232E4}" destId="{224199D1-5427-48CA-AD61-962D111D37F7}" srcOrd="2" destOrd="0" presId="urn:microsoft.com/office/officeart/2016/7/layout/HorizontalActionList"/>
    <dgm:cxn modelId="{59D16653-BDC3-46A2-B1B1-64A9B5EF44FC}" type="presParOf" srcId="{224199D1-5427-48CA-AD61-962D111D37F7}" destId="{63F11F3C-C234-40CF-A279-972929868A3E}" srcOrd="0" destOrd="0" presId="urn:microsoft.com/office/officeart/2016/7/layout/HorizontalActionList"/>
    <dgm:cxn modelId="{C09156D7-4883-450E-A91D-EA65D703BD16}" type="presParOf" srcId="{224199D1-5427-48CA-AD61-962D111D37F7}" destId="{6859D11B-8DB9-4591-A98D-1F5EAD27992F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5582A3-1C83-4107-95DD-5DB47A645C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1EEE655-A85F-4FE2-B3C2-00B97E6D22F8}">
      <dgm:prSet/>
      <dgm:spPr/>
      <dgm:t>
        <a:bodyPr/>
        <a:lstStyle/>
        <a:p>
          <a:r>
            <a:rPr lang="zh-CN" b="1" dirty="0">
              <a:latin typeface="微軟正黑體" pitchFamily="34" charset="-120"/>
              <a:ea typeface="微軟正黑體" pitchFamily="34" charset="-120"/>
            </a:rPr>
            <a:t>礼拜 </a:t>
          </a:r>
          <a:r>
            <a:rPr lang="en-US" b="1" dirty="0">
              <a:latin typeface="微軟正黑體" pitchFamily="34" charset="-120"/>
              <a:ea typeface="微軟正黑體" pitchFamily="34" charset="-120"/>
            </a:rPr>
            <a:t>– </a:t>
          </a:r>
          <a:r>
            <a:rPr lang="zh-CN" b="1" dirty="0">
              <a:latin typeface="微軟正黑體" pitchFamily="34" charset="-120"/>
              <a:ea typeface="微軟正黑體" pitchFamily="34" charset="-120"/>
            </a:rPr>
            <a:t>遇见神，庆祝救恩</a:t>
          </a:r>
          <a:endParaRPr 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C5012641-E59B-4FE1-A49B-9C8563206600}" type="parTrans" cxnId="{D819B70A-CD7A-41D4-8571-71E909AAB70E}">
      <dgm:prSet/>
      <dgm:spPr/>
      <dgm:t>
        <a:bodyPr/>
        <a:lstStyle/>
        <a:p>
          <a:endParaRPr lang="en-US"/>
        </a:p>
      </dgm:t>
    </dgm:pt>
    <dgm:pt modelId="{F8BCEADF-477C-4712-8CDA-38A24195B9D8}" type="sibTrans" cxnId="{D819B70A-CD7A-41D4-8571-71E909AAB70E}">
      <dgm:prSet/>
      <dgm:spPr/>
      <dgm:t>
        <a:bodyPr/>
        <a:lstStyle/>
        <a:p>
          <a:endParaRPr lang="en-US"/>
        </a:p>
      </dgm:t>
    </dgm:pt>
    <dgm:pt modelId="{F42FDC60-DC5A-4072-8C31-39988C8FE141}">
      <dgm:prSet/>
      <dgm:spPr/>
      <dgm:t>
        <a:bodyPr/>
        <a:lstStyle/>
        <a:p>
          <a:r>
            <a:rPr lang="zh-CN" b="1" dirty="0">
              <a:latin typeface="微軟正黑體" pitchFamily="34" charset="-120"/>
              <a:ea typeface="微軟正黑體" pitchFamily="34" charset="-120"/>
            </a:rPr>
            <a:t>祷告 </a:t>
          </a:r>
          <a:r>
            <a:rPr lang="en-US" b="1" dirty="0">
              <a:latin typeface="微軟正黑體" pitchFamily="34" charset="-120"/>
              <a:ea typeface="微軟正黑體" pitchFamily="34" charset="-120"/>
            </a:rPr>
            <a:t>– </a:t>
          </a:r>
          <a:r>
            <a:rPr lang="zh-CN" b="1" dirty="0">
              <a:latin typeface="微軟正黑體" pitchFamily="34" charset="-120"/>
              <a:ea typeface="微軟正黑體" pitchFamily="34" charset="-120"/>
            </a:rPr>
            <a:t>与阿爸父交通</a:t>
          </a:r>
          <a:endParaRPr 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2B381315-2BD1-4170-BEC5-C0C39812CFC3}" type="parTrans" cxnId="{C521BE83-290A-4D1B-8173-32E9B98C6075}">
      <dgm:prSet/>
      <dgm:spPr/>
      <dgm:t>
        <a:bodyPr/>
        <a:lstStyle/>
        <a:p>
          <a:endParaRPr lang="en-US"/>
        </a:p>
      </dgm:t>
    </dgm:pt>
    <dgm:pt modelId="{9F02F7E8-394E-45F2-8FE5-D3033853EAD1}" type="sibTrans" cxnId="{C521BE83-290A-4D1B-8173-32E9B98C6075}">
      <dgm:prSet/>
      <dgm:spPr/>
      <dgm:t>
        <a:bodyPr/>
        <a:lstStyle/>
        <a:p>
          <a:endParaRPr lang="en-US"/>
        </a:p>
      </dgm:t>
    </dgm:pt>
    <dgm:pt modelId="{29E2D7B3-DB50-4258-ACBD-4462EF07233B}">
      <dgm:prSet/>
      <dgm:spPr/>
      <dgm:t>
        <a:bodyPr/>
        <a:lstStyle/>
        <a:p>
          <a:r>
            <a:rPr lang="zh-CN" b="1" dirty="0">
              <a:latin typeface="微軟正黑體" pitchFamily="34" charset="-120"/>
              <a:ea typeface="微軟正黑體" pitchFamily="34" charset="-120"/>
            </a:rPr>
            <a:t>读经 </a:t>
          </a:r>
          <a:r>
            <a:rPr lang="en-US" b="1" dirty="0">
              <a:latin typeface="微軟正黑體" pitchFamily="34" charset="-120"/>
              <a:ea typeface="微軟正黑體" pitchFamily="34" charset="-120"/>
            </a:rPr>
            <a:t>– </a:t>
          </a:r>
          <a:r>
            <a:rPr lang="zh-CN" b="1" dirty="0">
              <a:latin typeface="微軟正黑體" pitchFamily="34" charset="-120"/>
              <a:ea typeface="微軟正黑體" pitchFamily="34" charset="-120"/>
            </a:rPr>
            <a:t>聆听神的声音，寻求神的旨意</a:t>
          </a:r>
          <a:endParaRPr 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EE5C07F2-1DF0-49F7-9CA8-22AB6C74F880}" type="parTrans" cxnId="{768C418B-A40F-4CDF-ADE5-54716531FF83}">
      <dgm:prSet/>
      <dgm:spPr/>
      <dgm:t>
        <a:bodyPr/>
        <a:lstStyle/>
        <a:p>
          <a:endParaRPr lang="en-US"/>
        </a:p>
      </dgm:t>
    </dgm:pt>
    <dgm:pt modelId="{00D7C5D9-AE44-4DBD-9911-4724A284D33C}" type="sibTrans" cxnId="{768C418B-A40F-4CDF-ADE5-54716531FF83}">
      <dgm:prSet/>
      <dgm:spPr/>
      <dgm:t>
        <a:bodyPr/>
        <a:lstStyle/>
        <a:p>
          <a:endParaRPr lang="en-US"/>
        </a:p>
      </dgm:t>
    </dgm:pt>
    <dgm:pt modelId="{C10A3B10-4056-4102-B511-0E4E25180506}">
      <dgm:prSet/>
      <dgm:spPr/>
      <dgm:t>
        <a:bodyPr/>
        <a:lstStyle/>
        <a:p>
          <a:r>
            <a:rPr lang="zh-CN" b="1" dirty="0">
              <a:latin typeface="微軟正黑體" pitchFamily="34" charset="-120"/>
              <a:ea typeface="微軟正黑體" pitchFamily="34" charset="-120"/>
            </a:rPr>
            <a:t>禁食 </a:t>
          </a:r>
          <a:r>
            <a:rPr lang="en-US" b="1" dirty="0">
              <a:latin typeface="微軟正黑體" pitchFamily="34" charset="-120"/>
              <a:ea typeface="微軟正黑體" pitchFamily="34" charset="-120"/>
            </a:rPr>
            <a:t>– </a:t>
          </a:r>
          <a:r>
            <a:rPr lang="zh-CN" b="1" dirty="0">
              <a:latin typeface="微軟正黑體" pitchFamily="34" charset="-120"/>
              <a:ea typeface="微軟正黑體" pitchFamily="34" charset="-120"/>
            </a:rPr>
            <a:t>专注于生命的主宰</a:t>
          </a:r>
          <a:endParaRPr 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B1C8BEAF-6DB2-46E6-8254-E958E8F0BFAD}" type="parTrans" cxnId="{A51374C6-EEA1-4AB4-B685-509A62C9D19B}">
      <dgm:prSet/>
      <dgm:spPr/>
      <dgm:t>
        <a:bodyPr/>
        <a:lstStyle/>
        <a:p>
          <a:endParaRPr lang="en-US"/>
        </a:p>
      </dgm:t>
    </dgm:pt>
    <dgm:pt modelId="{1565815F-1CC0-4948-98C2-ECE11303BDC9}" type="sibTrans" cxnId="{A51374C6-EEA1-4AB4-B685-509A62C9D19B}">
      <dgm:prSet/>
      <dgm:spPr/>
      <dgm:t>
        <a:bodyPr/>
        <a:lstStyle/>
        <a:p>
          <a:endParaRPr lang="en-US"/>
        </a:p>
      </dgm:t>
    </dgm:pt>
    <dgm:pt modelId="{F3933004-9F98-4C6C-89C0-42D9201B7A25}">
      <dgm:prSet/>
      <dgm:spPr/>
      <dgm:t>
        <a:bodyPr/>
        <a:lstStyle/>
        <a:p>
          <a:r>
            <a:rPr lang="zh-CN" b="1" dirty="0">
              <a:latin typeface="微軟正黑體" pitchFamily="34" charset="-120"/>
              <a:ea typeface="微軟正黑體" pitchFamily="34" charset="-120"/>
            </a:rPr>
            <a:t>默想 </a:t>
          </a:r>
          <a:r>
            <a:rPr lang="en-US" b="1" dirty="0">
              <a:latin typeface="微軟正黑體" pitchFamily="34" charset="-120"/>
              <a:ea typeface="微軟正黑體" pitchFamily="34" charset="-120"/>
            </a:rPr>
            <a:t>– </a:t>
          </a:r>
          <a:r>
            <a:rPr lang="zh-CN" b="1" dirty="0">
              <a:latin typeface="微軟正黑體" pitchFamily="34" charset="-120"/>
              <a:ea typeface="微軟正黑體" pitchFamily="34" charset="-120"/>
            </a:rPr>
            <a:t>清空自己，以神来充满我</a:t>
          </a:r>
          <a:endParaRPr 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22FC6508-01DE-4E70-9842-F03CD687539D}" type="parTrans" cxnId="{90DD5A0F-CB5A-49A7-BD7E-9A6FFF906BDE}">
      <dgm:prSet/>
      <dgm:spPr/>
      <dgm:t>
        <a:bodyPr/>
        <a:lstStyle/>
        <a:p>
          <a:endParaRPr lang="en-US"/>
        </a:p>
      </dgm:t>
    </dgm:pt>
    <dgm:pt modelId="{33390481-357B-4D16-8D77-0FA301AF167A}" type="sibTrans" cxnId="{90DD5A0F-CB5A-49A7-BD7E-9A6FFF906BDE}">
      <dgm:prSet/>
      <dgm:spPr/>
      <dgm:t>
        <a:bodyPr/>
        <a:lstStyle/>
        <a:p>
          <a:endParaRPr lang="en-US"/>
        </a:p>
      </dgm:t>
    </dgm:pt>
    <dgm:pt modelId="{7317570D-7648-4D53-9DA7-85275849E5EB}">
      <dgm:prSet/>
      <dgm:spPr/>
      <dgm:t>
        <a:bodyPr/>
        <a:lstStyle/>
        <a:p>
          <a:r>
            <a:rPr lang="zh-CN" b="1" dirty="0">
              <a:latin typeface="微軟正黑體" pitchFamily="34" charset="-120"/>
              <a:ea typeface="微軟正黑體" pitchFamily="34" charset="-120"/>
            </a:rPr>
            <a:t>独处  </a:t>
          </a:r>
          <a:r>
            <a:rPr lang="en-US" b="1" dirty="0">
              <a:latin typeface="微軟正黑體" pitchFamily="34" charset="-120"/>
              <a:ea typeface="微軟正黑體" pitchFamily="34" charset="-120"/>
            </a:rPr>
            <a:t>- </a:t>
          </a:r>
          <a:r>
            <a:rPr lang="zh-CN" b="1" dirty="0">
              <a:latin typeface="微軟正黑體" pitchFamily="34" charset="-120"/>
              <a:ea typeface="微軟正黑體" pitchFamily="34" charset="-120"/>
            </a:rPr>
            <a:t>与神同在 </a:t>
          </a:r>
          <a:endParaRPr 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5604C0FE-070C-4072-BEF0-9325F600A523}" type="parTrans" cxnId="{F1AFEDE6-7A4E-4F2D-AE9C-B68897351C94}">
      <dgm:prSet/>
      <dgm:spPr/>
      <dgm:t>
        <a:bodyPr/>
        <a:lstStyle/>
        <a:p>
          <a:endParaRPr lang="en-US"/>
        </a:p>
      </dgm:t>
    </dgm:pt>
    <dgm:pt modelId="{B00CBEA6-43FB-4EA6-9880-B5DF40C04FB0}" type="sibTrans" cxnId="{F1AFEDE6-7A4E-4F2D-AE9C-B68897351C94}">
      <dgm:prSet/>
      <dgm:spPr/>
      <dgm:t>
        <a:bodyPr/>
        <a:lstStyle/>
        <a:p>
          <a:endParaRPr lang="en-US"/>
        </a:p>
      </dgm:t>
    </dgm:pt>
    <dgm:pt modelId="{84E07566-B27C-418D-B960-76A0090FDCD8}" type="pres">
      <dgm:prSet presAssocID="{7B5582A3-1C83-4107-95DD-5DB47A645C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16425F-23F2-4673-AB3B-95D7F8AE80D7}" type="pres">
      <dgm:prSet presAssocID="{51EEE655-A85F-4FE2-B3C2-00B97E6D22F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41E48-3D91-454D-9CED-26D026B90F2D}" type="pres">
      <dgm:prSet presAssocID="{F8BCEADF-477C-4712-8CDA-38A24195B9D8}" presName="spacer" presStyleCnt="0"/>
      <dgm:spPr/>
    </dgm:pt>
    <dgm:pt modelId="{30BBF1B9-67E0-4988-AFCB-2A391370BBFD}" type="pres">
      <dgm:prSet presAssocID="{F42FDC60-DC5A-4072-8C31-39988C8FE14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D0DA7-B6AC-4E0D-AF56-62A8FDB819BD}" type="pres">
      <dgm:prSet presAssocID="{9F02F7E8-394E-45F2-8FE5-D3033853EAD1}" presName="spacer" presStyleCnt="0"/>
      <dgm:spPr/>
    </dgm:pt>
    <dgm:pt modelId="{6C7C0774-EAE8-4AA1-A221-4C15163C7C61}" type="pres">
      <dgm:prSet presAssocID="{29E2D7B3-DB50-4258-ACBD-4462EF07233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554C9-6944-4456-BB29-9501E2349FFA}" type="pres">
      <dgm:prSet presAssocID="{00D7C5D9-AE44-4DBD-9911-4724A284D33C}" presName="spacer" presStyleCnt="0"/>
      <dgm:spPr/>
    </dgm:pt>
    <dgm:pt modelId="{D85C06CF-A71A-4658-A625-D0937C1D40D8}" type="pres">
      <dgm:prSet presAssocID="{C10A3B10-4056-4102-B511-0E4E2518050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F69E5-7F79-4BBB-97A2-848A8DC9C19C}" type="pres">
      <dgm:prSet presAssocID="{1565815F-1CC0-4948-98C2-ECE11303BDC9}" presName="spacer" presStyleCnt="0"/>
      <dgm:spPr/>
    </dgm:pt>
    <dgm:pt modelId="{4634B0C3-18C9-4868-907C-3B61880C88DB}" type="pres">
      <dgm:prSet presAssocID="{F3933004-9F98-4C6C-89C0-42D9201B7A2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C7516-A870-44F7-846B-20AB7A04BCD1}" type="pres">
      <dgm:prSet presAssocID="{33390481-357B-4D16-8D77-0FA301AF167A}" presName="spacer" presStyleCnt="0"/>
      <dgm:spPr/>
    </dgm:pt>
    <dgm:pt modelId="{87BBEDBC-3F2C-482A-BB4D-EC0E14E8FA29}" type="pres">
      <dgm:prSet presAssocID="{7317570D-7648-4D53-9DA7-85275849E5EB}" presName="parentText" presStyleLbl="node1" presStyleIdx="5" presStyleCnt="6" custLinFactNeighborX="3" custLinFactNeighborY="646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FF842C-870C-4E08-96E1-FF7934095826}" type="presOf" srcId="{51EEE655-A85F-4FE2-B3C2-00B97E6D22F8}" destId="{7816425F-23F2-4673-AB3B-95D7F8AE80D7}" srcOrd="0" destOrd="0" presId="urn:microsoft.com/office/officeart/2005/8/layout/vList2"/>
    <dgm:cxn modelId="{E0F7A83C-F7BA-4EF7-9455-0F301EF0D08E}" type="presOf" srcId="{F3933004-9F98-4C6C-89C0-42D9201B7A25}" destId="{4634B0C3-18C9-4868-907C-3B61880C88DB}" srcOrd="0" destOrd="0" presId="urn:microsoft.com/office/officeart/2005/8/layout/vList2"/>
    <dgm:cxn modelId="{44C0E9F9-CA95-48A7-AD53-0543865CCA8B}" type="presOf" srcId="{F42FDC60-DC5A-4072-8C31-39988C8FE141}" destId="{30BBF1B9-67E0-4988-AFCB-2A391370BBFD}" srcOrd="0" destOrd="0" presId="urn:microsoft.com/office/officeart/2005/8/layout/vList2"/>
    <dgm:cxn modelId="{D477DE9D-1825-4840-828C-861ADB2BC6B4}" type="presOf" srcId="{C10A3B10-4056-4102-B511-0E4E25180506}" destId="{D85C06CF-A71A-4658-A625-D0937C1D40D8}" srcOrd="0" destOrd="0" presId="urn:microsoft.com/office/officeart/2005/8/layout/vList2"/>
    <dgm:cxn modelId="{288FC98D-DF55-49DC-A52E-E09816E16035}" type="presOf" srcId="{29E2D7B3-DB50-4258-ACBD-4462EF07233B}" destId="{6C7C0774-EAE8-4AA1-A221-4C15163C7C61}" srcOrd="0" destOrd="0" presId="urn:microsoft.com/office/officeart/2005/8/layout/vList2"/>
    <dgm:cxn modelId="{4A8A9FDE-033D-4AE9-93F6-D73C4BEEDD19}" type="presOf" srcId="{7B5582A3-1C83-4107-95DD-5DB47A645C0B}" destId="{84E07566-B27C-418D-B960-76A0090FDCD8}" srcOrd="0" destOrd="0" presId="urn:microsoft.com/office/officeart/2005/8/layout/vList2"/>
    <dgm:cxn modelId="{F1AFEDE6-7A4E-4F2D-AE9C-B68897351C94}" srcId="{7B5582A3-1C83-4107-95DD-5DB47A645C0B}" destId="{7317570D-7648-4D53-9DA7-85275849E5EB}" srcOrd="5" destOrd="0" parTransId="{5604C0FE-070C-4072-BEF0-9325F600A523}" sibTransId="{B00CBEA6-43FB-4EA6-9880-B5DF40C04FB0}"/>
    <dgm:cxn modelId="{75D601E9-72DC-4D40-A7C3-DC1766317FF8}" type="presOf" srcId="{7317570D-7648-4D53-9DA7-85275849E5EB}" destId="{87BBEDBC-3F2C-482A-BB4D-EC0E14E8FA29}" srcOrd="0" destOrd="0" presId="urn:microsoft.com/office/officeart/2005/8/layout/vList2"/>
    <dgm:cxn modelId="{D819B70A-CD7A-41D4-8571-71E909AAB70E}" srcId="{7B5582A3-1C83-4107-95DD-5DB47A645C0B}" destId="{51EEE655-A85F-4FE2-B3C2-00B97E6D22F8}" srcOrd="0" destOrd="0" parTransId="{C5012641-E59B-4FE1-A49B-9C8563206600}" sibTransId="{F8BCEADF-477C-4712-8CDA-38A24195B9D8}"/>
    <dgm:cxn modelId="{C521BE83-290A-4D1B-8173-32E9B98C6075}" srcId="{7B5582A3-1C83-4107-95DD-5DB47A645C0B}" destId="{F42FDC60-DC5A-4072-8C31-39988C8FE141}" srcOrd="1" destOrd="0" parTransId="{2B381315-2BD1-4170-BEC5-C0C39812CFC3}" sibTransId="{9F02F7E8-394E-45F2-8FE5-D3033853EAD1}"/>
    <dgm:cxn modelId="{768C418B-A40F-4CDF-ADE5-54716531FF83}" srcId="{7B5582A3-1C83-4107-95DD-5DB47A645C0B}" destId="{29E2D7B3-DB50-4258-ACBD-4462EF07233B}" srcOrd="2" destOrd="0" parTransId="{EE5C07F2-1DF0-49F7-9CA8-22AB6C74F880}" sibTransId="{00D7C5D9-AE44-4DBD-9911-4724A284D33C}"/>
    <dgm:cxn modelId="{A51374C6-EEA1-4AB4-B685-509A62C9D19B}" srcId="{7B5582A3-1C83-4107-95DD-5DB47A645C0B}" destId="{C10A3B10-4056-4102-B511-0E4E25180506}" srcOrd="3" destOrd="0" parTransId="{B1C8BEAF-6DB2-46E6-8254-E958E8F0BFAD}" sibTransId="{1565815F-1CC0-4948-98C2-ECE11303BDC9}"/>
    <dgm:cxn modelId="{90DD5A0F-CB5A-49A7-BD7E-9A6FFF906BDE}" srcId="{7B5582A3-1C83-4107-95DD-5DB47A645C0B}" destId="{F3933004-9F98-4C6C-89C0-42D9201B7A25}" srcOrd="4" destOrd="0" parTransId="{22FC6508-01DE-4E70-9842-F03CD687539D}" sibTransId="{33390481-357B-4D16-8D77-0FA301AF167A}"/>
    <dgm:cxn modelId="{0909ED11-817E-4735-B558-38A849862068}" type="presParOf" srcId="{84E07566-B27C-418D-B960-76A0090FDCD8}" destId="{7816425F-23F2-4673-AB3B-95D7F8AE80D7}" srcOrd="0" destOrd="0" presId="urn:microsoft.com/office/officeart/2005/8/layout/vList2"/>
    <dgm:cxn modelId="{8536AECE-1F07-4EB9-B53B-A2C91E52D468}" type="presParOf" srcId="{84E07566-B27C-418D-B960-76A0090FDCD8}" destId="{85341E48-3D91-454D-9CED-26D026B90F2D}" srcOrd="1" destOrd="0" presId="urn:microsoft.com/office/officeart/2005/8/layout/vList2"/>
    <dgm:cxn modelId="{7C96F7A5-22D1-48DD-99B4-C044D053904E}" type="presParOf" srcId="{84E07566-B27C-418D-B960-76A0090FDCD8}" destId="{30BBF1B9-67E0-4988-AFCB-2A391370BBFD}" srcOrd="2" destOrd="0" presId="urn:microsoft.com/office/officeart/2005/8/layout/vList2"/>
    <dgm:cxn modelId="{61978064-F2D0-4E0C-9313-2123262258AD}" type="presParOf" srcId="{84E07566-B27C-418D-B960-76A0090FDCD8}" destId="{5A9D0DA7-B6AC-4E0D-AF56-62A8FDB819BD}" srcOrd="3" destOrd="0" presId="urn:microsoft.com/office/officeart/2005/8/layout/vList2"/>
    <dgm:cxn modelId="{87C894B0-0EED-42BD-891B-CB09203E7164}" type="presParOf" srcId="{84E07566-B27C-418D-B960-76A0090FDCD8}" destId="{6C7C0774-EAE8-4AA1-A221-4C15163C7C61}" srcOrd="4" destOrd="0" presId="urn:microsoft.com/office/officeart/2005/8/layout/vList2"/>
    <dgm:cxn modelId="{BEDCD6C7-9E3C-47FE-9012-A61005B55EDF}" type="presParOf" srcId="{84E07566-B27C-418D-B960-76A0090FDCD8}" destId="{67A554C9-6944-4456-BB29-9501E2349FFA}" srcOrd="5" destOrd="0" presId="urn:microsoft.com/office/officeart/2005/8/layout/vList2"/>
    <dgm:cxn modelId="{F475536D-4C3B-4AAD-A7A2-44D3F3779A13}" type="presParOf" srcId="{84E07566-B27C-418D-B960-76A0090FDCD8}" destId="{D85C06CF-A71A-4658-A625-D0937C1D40D8}" srcOrd="6" destOrd="0" presId="urn:microsoft.com/office/officeart/2005/8/layout/vList2"/>
    <dgm:cxn modelId="{A3D5C12D-28F5-4C4B-B5DB-17B3E2358FC4}" type="presParOf" srcId="{84E07566-B27C-418D-B960-76A0090FDCD8}" destId="{1A7F69E5-7F79-4BBB-97A2-848A8DC9C19C}" srcOrd="7" destOrd="0" presId="urn:microsoft.com/office/officeart/2005/8/layout/vList2"/>
    <dgm:cxn modelId="{256323A6-ED6A-4ADC-A692-3B4D570581FC}" type="presParOf" srcId="{84E07566-B27C-418D-B960-76A0090FDCD8}" destId="{4634B0C3-18C9-4868-907C-3B61880C88DB}" srcOrd="8" destOrd="0" presId="urn:microsoft.com/office/officeart/2005/8/layout/vList2"/>
    <dgm:cxn modelId="{31E1E866-BD80-485F-8717-427706451DFE}" type="presParOf" srcId="{84E07566-B27C-418D-B960-76A0090FDCD8}" destId="{896C7516-A870-44F7-846B-20AB7A04BCD1}" srcOrd="9" destOrd="0" presId="urn:microsoft.com/office/officeart/2005/8/layout/vList2"/>
    <dgm:cxn modelId="{FF484998-599E-446E-9DF1-8380B2AD18B6}" type="presParOf" srcId="{84E07566-B27C-418D-B960-76A0090FDCD8}" destId="{87BBEDBC-3F2C-482A-BB4D-EC0E14E8FA2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A6D7EC-44F3-4873-833A-DFEF5CB9D49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6B35FB-186D-4C04-8604-5B33E9300F1F}">
      <dgm:prSet/>
      <dgm:spPr/>
      <dgm:t>
        <a:bodyPr/>
        <a:lstStyle/>
        <a:p>
          <a:r>
            <a:rPr lang="zh-CN" b="1" dirty="0">
              <a:latin typeface="微軟正黑體" pitchFamily="34" charset="-120"/>
              <a:ea typeface="微軟正黑體" pitchFamily="34" charset="-120"/>
            </a:rPr>
            <a:t>静默  </a:t>
          </a:r>
          <a:r>
            <a:rPr lang="en-US" b="1" dirty="0">
              <a:latin typeface="微軟正黑體" pitchFamily="34" charset="-120"/>
              <a:ea typeface="微軟正黑體" pitchFamily="34" charset="-120"/>
            </a:rPr>
            <a:t>- </a:t>
          </a:r>
          <a:r>
            <a:rPr lang="zh-CN" b="1" dirty="0">
              <a:latin typeface="微軟正黑體" pitchFamily="34" charset="-120"/>
              <a:ea typeface="微軟正黑體" pitchFamily="34" charset="-120"/>
            </a:rPr>
            <a:t>学习说话，保守心里</a:t>
          </a:r>
          <a:r>
            <a:rPr lang="zh-CN" b="1" dirty="0" smtClean="0">
              <a:latin typeface="微軟正黑體" pitchFamily="34" charset="-120"/>
              <a:ea typeface="微軟正黑體" pitchFamily="34" charset="-120"/>
            </a:rPr>
            <a:t>的</a:t>
          </a:r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聖</a:t>
          </a:r>
          <a:r>
            <a:rPr lang="zh-CN" b="1" dirty="0" smtClean="0">
              <a:latin typeface="微軟正黑體" pitchFamily="34" charset="-120"/>
              <a:ea typeface="微軟正黑體" pitchFamily="34" charset="-120"/>
            </a:rPr>
            <a:t>灵</a:t>
          </a:r>
          <a:r>
            <a:rPr lang="zh-CN" b="1" dirty="0">
              <a:latin typeface="微軟正黑體" pitchFamily="34" charset="-120"/>
              <a:ea typeface="微軟正黑體" pitchFamily="34" charset="-120"/>
            </a:rPr>
            <a:t>的火 </a:t>
          </a:r>
          <a:endParaRPr 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408C68C1-5184-41CA-908F-A6F60FFD2659}" type="parTrans" cxnId="{5B8C5334-C47F-4516-9490-946D8F09D94F}">
      <dgm:prSet/>
      <dgm:spPr/>
      <dgm:t>
        <a:bodyPr/>
        <a:lstStyle/>
        <a:p>
          <a:endParaRPr lang="en-US"/>
        </a:p>
      </dgm:t>
    </dgm:pt>
    <dgm:pt modelId="{0B0F3C50-1035-45C9-84B4-7EE7BA0753A5}" type="sibTrans" cxnId="{5B8C5334-C47F-4516-9490-946D8F09D94F}">
      <dgm:prSet/>
      <dgm:spPr/>
      <dgm:t>
        <a:bodyPr/>
        <a:lstStyle/>
        <a:p>
          <a:endParaRPr lang="en-US"/>
        </a:p>
      </dgm:t>
    </dgm:pt>
    <dgm:pt modelId="{3DF53C45-11A9-4CDB-A7D2-9E3C00F1C076}">
      <dgm:prSet/>
      <dgm:spPr/>
      <dgm:t>
        <a:bodyPr/>
        <a:lstStyle/>
        <a:p>
          <a:r>
            <a:rPr lang="zh-CN" b="1" dirty="0">
              <a:latin typeface="微軟正黑體" pitchFamily="34" charset="-120"/>
              <a:ea typeface="微軟正黑體" pitchFamily="34" charset="-120"/>
            </a:rPr>
            <a:t>服侍 </a:t>
          </a:r>
          <a:r>
            <a:rPr lang="en-US" b="1" dirty="0">
              <a:latin typeface="微軟正黑體" pitchFamily="34" charset="-120"/>
              <a:ea typeface="微軟正黑體" pitchFamily="34" charset="-120"/>
            </a:rPr>
            <a:t>– </a:t>
          </a:r>
          <a:r>
            <a:rPr lang="zh-CN" b="1" dirty="0">
              <a:latin typeface="微軟正黑體" pitchFamily="34" charset="-120"/>
              <a:ea typeface="微軟正黑體" pitchFamily="34" charset="-120"/>
            </a:rPr>
            <a:t>分享生命，</a:t>
          </a:r>
          <a:endParaRPr 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DD5C5193-2159-4CE9-A0BA-28127BECF69E}" type="parTrans" cxnId="{31758E3F-0249-4F17-A809-1E13FE940732}">
      <dgm:prSet/>
      <dgm:spPr/>
      <dgm:t>
        <a:bodyPr/>
        <a:lstStyle/>
        <a:p>
          <a:endParaRPr lang="en-US"/>
        </a:p>
      </dgm:t>
    </dgm:pt>
    <dgm:pt modelId="{505C24EE-957A-45FA-92B9-134099EEB185}" type="sibTrans" cxnId="{31758E3F-0249-4F17-A809-1E13FE940732}">
      <dgm:prSet/>
      <dgm:spPr/>
      <dgm:t>
        <a:bodyPr/>
        <a:lstStyle/>
        <a:p>
          <a:endParaRPr lang="en-US"/>
        </a:p>
      </dgm:t>
    </dgm:pt>
    <dgm:pt modelId="{621079A8-401A-40B7-B02B-9C18A1DB688E}">
      <dgm:prSet/>
      <dgm:spPr/>
      <dgm:t>
        <a:bodyPr/>
        <a:lstStyle/>
        <a:p>
          <a:r>
            <a:rPr lang="zh-CN" b="1" dirty="0">
              <a:latin typeface="微軟正黑體" pitchFamily="34" charset="-120"/>
              <a:ea typeface="微軟正黑體" pitchFamily="34" charset="-120"/>
            </a:rPr>
            <a:t>奉献 </a:t>
          </a:r>
          <a:r>
            <a:rPr lang="en-US" b="1" dirty="0">
              <a:latin typeface="微軟正黑體" pitchFamily="34" charset="-120"/>
              <a:ea typeface="微軟正黑體" pitchFamily="34" charset="-120"/>
            </a:rPr>
            <a:t>– </a:t>
          </a:r>
          <a:r>
            <a:rPr lang="zh-CN" b="1" dirty="0">
              <a:latin typeface="微軟正黑體" pitchFamily="34" charset="-120"/>
              <a:ea typeface="微軟正黑體" pitchFamily="34" charset="-120"/>
            </a:rPr>
            <a:t>爱神胜过一切</a:t>
          </a:r>
          <a:endParaRPr 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1A7B7DA6-7438-4B3E-9081-CF1EE7032116}" type="parTrans" cxnId="{9C5BA7D3-2F2F-459C-9F99-941A8DD963DB}">
      <dgm:prSet/>
      <dgm:spPr/>
      <dgm:t>
        <a:bodyPr/>
        <a:lstStyle/>
        <a:p>
          <a:endParaRPr lang="en-US"/>
        </a:p>
      </dgm:t>
    </dgm:pt>
    <dgm:pt modelId="{DCCC3F42-BCDB-461E-AA6C-F355CE4F693E}" type="sibTrans" cxnId="{9C5BA7D3-2F2F-459C-9F99-941A8DD963DB}">
      <dgm:prSet/>
      <dgm:spPr/>
      <dgm:t>
        <a:bodyPr/>
        <a:lstStyle/>
        <a:p>
          <a:endParaRPr lang="en-US"/>
        </a:p>
      </dgm:t>
    </dgm:pt>
    <dgm:pt modelId="{A161C171-1AC0-45E0-8411-95A605A8BF11}">
      <dgm:prSet/>
      <dgm:spPr/>
      <dgm:t>
        <a:bodyPr/>
        <a:lstStyle/>
        <a:p>
          <a:r>
            <a:rPr lang="zh-CN" b="1" dirty="0">
              <a:latin typeface="微軟正黑體" pitchFamily="34" charset="-120"/>
              <a:ea typeface="微軟正黑體" pitchFamily="34" charset="-120"/>
            </a:rPr>
            <a:t>简朴 </a:t>
          </a:r>
          <a:r>
            <a:rPr lang="en-US" b="1" dirty="0">
              <a:latin typeface="微軟正黑體" pitchFamily="34" charset="-120"/>
              <a:ea typeface="微軟正黑體" pitchFamily="34" charset="-120"/>
            </a:rPr>
            <a:t>– </a:t>
          </a:r>
          <a:r>
            <a:rPr lang="zh-CN" b="1" dirty="0">
              <a:latin typeface="微軟正黑體" pitchFamily="34" charset="-120"/>
              <a:ea typeface="微軟正黑體" pitchFamily="34" charset="-120"/>
            </a:rPr>
            <a:t>唯一神是我的喜乐</a:t>
          </a:r>
          <a:endParaRPr 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DFEE4B37-A481-4BC3-A9D6-1B6D74A585EF}" type="parTrans" cxnId="{E9B21F29-DED3-4083-BDD4-EEDC05D86FBC}">
      <dgm:prSet/>
      <dgm:spPr/>
      <dgm:t>
        <a:bodyPr/>
        <a:lstStyle/>
        <a:p>
          <a:endParaRPr lang="en-US"/>
        </a:p>
      </dgm:t>
    </dgm:pt>
    <dgm:pt modelId="{31CC7BF9-7AF7-418C-A324-A75525675E91}" type="sibTrans" cxnId="{E9B21F29-DED3-4083-BDD4-EEDC05D86FBC}">
      <dgm:prSet/>
      <dgm:spPr/>
      <dgm:t>
        <a:bodyPr/>
        <a:lstStyle/>
        <a:p>
          <a:endParaRPr lang="en-US"/>
        </a:p>
      </dgm:t>
    </dgm:pt>
    <dgm:pt modelId="{13D25141-677B-4FEE-AB99-29977BF9331A}">
      <dgm:prSet/>
      <dgm:spPr/>
      <dgm:t>
        <a:bodyPr/>
        <a:lstStyle/>
        <a:p>
          <a:r>
            <a:rPr lang="zh-CN" b="1" dirty="0">
              <a:latin typeface="微軟正黑體" pitchFamily="34" charset="-120"/>
              <a:ea typeface="微軟正黑體" pitchFamily="34" charset="-120"/>
            </a:rPr>
            <a:t>顺服 </a:t>
          </a:r>
          <a:r>
            <a:rPr lang="en-US" b="1" dirty="0">
              <a:latin typeface="微軟正黑體" pitchFamily="34" charset="-120"/>
              <a:ea typeface="微軟正黑體" pitchFamily="34" charset="-120"/>
            </a:rPr>
            <a:t>– </a:t>
          </a:r>
          <a:r>
            <a:rPr lang="zh-CN" b="1" dirty="0">
              <a:latin typeface="微軟正黑體" pitchFamily="34" charset="-120"/>
              <a:ea typeface="微軟正黑體" pitchFamily="34" charset="-120"/>
            </a:rPr>
            <a:t>放下意志 </a:t>
          </a:r>
          <a:endParaRPr 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3FECDD97-0676-4518-8921-63D3A2B23E83}" type="parTrans" cxnId="{615E0BD3-59C3-4C79-9134-8EEF4986CA67}">
      <dgm:prSet/>
      <dgm:spPr/>
      <dgm:t>
        <a:bodyPr/>
        <a:lstStyle/>
        <a:p>
          <a:endParaRPr lang="en-US"/>
        </a:p>
      </dgm:t>
    </dgm:pt>
    <dgm:pt modelId="{8110515A-846C-4424-92BE-A10AAE26917D}" type="sibTrans" cxnId="{615E0BD3-59C3-4C79-9134-8EEF4986CA67}">
      <dgm:prSet/>
      <dgm:spPr/>
      <dgm:t>
        <a:bodyPr/>
        <a:lstStyle/>
        <a:p>
          <a:endParaRPr lang="en-US"/>
        </a:p>
      </dgm:t>
    </dgm:pt>
    <dgm:pt modelId="{223CA05B-B5AC-4ED9-ADB8-1D6384D87F6E}" type="pres">
      <dgm:prSet presAssocID="{4FA6D7EC-44F3-4873-833A-DFEF5CB9D4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38601B-DA97-464F-AB61-6BD8374CABB4}" type="pres">
      <dgm:prSet presAssocID="{816B35FB-186D-4C04-8604-5B33E9300F1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36C81-0606-4920-98F7-636F0E967B32}" type="pres">
      <dgm:prSet presAssocID="{0B0F3C50-1035-45C9-84B4-7EE7BA0753A5}" presName="spacer" presStyleCnt="0"/>
      <dgm:spPr/>
    </dgm:pt>
    <dgm:pt modelId="{9C387C74-AC2A-4692-8F89-FE27CD9A7176}" type="pres">
      <dgm:prSet presAssocID="{3DF53C45-11A9-4CDB-A7D2-9E3C00F1C07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756DD-4AEC-4E60-A804-B1E79F283CD7}" type="pres">
      <dgm:prSet presAssocID="{505C24EE-957A-45FA-92B9-134099EEB185}" presName="spacer" presStyleCnt="0"/>
      <dgm:spPr/>
    </dgm:pt>
    <dgm:pt modelId="{EEA0DC92-63E8-4F24-8242-67D7D201D3BC}" type="pres">
      <dgm:prSet presAssocID="{621079A8-401A-40B7-B02B-9C18A1DB688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D4755-5B1A-4C84-A34C-357FBC1F1C72}" type="pres">
      <dgm:prSet presAssocID="{DCCC3F42-BCDB-461E-AA6C-F355CE4F693E}" presName="spacer" presStyleCnt="0"/>
      <dgm:spPr/>
    </dgm:pt>
    <dgm:pt modelId="{0B53160F-1408-48EA-B2F7-16EC3F90AB3D}" type="pres">
      <dgm:prSet presAssocID="{A161C171-1AC0-45E0-8411-95A605A8BF1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FDC16-92FB-4E89-BA40-919489CDCEE7}" type="pres">
      <dgm:prSet presAssocID="{31CC7BF9-7AF7-418C-A324-A75525675E91}" presName="spacer" presStyleCnt="0"/>
      <dgm:spPr/>
    </dgm:pt>
    <dgm:pt modelId="{03A49ADF-1E33-4A31-A800-90F7241ED714}" type="pres">
      <dgm:prSet presAssocID="{13D25141-677B-4FEE-AB99-29977BF9331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B21F29-DED3-4083-BDD4-EEDC05D86FBC}" srcId="{4FA6D7EC-44F3-4873-833A-DFEF5CB9D49B}" destId="{A161C171-1AC0-45E0-8411-95A605A8BF11}" srcOrd="3" destOrd="0" parTransId="{DFEE4B37-A481-4BC3-A9D6-1B6D74A585EF}" sibTransId="{31CC7BF9-7AF7-418C-A324-A75525675E91}"/>
    <dgm:cxn modelId="{F9D199A4-69CC-41C7-8CAE-302E30969D23}" type="presOf" srcId="{13D25141-677B-4FEE-AB99-29977BF9331A}" destId="{03A49ADF-1E33-4A31-A800-90F7241ED714}" srcOrd="0" destOrd="0" presId="urn:microsoft.com/office/officeart/2005/8/layout/vList2"/>
    <dgm:cxn modelId="{615E0BD3-59C3-4C79-9134-8EEF4986CA67}" srcId="{4FA6D7EC-44F3-4873-833A-DFEF5CB9D49B}" destId="{13D25141-677B-4FEE-AB99-29977BF9331A}" srcOrd="4" destOrd="0" parTransId="{3FECDD97-0676-4518-8921-63D3A2B23E83}" sibTransId="{8110515A-846C-4424-92BE-A10AAE26917D}"/>
    <dgm:cxn modelId="{41875F86-F674-4815-9AD9-432D5F3D6933}" type="presOf" srcId="{4FA6D7EC-44F3-4873-833A-DFEF5CB9D49B}" destId="{223CA05B-B5AC-4ED9-ADB8-1D6384D87F6E}" srcOrd="0" destOrd="0" presId="urn:microsoft.com/office/officeart/2005/8/layout/vList2"/>
    <dgm:cxn modelId="{816C03D6-A1DC-4DBC-8C41-662955A6C028}" type="presOf" srcId="{621079A8-401A-40B7-B02B-9C18A1DB688E}" destId="{EEA0DC92-63E8-4F24-8242-67D7D201D3BC}" srcOrd="0" destOrd="0" presId="urn:microsoft.com/office/officeart/2005/8/layout/vList2"/>
    <dgm:cxn modelId="{31758E3F-0249-4F17-A809-1E13FE940732}" srcId="{4FA6D7EC-44F3-4873-833A-DFEF5CB9D49B}" destId="{3DF53C45-11A9-4CDB-A7D2-9E3C00F1C076}" srcOrd="1" destOrd="0" parTransId="{DD5C5193-2159-4CE9-A0BA-28127BECF69E}" sibTransId="{505C24EE-957A-45FA-92B9-134099EEB185}"/>
    <dgm:cxn modelId="{86E1CBB4-40CC-4067-8B0D-FC438281139E}" type="presOf" srcId="{3DF53C45-11A9-4CDB-A7D2-9E3C00F1C076}" destId="{9C387C74-AC2A-4692-8F89-FE27CD9A7176}" srcOrd="0" destOrd="0" presId="urn:microsoft.com/office/officeart/2005/8/layout/vList2"/>
    <dgm:cxn modelId="{06C4403C-934C-47B4-86E9-5C0280D6A8D4}" type="presOf" srcId="{816B35FB-186D-4C04-8604-5B33E9300F1F}" destId="{2038601B-DA97-464F-AB61-6BD8374CABB4}" srcOrd="0" destOrd="0" presId="urn:microsoft.com/office/officeart/2005/8/layout/vList2"/>
    <dgm:cxn modelId="{9C5BA7D3-2F2F-459C-9F99-941A8DD963DB}" srcId="{4FA6D7EC-44F3-4873-833A-DFEF5CB9D49B}" destId="{621079A8-401A-40B7-B02B-9C18A1DB688E}" srcOrd="2" destOrd="0" parTransId="{1A7B7DA6-7438-4B3E-9081-CF1EE7032116}" sibTransId="{DCCC3F42-BCDB-461E-AA6C-F355CE4F693E}"/>
    <dgm:cxn modelId="{5B8C5334-C47F-4516-9490-946D8F09D94F}" srcId="{4FA6D7EC-44F3-4873-833A-DFEF5CB9D49B}" destId="{816B35FB-186D-4C04-8604-5B33E9300F1F}" srcOrd="0" destOrd="0" parTransId="{408C68C1-5184-41CA-908F-A6F60FFD2659}" sibTransId="{0B0F3C50-1035-45C9-84B4-7EE7BA0753A5}"/>
    <dgm:cxn modelId="{8E8D3BED-A180-49E7-A097-DC770BD23D84}" type="presOf" srcId="{A161C171-1AC0-45E0-8411-95A605A8BF11}" destId="{0B53160F-1408-48EA-B2F7-16EC3F90AB3D}" srcOrd="0" destOrd="0" presId="urn:microsoft.com/office/officeart/2005/8/layout/vList2"/>
    <dgm:cxn modelId="{667C835D-D057-4009-9B44-6C0D1BC1124E}" type="presParOf" srcId="{223CA05B-B5AC-4ED9-ADB8-1D6384D87F6E}" destId="{2038601B-DA97-464F-AB61-6BD8374CABB4}" srcOrd="0" destOrd="0" presId="urn:microsoft.com/office/officeart/2005/8/layout/vList2"/>
    <dgm:cxn modelId="{5B770A9A-C22B-4E0A-8D8B-1C9E6FFD9C00}" type="presParOf" srcId="{223CA05B-B5AC-4ED9-ADB8-1D6384D87F6E}" destId="{D1E36C81-0606-4920-98F7-636F0E967B32}" srcOrd="1" destOrd="0" presId="urn:microsoft.com/office/officeart/2005/8/layout/vList2"/>
    <dgm:cxn modelId="{0EDAF708-4B6B-4816-A1DB-432F710848F6}" type="presParOf" srcId="{223CA05B-B5AC-4ED9-ADB8-1D6384D87F6E}" destId="{9C387C74-AC2A-4692-8F89-FE27CD9A7176}" srcOrd="2" destOrd="0" presId="urn:microsoft.com/office/officeart/2005/8/layout/vList2"/>
    <dgm:cxn modelId="{300C77A5-6946-40FE-ADED-4C27B6955BF8}" type="presParOf" srcId="{223CA05B-B5AC-4ED9-ADB8-1D6384D87F6E}" destId="{302756DD-4AEC-4E60-A804-B1E79F283CD7}" srcOrd="3" destOrd="0" presId="urn:microsoft.com/office/officeart/2005/8/layout/vList2"/>
    <dgm:cxn modelId="{6D6A32E0-E4A5-409A-B975-17F6F65CFA97}" type="presParOf" srcId="{223CA05B-B5AC-4ED9-ADB8-1D6384D87F6E}" destId="{EEA0DC92-63E8-4F24-8242-67D7D201D3BC}" srcOrd="4" destOrd="0" presId="urn:microsoft.com/office/officeart/2005/8/layout/vList2"/>
    <dgm:cxn modelId="{364410F9-A7BA-478E-8A95-19A954942E82}" type="presParOf" srcId="{223CA05B-B5AC-4ED9-ADB8-1D6384D87F6E}" destId="{179D4755-5B1A-4C84-A34C-357FBC1F1C72}" srcOrd="5" destOrd="0" presId="urn:microsoft.com/office/officeart/2005/8/layout/vList2"/>
    <dgm:cxn modelId="{F680377B-9BEC-4381-8A75-854C8BCB785E}" type="presParOf" srcId="{223CA05B-B5AC-4ED9-ADB8-1D6384D87F6E}" destId="{0B53160F-1408-48EA-B2F7-16EC3F90AB3D}" srcOrd="6" destOrd="0" presId="urn:microsoft.com/office/officeart/2005/8/layout/vList2"/>
    <dgm:cxn modelId="{A4A06767-F97E-460C-9F96-23A00A7CBA3A}" type="presParOf" srcId="{223CA05B-B5AC-4ED9-ADB8-1D6384D87F6E}" destId="{EA2FDC16-92FB-4E89-BA40-919489CDCEE7}" srcOrd="7" destOrd="0" presId="urn:microsoft.com/office/officeart/2005/8/layout/vList2"/>
    <dgm:cxn modelId="{90EBB8D3-C0F0-41BA-B802-B9E6E42B93A1}" type="presParOf" srcId="{223CA05B-B5AC-4ED9-ADB8-1D6384D87F6E}" destId="{03A49ADF-1E33-4A31-A800-90F7241ED71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4C3088-8CF5-4E46-B297-B8D23454130B}">
      <dsp:nvSpPr>
        <dsp:cNvPr id="0" name=""/>
        <dsp:cNvSpPr/>
      </dsp:nvSpPr>
      <dsp:spPr>
        <a:xfrm>
          <a:off x="-83244" y="32476"/>
          <a:ext cx="9582404" cy="21981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1.  </a:t>
          </a:r>
          <a:r>
            <a:rPr lang="zh-CN" sz="2800" kern="1200" dirty="0" smtClean="0"/>
            <a:t>所以，弟兄们，我以神的慈悲劝你们，将身体献上，当作活祭，是圣洁的，是神所喜悦的；你们如此事奉乃是理所然</a:t>
          </a:r>
          <a:r>
            <a:rPr lang="zh-CN" sz="2800" kern="1200" smtClean="0"/>
            <a:t>的。</a:t>
          </a:r>
          <a:endParaRPr lang="en-US" altLang="zh-CN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-83244" y="32476"/>
        <a:ext cx="7296407" cy="2198187"/>
      </dsp:txXfrm>
    </dsp:sp>
    <dsp:sp modelId="{135E054D-069A-4AC4-877D-34C53B6AC9B0}">
      <dsp:nvSpPr>
        <dsp:cNvPr id="0" name=""/>
        <dsp:cNvSpPr/>
      </dsp:nvSpPr>
      <dsp:spPr>
        <a:xfrm>
          <a:off x="1715496" y="2766059"/>
          <a:ext cx="9249425" cy="22631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2.  </a:t>
          </a:r>
          <a:r>
            <a:rPr lang="zh-CN" sz="2800" b="1" kern="1200"/>
            <a:t>不要效法这个世界，只要心意更新而变化</a:t>
          </a:r>
          <a:r>
            <a:rPr lang="zh-CN" sz="2800" kern="1200"/>
            <a:t>，叫你们察验何为神的善良、纯全、可喜悦的旨意。</a:t>
          </a:r>
          <a:endParaRPr lang="en-US" sz="2800" kern="1200"/>
        </a:p>
      </dsp:txBody>
      <dsp:txXfrm>
        <a:off x="1715496" y="2766059"/>
        <a:ext cx="6146133" cy="2263139"/>
      </dsp:txXfrm>
    </dsp:sp>
    <dsp:sp modelId="{C7438D60-7A8E-45DA-A3D7-DF273D262D04}">
      <dsp:nvSpPr>
        <dsp:cNvPr id="0" name=""/>
        <dsp:cNvSpPr/>
      </dsp:nvSpPr>
      <dsp:spPr>
        <a:xfrm>
          <a:off x="7861629" y="1779079"/>
          <a:ext cx="1471040" cy="1471040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861629" y="1779079"/>
        <a:ext cx="1471040" cy="14710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1E2120-6B92-44CA-9E55-BD3F3E435B30}">
      <dsp:nvSpPr>
        <dsp:cNvPr id="0" name=""/>
        <dsp:cNvSpPr/>
      </dsp:nvSpPr>
      <dsp:spPr>
        <a:xfrm>
          <a:off x="4755" y="78952"/>
          <a:ext cx="1736176" cy="9102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/>
            <a:t>罗</a:t>
          </a:r>
          <a:r>
            <a:rPr lang="en-US" altLang="zh-CN" sz="2800" kern="1200" dirty="0"/>
            <a:t>1-11</a:t>
          </a:r>
          <a:r>
            <a:rPr lang="zh-CN" altLang="en-US" sz="2800" kern="1200" dirty="0"/>
            <a:t>章</a:t>
          </a:r>
          <a:endParaRPr lang="en-US" sz="2800" kern="1200" dirty="0"/>
        </a:p>
      </dsp:txBody>
      <dsp:txXfrm>
        <a:off x="4755" y="78952"/>
        <a:ext cx="1736176" cy="606844"/>
      </dsp:txXfrm>
    </dsp:sp>
    <dsp:sp modelId="{E2C06E87-533C-46DB-83B0-D803283B5D95}">
      <dsp:nvSpPr>
        <dsp:cNvPr id="0" name=""/>
        <dsp:cNvSpPr/>
      </dsp:nvSpPr>
      <dsp:spPr>
        <a:xfrm>
          <a:off x="265129" y="764748"/>
          <a:ext cx="1952782" cy="1315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/>
            <a:t>教义部分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Doctrines</a:t>
          </a:r>
          <a:endParaRPr lang="en-US" sz="2000" kern="1200" dirty="0"/>
        </a:p>
      </dsp:txBody>
      <dsp:txXfrm>
        <a:off x="265129" y="764748"/>
        <a:ext cx="1952782" cy="1315800"/>
      </dsp:txXfrm>
    </dsp:sp>
    <dsp:sp modelId="{B5B345D3-553C-4CF0-9146-7ED1B9676D30}">
      <dsp:nvSpPr>
        <dsp:cNvPr id="0" name=""/>
        <dsp:cNvSpPr/>
      </dsp:nvSpPr>
      <dsp:spPr>
        <a:xfrm>
          <a:off x="2046088" y="166245"/>
          <a:ext cx="646929" cy="432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046088" y="166245"/>
        <a:ext cx="646929" cy="432257"/>
      </dsp:txXfrm>
    </dsp:sp>
    <dsp:sp modelId="{B00DA290-C828-4563-8083-08E2D2C1CE79}">
      <dsp:nvSpPr>
        <dsp:cNvPr id="0" name=""/>
        <dsp:cNvSpPr/>
      </dsp:nvSpPr>
      <dsp:spPr>
        <a:xfrm>
          <a:off x="2961554" y="78952"/>
          <a:ext cx="2170898" cy="9102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/>
            <a:t>罗</a:t>
          </a:r>
          <a:r>
            <a:rPr lang="en-US" altLang="zh-CN" sz="2800" kern="1200" dirty="0"/>
            <a:t>12</a:t>
          </a:r>
          <a:r>
            <a:rPr lang="zh-CN" altLang="en-US" sz="2800" kern="1200" dirty="0"/>
            <a:t>：</a:t>
          </a:r>
          <a:r>
            <a:rPr lang="en-US" altLang="zh-CN" sz="2800" kern="1200" dirty="0"/>
            <a:t>1-2</a:t>
          </a:r>
          <a:endParaRPr lang="en-US" sz="2800" kern="1200" dirty="0"/>
        </a:p>
      </dsp:txBody>
      <dsp:txXfrm>
        <a:off x="2961554" y="78952"/>
        <a:ext cx="2170898" cy="606844"/>
      </dsp:txXfrm>
    </dsp:sp>
    <dsp:sp modelId="{4FC7E626-915F-48A8-8ADE-C955B4E040AB}">
      <dsp:nvSpPr>
        <dsp:cNvPr id="0" name=""/>
        <dsp:cNvSpPr/>
      </dsp:nvSpPr>
      <dsp:spPr>
        <a:xfrm>
          <a:off x="2928157" y="764748"/>
          <a:ext cx="3001155" cy="1315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/>
            <a:t>桥</a:t>
          </a:r>
          <a:r>
            <a:rPr lang="zh-CN" altLang="en-US" sz="1600" kern="1200" dirty="0" smtClean="0"/>
            <a:t>梁 </a:t>
          </a:r>
          <a:r>
            <a:rPr lang="en-US" altLang="zh-CN" sz="1600" kern="1200" dirty="0" smtClean="0"/>
            <a:t>Bridge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/>
            <a:t>概括</a:t>
          </a:r>
          <a:r>
            <a:rPr lang="en-US" altLang="zh-CN" sz="1600" kern="1200" dirty="0"/>
            <a:t>12-16</a:t>
          </a:r>
          <a:r>
            <a:rPr lang="zh-CN" altLang="en-US" sz="1600" kern="1200" dirty="0"/>
            <a:t>章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Includes chapters 12-16</a:t>
          </a:r>
          <a:endParaRPr lang="en-US" sz="1600" kern="1200" dirty="0"/>
        </a:p>
      </dsp:txBody>
      <dsp:txXfrm>
        <a:off x="2928157" y="764748"/>
        <a:ext cx="3001155" cy="1315800"/>
      </dsp:txXfrm>
    </dsp:sp>
    <dsp:sp modelId="{CDCCBF3C-57EA-4595-BA04-67FCF878C895}">
      <dsp:nvSpPr>
        <dsp:cNvPr id="0" name=""/>
        <dsp:cNvSpPr/>
      </dsp:nvSpPr>
      <dsp:spPr>
        <a:xfrm rot="17811">
          <a:off x="5499427" y="175786"/>
          <a:ext cx="778008" cy="432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7811">
        <a:off x="5499427" y="175786"/>
        <a:ext cx="778008" cy="432257"/>
      </dsp:txXfrm>
    </dsp:sp>
    <dsp:sp modelId="{1F1613DD-0CE4-4848-9327-EF1D1465FC9A}">
      <dsp:nvSpPr>
        <dsp:cNvPr id="0" name=""/>
        <dsp:cNvSpPr/>
      </dsp:nvSpPr>
      <dsp:spPr>
        <a:xfrm>
          <a:off x="6600373" y="98299"/>
          <a:ext cx="2361582" cy="9102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/>
            <a:t>罗</a:t>
          </a:r>
          <a:r>
            <a:rPr lang="en-US" altLang="zh-CN" sz="2800" kern="1200" dirty="0"/>
            <a:t>12</a:t>
          </a:r>
          <a:r>
            <a:rPr lang="zh-CN" altLang="en-US" sz="2800" kern="1200" dirty="0"/>
            <a:t>：</a:t>
          </a:r>
          <a:r>
            <a:rPr lang="en-US" altLang="zh-CN" sz="2800" kern="1200" dirty="0"/>
            <a:t>3-16</a:t>
          </a:r>
          <a:r>
            <a:rPr lang="zh-CN" altLang="en-US" sz="2800" kern="1200" dirty="0"/>
            <a:t>章</a:t>
          </a:r>
          <a:endParaRPr lang="en-US" sz="2800" kern="1200" dirty="0"/>
        </a:p>
      </dsp:txBody>
      <dsp:txXfrm>
        <a:off x="6600373" y="98299"/>
        <a:ext cx="2361582" cy="606844"/>
      </dsp:txXfrm>
    </dsp:sp>
    <dsp:sp modelId="{D03795A8-ECF1-4943-993A-6E39189C6D2F}">
      <dsp:nvSpPr>
        <dsp:cNvPr id="0" name=""/>
        <dsp:cNvSpPr/>
      </dsp:nvSpPr>
      <dsp:spPr>
        <a:xfrm>
          <a:off x="6690158" y="1077260"/>
          <a:ext cx="2004954" cy="977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/>
            <a:t>实践部分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Practice</a:t>
          </a:r>
          <a:endParaRPr lang="en-US" sz="1600" kern="1200" dirty="0"/>
        </a:p>
      </dsp:txBody>
      <dsp:txXfrm>
        <a:off x="6690158" y="1077260"/>
        <a:ext cx="2004954" cy="9771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EC0FC9-8C54-4029-AD7C-AC7831393026}">
      <dsp:nvSpPr>
        <dsp:cNvPr id="0" name=""/>
        <dsp:cNvSpPr/>
      </dsp:nvSpPr>
      <dsp:spPr>
        <a:xfrm>
          <a:off x="4571" y="521676"/>
          <a:ext cx="5157501" cy="30945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1.  </a:t>
          </a:r>
          <a:r>
            <a:rPr lang="zh-CN" sz="3400" kern="1200" dirty="0"/>
            <a:t>所以弟兄们，我以神的慈悲劝你们，将身体献上，当作活祭，是圣洁的，是神所喜悦的；你们如此事奉乃是理所然的。</a:t>
          </a:r>
          <a:endParaRPr lang="en-US" sz="3400" kern="1200" dirty="0"/>
        </a:p>
      </dsp:txBody>
      <dsp:txXfrm>
        <a:off x="4571" y="521676"/>
        <a:ext cx="5157501" cy="3094500"/>
      </dsp:txXfrm>
    </dsp:sp>
    <dsp:sp modelId="{138C6C9F-8BCE-46EE-BFC1-C7D242F8133A}">
      <dsp:nvSpPr>
        <dsp:cNvPr id="0" name=""/>
        <dsp:cNvSpPr/>
      </dsp:nvSpPr>
      <dsp:spPr>
        <a:xfrm flipH="1">
          <a:off x="5238721" y="1959022"/>
          <a:ext cx="423033" cy="21980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99875A-3CFC-459E-B0D9-AB7ADDB8AF46}">
      <dsp:nvSpPr>
        <dsp:cNvPr id="0" name=""/>
        <dsp:cNvSpPr/>
      </dsp:nvSpPr>
      <dsp:spPr>
        <a:xfrm>
          <a:off x="5738404" y="521676"/>
          <a:ext cx="5157501" cy="30945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2.  </a:t>
          </a:r>
          <a:r>
            <a:rPr lang="zh-CN" sz="3400" b="1" i="1" u="sng" kern="1200" dirty="0">
              <a:solidFill>
                <a:srgbClr val="FFFF00"/>
              </a:solidFill>
            </a:rPr>
            <a:t>不要效法这个世界，只要心意更新而变化，</a:t>
          </a:r>
          <a:r>
            <a:rPr lang="zh-CN" sz="3400" kern="1200" dirty="0"/>
            <a:t>叫你们察验何为神的善良、纯全、可喜悦的旨意。</a:t>
          </a:r>
          <a:endParaRPr lang="en-US" sz="3400" kern="1200" dirty="0"/>
        </a:p>
      </dsp:txBody>
      <dsp:txXfrm>
        <a:off x="5738404" y="521676"/>
        <a:ext cx="5157501" cy="30945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3F3073-907D-4102-AF9A-387D98020953}">
      <dsp:nvSpPr>
        <dsp:cNvPr id="0" name=""/>
        <dsp:cNvSpPr/>
      </dsp:nvSpPr>
      <dsp:spPr>
        <a:xfrm>
          <a:off x="-703250" y="0"/>
          <a:ext cx="10058394" cy="15368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2.  </a:t>
          </a:r>
          <a:r>
            <a:rPr lang="zh-CN" sz="32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不要效法这个世界，只要心意更新而变化，</a:t>
          </a:r>
          <a:r>
            <a:rPr lang="zh-CN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叫你们察验何为神的善良、纯全、可喜悦的旨意。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703250" y="0"/>
        <a:ext cx="8213268" cy="1536853"/>
      </dsp:txXfrm>
    </dsp:sp>
    <dsp:sp modelId="{2B5DD092-F2AC-442F-8B2D-A5508230C572}">
      <dsp:nvSpPr>
        <dsp:cNvPr id="0" name=""/>
        <dsp:cNvSpPr/>
      </dsp:nvSpPr>
      <dsp:spPr>
        <a:xfrm>
          <a:off x="204552" y="1792995"/>
          <a:ext cx="9751548" cy="1536853"/>
        </a:xfrm>
        <a:prstGeom prst="roundRect">
          <a:avLst>
            <a:gd name="adj" fmla="val 1000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100" kern="1200" dirty="0"/>
            <a:t>“</a:t>
          </a:r>
          <a:r>
            <a:rPr lang="en-US" sz="3100" kern="1200" dirty="0"/>
            <a:t>do not be conformed to this world, but be transformed by the renewing of your mind</a:t>
          </a:r>
          <a:r>
            <a:rPr lang="zh-CN" sz="3100" kern="1200" dirty="0"/>
            <a:t>”</a:t>
          </a:r>
          <a:endParaRPr lang="en-US" sz="3100" kern="1200" dirty="0"/>
        </a:p>
      </dsp:txBody>
      <dsp:txXfrm>
        <a:off x="204552" y="1792995"/>
        <a:ext cx="7751730" cy="1536853"/>
      </dsp:txXfrm>
    </dsp:sp>
    <dsp:sp modelId="{6D5B25A6-A706-4F27-9EBA-7F4C1E006587}">
      <dsp:nvSpPr>
        <dsp:cNvPr id="0" name=""/>
        <dsp:cNvSpPr/>
      </dsp:nvSpPr>
      <dsp:spPr>
        <a:xfrm>
          <a:off x="907763" y="3585990"/>
          <a:ext cx="9853887" cy="1536853"/>
        </a:xfrm>
        <a:prstGeom prst="roundRect">
          <a:avLst>
            <a:gd name="adj" fmla="val 1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100" kern="1200" dirty="0"/>
            <a:t>不要被这个世界塑造， 而是要</a:t>
          </a:r>
          <a:r>
            <a:rPr lang="zh-CN" altLang="en-US" sz="3100" kern="1200" dirty="0"/>
            <a:t>以</a:t>
          </a:r>
          <a:r>
            <a:rPr lang="zh-CN" sz="3100" kern="1200" dirty="0"/>
            <a:t>心意更新被转变</a:t>
          </a:r>
          <a:r>
            <a:rPr lang="zh-CN" altLang="en-US" sz="3100" kern="1200" dirty="0"/>
            <a:t>形象</a:t>
          </a:r>
          <a:endParaRPr lang="en-US" sz="3100" kern="1200" dirty="0"/>
        </a:p>
      </dsp:txBody>
      <dsp:txXfrm>
        <a:off x="907763" y="3585990"/>
        <a:ext cx="7833081" cy="1536853"/>
      </dsp:txXfrm>
    </dsp:sp>
    <dsp:sp modelId="{149CC26C-E592-433A-9A6E-96CA4F66463D}">
      <dsp:nvSpPr>
        <dsp:cNvPr id="0" name=""/>
        <dsp:cNvSpPr/>
      </dsp:nvSpPr>
      <dsp:spPr>
        <a:xfrm>
          <a:off x="7601812" y="1165447"/>
          <a:ext cx="998954" cy="9989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601812" y="1165447"/>
        <a:ext cx="998954" cy="998954"/>
      </dsp:txXfrm>
    </dsp:sp>
    <dsp:sp modelId="{BD3F0FA2-34A6-40AB-98B3-03683FCBBCAE}">
      <dsp:nvSpPr>
        <dsp:cNvPr id="0" name=""/>
        <dsp:cNvSpPr/>
      </dsp:nvSpPr>
      <dsp:spPr>
        <a:xfrm>
          <a:off x="8356192" y="2948196"/>
          <a:ext cx="998954" cy="9989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356192" y="2948196"/>
        <a:ext cx="998954" cy="99895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B19961-8888-492B-BD7F-02170F445F23}">
      <dsp:nvSpPr>
        <dsp:cNvPr id="0" name=""/>
        <dsp:cNvSpPr/>
      </dsp:nvSpPr>
      <dsp:spPr>
        <a:xfrm>
          <a:off x="3338" y="511"/>
          <a:ext cx="3485103" cy="1045531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094" tIns="129094" rIns="129094" bIns="129094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b="1" kern="1200" dirty="0"/>
            <a:t>被塑造的我</a:t>
          </a:r>
          <a:endParaRPr lang="en-US" sz="2800" b="1" kern="1200" dirty="0"/>
        </a:p>
      </dsp:txBody>
      <dsp:txXfrm>
        <a:off x="3338" y="511"/>
        <a:ext cx="3485103" cy="1045531"/>
      </dsp:txXfrm>
    </dsp:sp>
    <dsp:sp modelId="{61F3E1CA-F1CB-433C-BFA0-676EDB3511D6}">
      <dsp:nvSpPr>
        <dsp:cNvPr id="0" name=""/>
        <dsp:cNvSpPr/>
      </dsp:nvSpPr>
      <dsp:spPr>
        <a:xfrm>
          <a:off x="3338" y="1046042"/>
          <a:ext cx="3171444" cy="339324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615" tIns="250615" rIns="250615" bIns="501229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kern="1200" dirty="0"/>
            <a:t>世界观， 价值</a:t>
          </a:r>
          <a:r>
            <a:rPr lang="zh-CN" sz="2800" kern="1200" dirty="0" smtClean="0"/>
            <a:t>观，</a:t>
          </a:r>
          <a:r>
            <a:rPr lang="zh-CN" sz="2800" kern="1200" dirty="0"/>
            <a:t>思想理念（金钱万能主义）， 文化</a:t>
          </a:r>
          <a:r>
            <a:rPr lang="zh-CN" sz="2800" kern="1200" dirty="0" smtClean="0"/>
            <a:t>（</a:t>
          </a:r>
          <a:r>
            <a:rPr lang="zh-CN" altLang="en-US" sz="2800" kern="1200" dirty="0" smtClean="0"/>
            <a:t>仇</a:t>
          </a:r>
          <a:r>
            <a:rPr lang="zh-CN" sz="2800" kern="1200" dirty="0" smtClean="0"/>
            <a:t>）， </a:t>
          </a:r>
          <a:r>
            <a:rPr lang="zh-CN" sz="2800" kern="1200" dirty="0"/>
            <a:t>教育（无神论，进化论）， 原始家庭</a:t>
          </a:r>
          <a:r>
            <a:rPr lang="zh-CN" sz="2800" kern="1200" dirty="0" smtClean="0"/>
            <a:t>，</a:t>
          </a:r>
          <a:r>
            <a:rPr lang="zh-CN" altLang="en-US" sz="2800" kern="1200" dirty="0" smtClean="0"/>
            <a:t>形象、</a:t>
          </a:r>
          <a:r>
            <a:rPr lang="zh-CN" sz="2800" kern="1200" dirty="0" smtClean="0"/>
            <a:t>等</a:t>
          </a:r>
          <a:r>
            <a:rPr lang="zh-CN" sz="2800" kern="1200" dirty="0"/>
            <a:t>等。</a:t>
          </a:r>
          <a:endParaRPr lang="en-US" sz="2800" kern="1200" dirty="0"/>
        </a:p>
      </dsp:txBody>
      <dsp:txXfrm>
        <a:off x="3338" y="1046042"/>
        <a:ext cx="3171444" cy="3393242"/>
      </dsp:txXfrm>
    </dsp:sp>
    <dsp:sp modelId="{C7EEF610-8436-44E9-A9C9-094C2D223A28}">
      <dsp:nvSpPr>
        <dsp:cNvPr id="0" name=""/>
        <dsp:cNvSpPr/>
      </dsp:nvSpPr>
      <dsp:spPr>
        <a:xfrm>
          <a:off x="3435805" y="511"/>
          <a:ext cx="3485103" cy="1045531"/>
        </a:xfrm>
        <a:prstGeom prst="chevron">
          <a:avLst>
            <a:gd name="adj" fmla="val 30000"/>
          </a:avLst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accent5">
              <a:hueOff val="1063560"/>
              <a:satOff val="-11946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094" tIns="129094" rIns="129094" bIns="129094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b="1" kern="1200" dirty="0"/>
            <a:t>我</a:t>
          </a:r>
          <a:r>
            <a:rPr lang="zh-CN" sz="2800" b="1" kern="1200" dirty="0" smtClean="0"/>
            <a:t>的</a:t>
          </a:r>
          <a:r>
            <a:rPr lang="zh-CN" altLang="en-US" sz="2800" b="1" kern="1200" dirty="0" smtClean="0"/>
            <a:t>现状</a:t>
          </a:r>
          <a:endParaRPr lang="en-US" sz="2800" b="1" kern="1200" dirty="0"/>
        </a:p>
      </dsp:txBody>
      <dsp:txXfrm>
        <a:off x="3435805" y="511"/>
        <a:ext cx="3485103" cy="1045531"/>
      </dsp:txXfrm>
    </dsp:sp>
    <dsp:sp modelId="{B46D0BAB-52AF-4539-A556-94D8B3D6260F}">
      <dsp:nvSpPr>
        <dsp:cNvPr id="0" name=""/>
        <dsp:cNvSpPr/>
      </dsp:nvSpPr>
      <dsp:spPr>
        <a:xfrm>
          <a:off x="3435805" y="1046042"/>
          <a:ext cx="3171444" cy="3393242"/>
        </a:xfrm>
        <a:prstGeom prst="rect">
          <a:avLst/>
        </a:prstGeom>
        <a:solidFill>
          <a:schemeClr val="accent5">
            <a:tint val="40000"/>
            <a:alpha val="90000"/>
            <a:hueOff val="1133333"/>
            <a:satOff val="-9941"/>
            <a:lumOff val="-791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133333"/>
              <a:satOff val="-9941"/>
              <a:lumOff val="-7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615" tIns="250615" rIns="250615" bIns="501229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/>
            <a:t>失去了神的形象</a:t>
          </a:r>
          <a:endParaRPr lang="en-US" sz="2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2400" kern="1200" dirty="0"/>
            <a:t>耶</a:t>
          </a:r>
          <a:r>
            <a:rPr lang="en-US" sz="2400" kern="1200" dirty="0"/>
            <a:t>17</a:t>
          </a:r>
          <a:r>
            <a:rPr lang="zh-CN" sz="2400" kern="1200" dirty="0"/>
            <a:t>：</a:t>
          </a:r>
          <a:r>
            <a:rPr lang="en-US" sz="2400" kern="1200" dirty="0"/>
            <a:t>9</a:t>
          </a:r>
          <a:r>
            <a:rPr lang="zh-CN" sz="2400" kern="1200" dirty="0"/>
            <a:t> “人心比万物都诡诈，坏到极处，谁能识透呢？”</a:t>
          </a:r>
          <a:r>
            <a:rPr lang="zh-CN" altLang="en-US" sz="2400" kern="1200" dirty="0"/>
            <a:t>（</a:t>
          </a:r>
          <a:r>
            <a:rPr lang="zh-CN" sz="2400" kern="1200" dirty="0"/>
            <a:t>罗</a:t>
          </a:r>
          <a:r>
            <a:rPr lang="en-US" sz="2400" kern="1200" dirty="0"/>
            <a:t>3</a:t>
          </a:r>
          <a:r>
            <a:rPr lang="zh-CN" sz="2400" kern="1200" dirty="0"/>
            <a:t>：</a:t>
          </a:r>
          <a:r>
            <a:rPr lang="en-US" sz="2400" kern="1200" dirty="0"/>
            <a:t>10</a:t>
          </a:r>
          <a:r>
            <a:rPr lang="zh-CN" sz="2400" kern="1200" dirty="0"/>
            <a:t> </a:t>
          </a:r>
          <a:r>
            <a:rPr lang="en-US" sz="2400" kern="1200" dirty="0"/>
            <a:t>–</a:t>
          </a:r>
          <a:r>
            <a:rPr lang="zh-CN" sz="2400" kern="1200" dirty="0"/>
            <a:t> </a:t>
          </a:r>
          <a:r>
            <a:rPr lang="en-US" sz="2400" kern="1200" dirty="0"/>
            <a:t>18</a:t>
          </a:r>
          <a:r>
            <a:rPr lang="zh-CN" altLang="en-US" sz="2400" kern="1200" dirty="0"/>
            <a:t>）</a:t>
          </a:r>
          <a:r>
            <a:rPr lang="zh-CN" sz="2400" kern="1200" dirty="0"/>
            <a:t> </a:t>
          </a: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kern="1200" dirty="0"/>
            <a:t>认识自己的现地址是灵命成长的起步</a:t>
          </a:r>
          <a:endParaRPr lang="en-US" sz="2400" kern="1200" dirty="0"/>
        </a:p>
      </dsp:txBody>
      <dsp:txXfrm>
        <a:off x="3435805" y="1046042"/>
        <a:ext cx="3171444" cy="3393242"/>
      </dsp:txXfrm>
    </dsp:sp>
    <dsp:sp modelId="{10C9E374-8FCB-416D-830F-33593A28D4EE}">
      <dsp:nvSpPr>
        <dsp:cNvPr id="0" name=""/>
        <dsp:cNvSpPr/>
      </dsp:nvSpPr>
      <dsp:spPr>
        <a:xfrm>
          <a:off x="7038833" y="511"/>
          <a:ext cx="3485103" cy="1045531"/>
        </a:xfrm>
        <a:prstGeom prst="chevron">
          <a:avLst>
            <a:gd name="adj" fmla="val 30000"/>
          </a:avLst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094" tIns="129094" rIns="129094" bIns="129094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b="1" kern="1200"/>
            <a:t>能转变吗</a:t>
          </a:r>
          <a:r>
            <a:rPr lang="zh-CN" sz="2800" kern="1200"/>
            <a:t>？</a:t>
          </a:r>
          <a:endParaRPr lang="en-US" sz="2800" kern="1200"/>
        </a:p>
      </dsp:txBody>
      <dsp:txXfrm>
        <a:off x="7038833" y="511"/>
        <a:ext cx="3485103" cy="1045531"/>
      </dsp:txXfrm>
    </dsp:sp>
    <dsp:sp modelId="{3072129B-944A-40A9-B959-D8763DFCCD60}">
      <dsp:nvSpPr>
        <dsp:cNvPr id="0" name=""/>
        <dsp:cNvSpPr/>
      </dsp:nvSpPr>
      <dsp:spPr>
        <a:xfrm>
          <a:off x="6868273" y="1046042"/>
          <a:ext cx="3512565" cy="3393242"/>
        </a:xfrm>
        <a:prstGeom prst="rect">
          <a:avLst/>
        </a:prstGeom>
        <a:solidFill>
          <a:schemeClr val="accent5">
            <a:tint val="40000"/>
            <a:alpha val="90000"/>
            <a:hueOff val="2266667"/>
            <a:satOff val="-19882"/>
            <a:lumOff val="-158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2266667"/>
              <a:satOff val="-19882"/>
              <a:lumOff val="-15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615" tIns="250615" rIns="250615" bIns="501229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kern="1200" dirty="0" smtClean="0"/>
            <a:t>江</a:t>
          </a:r>
          <a:r>
            <a:rPr lang="zh-CN" sz="2400" kern="1200" dirty="0"/>
            <a:t>山易改本性难移 </a:t>
          </a:r>
          <a:endParaRPr lang="en-US" altLang="zh-CN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孟子 </a:t>
          </a:r>
          <a:r>
            <a:rPr lang="en-US" altLang="zh-CN" sz="2400" kern="1200" dirty="0" smtClean="0"/>
            <a:t>-</a:t>
          </a:r>
          <a:r>
            <a:rPr lang="zh-CN" altLang="en-US" sz="2400" kern="1200" dirty="0" smtClean="0"/>
            <a:t> </a:t>
          </a: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kern="1200" dirty="0"/>
            <a:t>可以！因为你是被塑造的！已有些变化成长。</a:t>
          </a: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圣经的应许；</a:t>
          </a:r>
          <a:r>
            <a:rPr lang="zh-CN" sz="2400" kern="1200" dirty="0"/>
            <a:t>需要认识灵命成长的道路</a:t>
          </a:r>
          <a:endParaRPr lang="en-US" sz="2400" kern="1200" dirty="0"/>
        </a:p>
      </dsp:txBody>
      <dsp:txXfrm>
        <a:off x="6868273" y="1046042"/>
        <a:ext cx="3512565" cy="339324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8FB2B5-5854-4C62-A45C-4D82B6AA0945}">
      <dsp:nvSpPr>
        <dsp:cNvPr id="0" name=""/>
        <dsp:cNvSpPr/>
      </dsp:nvSpPr>
      <dsp:spPr>
        <a:xfrm>
          <a:off x="12663" y="67943"/>
          <a:ext cx="5185259" cy="155557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9751" tIns="409751" rIns="409751" bIns="409751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600" kern="1200" dirty="0"/>
            <a:t>（</a:t>
          </a:r>
          <a:r>
            <a:rPr lang="en-US" sz="3600" kern="1200" dirty="0"/>
            <a:t>1</a:t>
          </a:r>
          <a:r>
            <a:rPr lang="zh-CN" sz="3600" kern="1200" dirty="0"/>
            <a:t>）如何更新心意？谁能更新心意？</a:t>
          </a:r>
          <a:endParaRPr lang="en-US" sz="3600" kern="1200" dirty="0"/>
        </a:p>
      </dsp:txBody>
      <dsp:txXfrm>
        <a:off x="12663" y="67943"/>
        <a:ext cx="5185259" cy="1555577"/>
      </dsp:txXfrm>
    </dsp:sp>
    <dsp:sp modelId="{1C2DBB5D-5219-4483-ADEC-F9A6391D289C}">
      <dsp:nvSpPr>
        <dsp:cNvPr id="0" name=""/>
        <dsp:cNvSpPr/>
      </dsp:nvSpPr>
      <dsp:spPr>
        <a:xfrm>
          <a:off x="12663" y="1623521"/>
          <a:ext cx="5185259" cy="209461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188" tIns="512188" rIns="512188" bIns="512188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200" b="1" kern="1200" dirty="0"/>
            <a:t>创造者</a:t>
          </a:r>
          <a:endParaRPr lang="en-US" sz="3200" b="1" kern="1200" dirty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200" b="1" kern="1200" dirty="0"/>
            <a:t>约伯 </a:t>
          </a:r>
          <a:r>
            <a:rPr lang="zh-CN" altLang="en-US" sz="3200" b="1" kern="1200" dirty="0"/>
            <a:t>，</a:t>
          </a:r>
          <a:r>
            <a:rPr lang="zh-CN" sz="3200" b="1" kern="1200" dirty="0"/>
            <a:t>见证 </a:t>
          </a:r>
          <a:endParaRPr lang="en-US" sz="3200" b="1" kern="1200" dirty="0"/>
        </a:p>
      </dsp:txBody>
      <dsp:txXfrm>
        <a:off x="12663" y="1623521"/>
        <a:ext cx="5185259" cy="2094614"/>
      </dsp:txXfrm>
    </dsp:sp>
    <dsp:sp modelId="{63F11F3C-C234-40CF-A279-972929868A3E}">
      <dsp:nvSpPr>
        <dsp:cNvPr id="0" name=""/>
        <dsp:cNvSpPr/>
      </dsp:nvSpPr>
      <dsp:spPr>
        <a:xfrm>
          <a:off x="5305712" y="67943"/>
          <a:ext cx="5185259" cy="1555577"/>
        </a:xfrm>
        <a:prstGeom prst="rect">
          <a:avLst/>
        </a:prstGeom>
        <a:gradFill rotWithShape="0">
          <a:gsLst>
            <a:gs pos="0">
              <a:schemeClr val="accent5">
                <a:hueOff val="2127120"/>
                <a:satOff val="-23891"/>
                <a:lumOff val="-5098"/>
                <a:alphaOff val="0"/>
                <a:shade val="85000"/>
                <a:satMod val="130000"/>
              </a:schemeClr>
            </a:gs>
            <a:gs pos="34000">
              <a:schemeClr val="accent5">
                <a:hueOff val="2127120"/>
                <a:satOff val="-23891"/>
                <a:lumOff val="-5098"/>
                <a:alphaOff val="0"/>
                <a:shade val="87000"/>
                <a:satMod val="125000"/>
              </a:schemeClr>
            </a:gs>
            <a:gs pos="70000">
              <a:schemeClr val="accent5">
                <a:hueOff val="2127120"/>
                <a:satOff val="-23891"/>
                <a:lumOff val="-509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2127120"/>
                <a:satOff val="-23891"/>
                <a:lumOff val="-509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9751" tIns="409751" rIns="409751" bIns="409751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600" kern="1200" dirty="0"/>
            <a:t>（</a:t>
          </a:r>
          <a:r>
            <a:rPr lang="en-US" sz="3600" kern="1200" dirty="0"/>
            <a:t>2</a:t>
          </a:r>
          <a:r>
            <a:rPr lang="zh-CN" sz="3600" kern="1200" dirty="0"/>
            <a:t>）如何来到神面前？</a:t>
          </a:r>
          <a:endParaRPr lang="en-US" sz="3600" kern="1200" dirty="0"/>
        </a:p>
      </dsp:txBody>
      <dsp:txXfrm>
        <a:off x="5305712" y="67943"/>
        <a:ext cx="5185259" cy="1555577"/>
      </dsp:txXfrm>
    </dsp:sp>
    <dsp:sp modelId="{6859D11B-8DB9-4591-A98D-1F5EAD27992F}">
      <dsp:nvSpPr>
        <dsp:cNvPr id="0" name=""/>
        <dsp:cNvSpPr/>
      </dsp:nvSpPr>
      <dsp:spPr>
        <a:xfrm>
          <a:off x="5305712" y="1623521"/>
          <a:ext cx="5185259" cy="2094614"/>
        </a:xfrm>
        <a:prstGeom prst="rect">
          <a:avLst/>
        </a:prstGeom>
        <a:solidFill>
          <a:schemeClr val="accent5">
            <a:tint val="40000"/>
            <a:alpha val="90000"/>
            <a:hueOff val="2266667"/>
            <a:satOff val="-19882"/>
            <a:lumOff val="-158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2266667"/>
              <a:satOff val="-19882"/>
              <a:lumOff val="-15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188" tIns="512188" rIns="512188" bIns="512188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600" b="1" kern="1200" dirty="0"/>
            <a:t>很多拦阻</a:t>
          </a:r>
          <a:endParaRPr lang="en-US" sz="3600" b="1" kern="1200" dirty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600" b="1" kern="1200" dirty="0"/>
            <a:t>属灵操练 </a:t>
          </a:r>
          <a:endParaRPr lang="en-US" sz="3600" b="1" kern="1200" dirty="0"/>
        </a:p>
      </dsp:txBody>
      <dsp:txXfrm>
        <a:off x="5305712" y="1623521"/>
        <a:ext cx="5185259" cy="209461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16425F-23F2-4673-AB3B-95D7F8AE80D7}">
      <dsp:nvSpPr>
        <dsp:cNvPr id="0" name=""/>
        <dsp:cNvSpPr/>
      </dsp:nvSpPr>
      <dsp:spPr>
        <a:xfrm>
          <a:off x="0" y="87223"/>
          <a:ext cx="10058399" cy="721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300" b="1" kern="1200" dirty="0">
              <a:latin typeface="微軟正黑體" pitchFamily="34" charset="-120"/>
              <a:ea typeface="微軟正黑體" pitchFamily="34" charset="-120"/>
            </a:rPr>
            <a:t>礼拜 </a:t>
          </a:r>
          <a:r>
            <a:rPr lang="en-US" sz="2300" b="1" kern="1200" dirty="0">
              <a:latin typeface="微軟正黑體" pitchFamily="34" charset="-120"/>
              <a:ea typeface="微軟正黑體" pitchFamily="34" charset="-120"/>
            </a:rPr>
            <a:t>– </a:t>
          </a:r>
          <a:r>
            <a:rPr lang="zh-CN" sz="2300" b="1" kern="1200" dirty="0">
              <a:latin typeface="微軟正黑體" pitchFamily="34" charset="-120"/>
              <a:ea typeface="微軟正黑體" pitchFamily="34" charset="-120"/>
            </a:rPr>
            <a:t>遇见神，庆祝救恩</a:t>
          </a:r>
          <a:endParaRPr lang="en-US" sz="23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87223"/>
        <a:ext cx="10058399" cy="721524"/>
      </dsp:txXfrm>
    </dsp:sp>
    <dsp:sp modelId="{30BBF1B9-67E0-4988-AFCB-2A391370BBFD}">
      <dsp:nvSpPr>
        <dsp:cNvPr id="0" name=""/>
        <dsp:cNvSpPr/>
      </dsp:nvSpPr>
      <dsp:spPr>
        <a:xfrm>
          <a:off x="0" y="874988"/>
          <a:ext cx="10058399" cy="721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300" b="1" kern="1200" dirty="0">
              <a:latin typeface="微軟正黑體" pitchFamily="34" charset="-120"/>
              <a:ea typeface="微軟正黑體" pitchFamily="34" charset="-120"/>
            </a:rPr>
            <a:t>祷告 </a:t>
          </a:r>
          <a:r>
            <a:rPr lang="en-US" sz="2300" b="1" kern="1200" dirty="0">
              <a:latin typeface="微軟正黑體" pitchFamily="34" charset="-120"/>
              <a:ea typeface="微軟正黑體" pitchFamily="34" charset="-120"/>
            </a:rPr>
            <a:t>– </a:t>
          </a:r>
          <a:r>
            <a:rPr lang="zh-CN" sz="2300" b="1" kern="1200" dirty="0">
              <a:latin typeface="微軟正黑體" pitchFamily="34" charset="-120"/>
              <a:ea typeface="微軟正黑體" pitchFamily="34" charset="-120"/>
            </a:rPr>
            <a:t>与阿爸父交通</a:t>
          </a:r>
          <a:endParaRPr lang="en-US" sz="23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874988"/>
        <a:ext cx="10058399" cy="721524"/>
      </dsp:txXfrm>
    </dsp:sp>
    <dsp:sp modelId="{6C7C0774-EAE8-4AA1-A221-4C15163C7C61}">
      <dsp:nvSpPr>
        <dsp:cNvPr id="0" name=""/>
        <dsp:cNvSpPr/>
      </dsp:nvSpPr>
      <dsp:spPr>
        <a:xfrm>
          <a:off x="0" y="1662752"/>
          <a:ext cx="10058399" cy="721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300" b="1" kern="1200" dirty="0">
              <a:latin typeface="微軟正黑體" pitchFamily="34" charset="-120"/>
              <a:ea typeface="微軟正黑體" pitchFamily="34" charset="-120"/>
            </a:rPr>
            <a:t>读经 </a:t>
          </a:r>
          <a:r>
            <a:rPr lang="en-US" sz="2300" b="1" kern="1200" dirty="0">
              <a:latin typeface="微軟正黑體" pitchFamily="34" charset="-120"/>
              <a:ea typeface="微軟正黑體" pitchFamily="34" charset="-120"/>
            </a:rPr>
            <a:t>– </a:t>
          </a:r>
          <a:r>
            <a:rPr lang="zh-CN" sz="2300" b="1" kern="1200" dirty="0">
              <a:latin typeface="微軟正黑體" pitchFamily="34" charset="-120"/>
              <a:ea typeface="微軟正黑體" pitchFamily="34" charset="-120"/>
            </a:rPr>
            <a:t>聆听神的声音，寻求神的旨意</a:t>
          </a:r>
          <a:endParaRPr lang="en-US" sz="23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1662752"/>
        <a:ext cx="10058399" cy="721524"/>
      </dsp:txXfrm>
    </dsp:sp>
    <dsp:sp modelId="{D85C06CF-A71A-4658-A625-D0937C1D40D8}">
      <dsp:nvSpPr>
        <dsp:cNvPr id="0" name=""/>
        <dsp:cNvSpPr/>
      </dsp:nvSpPr>
      <dsp:spPr>
        <a:xfrm>
          <a:off x="0" y="2450517"/>
          <a:ext cx="10058399" cy="721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300" b="1" kern="1200" dirty="0">
              <a:latin typeface="微軟正黑體" pitchFamily="34" charset="-120"/>
              <a:ea typeface="微軟正黑體" pitchFamily="34" charset="-120"/>
            </a:rPr>
            <a:t>禁食 </a:t>
          </a:r>
          <a:r>
            <a:rPr lang="en-US" sz="2300" b="1" kern="1200" dirty="0">
              <a:latin typeface="微軟正黑體" pitchFamily="34" charset="-120"/>
              <a:ea typeface="微軟正黑體" pitchFamily="34" charset="-120"/>
            </a:rPr>
            <a:t>– </a:t>
          </a:r>
          <a:r>
            <a:rPr lang="zh-CN" sz="2300" b="1" kern="1200" dirty="0">
              <a:latin typeface="微軟正黑體" pitchFamily="34" charset="-120"/>
              <a:ea typeface="微軟正黑體" pitchFamily="34" charset="-120"/>
            </a:rPr>
            <a:t>专注于生命的主宰</a:t>
          </a:r>
          <a:endParaRPr lang="en-US" sz="23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2450517"/>
        <a:ext cx="10058399" cy="721524"/>
      </dsp:txXfrm>
    </dsp:sp>
    <dsp:sp modelId="{4634B0C3-18C9-4868-907C-3B61880C88DB}">
      <dsp:nvSpPr>
        <dsp:cNvPr id="0" name=""/>
        <dsp:cNvSpPr/>
      </dsp:nvSpPr>
      <dsp:spPr>
        <a:xfrm>
          <a:off x="0" y="3238281"/>
          <a:ext cx="10058399" cy="721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300" b="1" kern="1200" dirty="0">
              <a:latin typeface="微軟正黑體" pitchFamily="34" charset="-120"/>
              <a:ea typeface="微軟正黑體" pitchFamily="34" charset="-120"/>
            </a:rPr>
            <a:t>默想 </a:t>
          </a:r>
          <a:r>
            <a:rPr lang="en-US" sz="2300" b="1" kern="1200" dirty="0">
              <a:latin typeface="微軟正黑體" pitchFamily="34" charset="-120"/>
              <a:ea typeface="微軟正黑體" pitchFamily="34" charset="-120"/>
            </a:rPr>
            <a:t>– </a:t>
          </a:r>
          <a:r>
            <a:rPr lang="zh-CN" sz="2300" b="1" kern="1200" dirty="0">
              <a:latin typeface="微軟正黑體" pitchFamily="34" charset="-120"/>
              <a:ea typeface="微軟正黑體" pitchFamily="34" charset="-120"/>
            </a:rPr>
            <a:t>清空自己，以神来充满我</a:t>
          </a:r>
          <a:endParaRPr lang="en-US" sz="23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3238281"/>
        <a:ext cx="10058399" cy="721524"/>
      </dsp:txXfrm>
    </dsp:sp>
    <dsp:sp modelId="{87BBEDBC-3F2C-482A-BB4D-EC0E14E8FA29}">
      <dsp:nvSpPr>
        <dsp:cNvPr id="0" name=""/>
        <dsp:cNvSpPr/>
      </dsp:nvSpPr>
      <dsp:spPr>
        <a:xfrm>
          <a:off x="0" y="4068850"/>
          <a:ext cx="10058399" cy="721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300" b="1" kern="1200" dirty="0">
              <a:latin typeface="微軟正黑體" pitchFamily="34" charset="-120"/>
              <a:ea typeface="微軟正黑體" pitchFamily="34" charset="-120"/>
            </a:rPr>
            <a:t>独处  </a:t>
          </a:r>
          <a:r>
            <a:rPr lang="en-US" sz="2300" b="1" kern="1200" dirty="0">
              <a:latin typeface="微軟正黑體" pitchFamily="34" charset="-120"/>
              <a:ea typeface="微軟正黑體" pitchFamily="34" charset="-120"/>
            </a:rPr>
            <a:t>- </a:t>
          </a:r>
          <a:r>
            <a:rPr lang="zh-CN" sz="2300" b="1" kern="1200" dirty="0">
              <a:latin typeface="微軟正黑體" pitchFamily="34" charset="-120"/>
              <a:ea typeface="微軟正黑體" pitchFamily="34" charset="-120"/>
            </a:rPr>
            <a:t>与神同在 </a:t>
          </a:r>
          <a:endParaRPr lang="en-US" sz="23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4068850"/>
        <a:ext cx="10058399" cy="72152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38601B-DA97-464F-AB61-6BD8374CABB4}">
      <dsp:nvSpPr>
        <dsp:cNvPr id="0" name=""/>
        <dsp:cNvSpPr/>
      </dsp:nvSpPr>
      <dsp:spPr>
        <a:xfrm>
          <a:off x="0" y="43030"/>
          <a:ext cx="10230360" cy="8783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b="1" kern="1200" dirty="0">
              <a:latin typeface="微軟正黑體" pitchFamily="34" charset="-120"/>
              <a:ea typeface="微軟正黑體" pitchFamily="34" charset="-120"/>
            </a:rPr>
            <a:t>静默  </a:t>
          </a:r>
          <a:r>
            <a:rPr lang="en-US" sz="2800" b="1" kern="1200" dirty="0">
              <a:latin typeface="微軟正黑體" pitchFamily="34" charset="-120"/>
              <a:ea typeface="微軟正黑體" pitchFamily="34" charset="-120"/>
            </a:rPr>
            <a:t>- </a:t>
          </a:r>
          <a:r>
            <a:rPr lang="zh-CN" sz="2800" b="1" kern="1200" dirty="0">
              <a:latin typeface="微軟正黑體" pitchFamily="34" charset="-120"/>
              <a:ea typeface="微軟正黑體" pitchFamily="34" charset="-120"/>
            </a:rPr>
            <a:t>学习说话，保守心里</a:t>
          </a:r>
          <a:r>
            <a:rPr lang="zh-CN" sz="2800" b="1" kern="1200" dirty="0" smtClean="0">
              <a:latin typeface="微軟正黑體" pitchFamily="34" charset="-120"/>
              <a:ea typeface="微軟正黑體" pitchFamily="34" charset="-120"/>
            </a:rPr>
            <a:t>的</a:t>
          </a: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聖</a:t>
          </a:r>
          <a:r>
            <a:rPr lang="zh-CN" sz="2800" b="1" kern="1200" dirty="0" smtClean="0">
              <a:latin typeface="微軟正黑體" pitchFamily="34" charset="-120"/>
              <a:ea typeface="微軟正黑體" pitchFamily="34" charset="-120"/>
            </a:rPr>
            <a:t>灵</a:t>
          </a:r>
          <a:r>
            <a:rPr lang="zh-CN" sz="2800" b="1" kern="1200" dirty="0">
              <a:latin typeface="微軟正黑體" pitchFamily="34" charset="-120"/>
              <a:ea typeface="微軟正黑體" pitchFamily="34" charset="-120"/>
            </a:rPr>
            <a:t>的火 </a:t>
          </a:r>
          <a:endParaRPr 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43030"/>
        <a:ext cx="10230360" cy="878377"/>
      </dsp:txXfrm>
    </dsp:sp>
    <dsp:sp modelId="{9C387C74-AC2A-4692-8F89-FE27CD9A7176}">
      <dsp:nvSpPr>
        <dsp:cNvPr id="0" name=""/>
        <dsp:cNvSpPr/>
      </dsp:nvSpPr>
      <dsp:spPr>
        <a:xfrm>
          <a:off x="0" y="1002047"/>
          <a:ext cx="10230360" cy="8783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b="1" kern="1200" dirty="0">
              <a:latin typeface="微軟正黑體" pitchFamily="34" charset="-120"/>
              <a:ea typeface="微軟正黑體" pitchFamily="34" charset="-120"/>
            </a:rPr>
            <a:t>服侍 </a:t>
          </a:r>
          <a:r>
            <a:rPr lang="en-US" sz="2800" b="1" kern="1200" dirty="0">
              <a:latin typeface="微軟正黑體" pitchFamily="34" charset="-120"/>
              <a:ea typeface="微軟正黑體" pitchFamily="34" charset="-120"/>
            </a:rPr>
            <a:t>– </a:t>
          </a:r>
          <a:r>
            <a:rPr lang="zh-CN" sz="2800" b="1" kern="1200" dirty="0">
              <a:latin typeface="微軟正黑體" pitchFamily="34" charset="-120"/>
              <a:ea typeface="微軟正黑體" pitchFamily="34" charset="-120"/>
            </a:rPr>
            <a:t>分享生命，</a:t>
          </a:r>
          <a:endParaRPr 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1002047"/>
        <a:ext cx="10230360" cy="878377"/>
      </dsp:txXfrm>
    </dsp:sp>
    <dsp:sp modelId="{EEA0DC92-63E8-4F24-8242-67D7D201D3BC}">
      <dsp:nvSpPr>
        <dsp:cNvPr id="0" name=""/>
        <dsp:cNvSpPr/>
      </dsp:nvSpPr>
      <dsp:spPr>
        <a:xfrm>
          <a:off x="0" y="1961065"/>
          <a:ext cx="10230360" cy="8783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b="1" kern="1200" dirty="0">
              <a:latin typeface="微軟正黑體" pitchFamily="34" charset="-120"/>
              <a:ea typeface="微軟正黑體" pitchFamily="34" charset="-120"/>
            </a:rPr>
            <a:t>奉献 </a:t>
          </a:r>
          <a:r>
            <a:rPr lang="en-US" sz="2800" b="1" kern="1200" dirty="0">
              <a:latin typeface="微軟正黑體" pitchFamily="34" charset="-120"/>
              <a:ea typeface="微軟正黑體" pitchFamily="34" charset="-120"/>
            </a:rPr>
            <a:t>– </a:t>
          </a:r>
          <a:r>
            <a:rPr lang="zh-CN" sz="2800" b="1" kern="1200" dirty="0">
              <a:latin typeface="微軟正黑體" pitchFamily="34" charset="-120"/>
              <a:ea typeface="微軟正黑體" pitchFamily="34" charset="-120"/>
            </a:rPr>
            <a:t>爱神胜过一切</a:t>
          </a:r>
          <a:endParaRPr 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1961065"/>
        <a:ext cx="10230360" cy="878377"/>
      </dsp:txXfrm>
    </dsp:sp>
    <dsp:sp modelId="{0B53160F-1408-48EA-B2F7-16EC3F90AB3D}">
      <dsp:nvSpPr>
        <dsp:cNvPr id="0" name=""/>
        <dsp:cNvSpPr/>
      </dsp:nvSpPr>
      <dsp:spPr>
        <a:xfrm>
          <a:off x="0" y="2920082"/>
          <a:ext cx="10230360" cy="8783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b="1" kern="1200" dirty="0">
              <a:latin typeface="微軟正黑體" pitchFamily="34" charset="-120"/>
              <a:ea typeface="微軟正黑體" pitchFamily="34" charset="-120"/>
            </a:rPr>
            <a:t>简朴 </a:t>
          </a:r>
          <a:r>
            <a:rPr lang="en-US" sz="2800" b="1" kern="1200" dirty="0">
              <a:latin typeface="微軟正黑體" pitchFamily="34" charset="-120"/>
              <a:ea typeface="微軟正黑體" pitchFamily="34" charset="-120"/>
            </a:rPr>
            <a:t>– </a:t>
          </a:r>
          <a:r>
            <a:rPr lang="zh-CN" sz="2800" b="1" kern="1200" dirty="0">
              <a:latin typeface="微軟正黑體" pitchFamily="34" charset="-120"/>
              <a:ea typeface="微軟正黑體" pitchFamily="34" charset="-120"/>
            </a:rPr>
            <a:t>唯一神是我的喜乐</a:t>
          </a:r>
          <a:endParaRPr 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2920082"/>
        <a:ext cx="10230360" cy="878377"/>
      </dsp:txXfrm>
    </dsp:sp>
    <dsp:sp modelId="{03A49ADF-1E33-4A31-A800-90F7241ED714}">
      <dsp:nvSpPr>
        <dsp:cNvPr id="0" name=""/>
        <dsp:cNvSpPr/>
      </dsp:nvSpPr>
      <dsp:spPr>
        <a:xfrm>
          <a:off x="0" y="3879100"/>
          <a:ext cx="10230360" cy="8783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b="1" kern="1200" dirty="0">
              <a:latin typeface="微軟正黑體" pitchFamily="34" charset="-120"/>
              <a:ea typeface="微軟正黑體" pitchFamily="34" charset="-120"/>
            </a:rPr>
            <a:t>顺服 </a:t>
          </a:r>
          <a:r>
            <a:rPr lang="en-US" sz="2800" b="1" kern="1200" dirty="0">
              <a:latin typeface="微軟正黑體" pitchFamily="34" charset="-120"/>
              <a:ea typeface="微軟正黑體" pitchFamily="34" charset="-120"/>
            </a:rPr>
            <a:t>– </a:t>
          </a:r>
          <a:r>
            <a:rPr lang="zh-CN" sz="2800" b="1" kern="1200" dirty="0">
              <a:latin typeface="微軟正黑體" pitchFamily="34" charset="-120"/>
              <a:ea typeface="微軟正黑體" pitchFamily="34" charset="-120"/>
            </a:rPr>
            <a:t>放下意志 </a:t>
          </a:r>
          <a:endParaRPr 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3879100"/>
        <a:ext cx="10230360" cy="878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588360-E37A-4E3B-BDBD-D10E07B61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74E832-F2FA-4A08-8C88-AED57AC0F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5EDC65-5F71-4F04-A6FF-593F1F1E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447-2FE7-4945-A7D1-5CBC1A5B31D7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DA06C2-1775-458F-A812-00D2F876B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BE5DCA-3CA6-496B-8E7B-80DCA014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2E5C-5110-483E-984E-535844627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503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D42A58-6939-47A2-92E4-09EBA16A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B23F69-15B1-4EE8-AF7B-D5A7661E3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DD7AF9-2CDB-495B-82D2-763E2A5F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447-2FE7-4945-A7D1-5CBC1A5B31D7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51A853-9761-4515-B7E5-4BF4E1201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6E2F27-220E-49D8-BB6E-0318D4C3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2E5C-5110-483E-984E-535844627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28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9FBEFA-B8FA-4471-B0F8-5FEAAD2C2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E0BDB1-F575-4D60-87FC-2F813B0A8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63D8CA-C6D0-4239-9E64-93DD9D777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447-2FE7-4945-A7D1-5CBC1A5B31D7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F1D867-E0E7-4C4B-9607-AC23D0E35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E9C1E1-E116-493E-B9BB-9D9577AA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2E5C-5110-483E-984E-535844627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240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028D-76AD-4539-BC18-A5582C77F91B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2B1B-AC26-40A6-8CFB-B7A854E41A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9165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028D-76AD-4539-BC18-A5582C77F91B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2B1B-AC26-40A6-8CFB-B7A854E41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6093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028D-76AD-4539-BC18-A5582C77F91B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2B1B-AC26-40A6-8CFB-B7A854E41A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6481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028D-76AD-4539-BC18-A5582C77F91B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2B1B-AC26-40A6-8CFB-B7A854E41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7230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028D-76AD-4539-BC18-A5582C77F91B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2B1B-AC26-40A6-8CFB-B7A854E41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1563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028D-76AD-4539-BC18-A5582C77F91B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2B1B-AC26-40A6-8CFB-B7A854E41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6751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028D-76AD-4539-BC18-A5582C77F91B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2B1B-AC26-40A6-8CFB-B7A854E41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3748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5EE028D-76AD-4539-BC18-A5582C77F91B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C12B1B-AC26-40A6-8CFB-B7A854E41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990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3E65BF-C200-48D6-92E7-7A05441FE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8D3E97-870A-449D-B693-C18F32BDE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4BDF53-E4B1-42F0-9B8D-A9CDAE2AD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447-2FE7-4945-A7D1-5CBC1A5B31D7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02ED9-FD20-44CB-83D0-75F9EFFC8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E9FFEA-52E4-4995-97D9-ED6D2B9F6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2E5C-5110-483E-984E-535844627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2909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028D-76AD-4539-BC18-A5582C77F91B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2B1B-AC26-40A6-8CFB-B7A854E41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6761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028D-76AD-4539-BC18-A5582C77F91B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2B1B-AC26-40A6-8CFB-B7A854E41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4712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028D-76AD-4539-BC18-A5582C77F91B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2B1B-AC26-40A6-8CFB-B7A854E41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728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50C23-CA37-4010-BC4A-4A62EB1D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C9F93B-FC5D-4113-9EF2-1D7D925CF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EE8DF5-7E35-49E7-84F0-43F7EE6CB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447-2FE7-4945-A7D1-5CBC1A5B31D7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DB0571-BEA1-41F2-89E0-D7B14E3E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4F78C3-16F2-4E0F-9CEA-EB7CF819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2E5C-5110-483E-984E-535844627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372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C96DE-6BEF-48CD-97D8-0D9E92836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DA9AC5-14F1-472B-ACF2-B1546BB5A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032295-2E57-4E1F-A526-DC43ED689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7070CC-5A55-466D-A5C3-B1366EAE3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447-2FE7-4945-A7D1-5CBC1A5B31D7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83C0BB-4EEC-4ABF-B9F5-793300300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37911A-89F6-45D7-AF2E-BF9BE513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2E5C-5110-483E-984E-535844627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899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622755-CA88-4FC9-A903-86964E42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326316-62AC-4B9F-A3B7-AA00ADA8B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6BDA7EB-0472-4FDF-89EF-2425BE44E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EAC4BA-A91C-42FA-BC04-E7C2ABC06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E80539-2B14-4C61-80D4-D0E8B62B71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5098456-BB0F-4849-A1F3-3EC24753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447-2FE7-4945-A7D1-5CBC1A5B31D7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4532228-B7B6-42B1-9DCD-24A8FCBA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EA0640D-3973-4352-8DCA-C6C2DC7E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2E5C-5110-483E-984E-535844627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90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2894AC-FACF-4C24-8A6D-CD3C9D970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20198CF-4BD1-4316-AFEC-52AEBDA49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447-2FE7-4945-A7D1-5CBC1A5B31D7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A9CEB64-4329-4DBE-BB4E-641479D1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161DDF3-98D5-40DF-A19F-759F83BA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2E5C-5110-483E-984E-535844627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168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9FB0ED0-14FC-4E91-B7C9-E8A8BA8EE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447-2FE7-4945-A7D1-5CBC1A5B31D7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D7362A-54D2-428D-BE7E-C4D48754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D9AF24-5816-4993-AD92-01426D51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2E5C-5110-483E-984E-535844627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38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D2307-DA2C-44A8-9547-BC7DCF43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C0FDBA-D96B-44A1-BE7A-4F96686EE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A3A13E-62C3-44B9-9A30-7F71108CE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C06BC4-EF66-435C-8018-5EC12961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447-2FE7-4945-A7D1-5CBC1A5B31D7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C548A2-5C05-4D79-A161-B6FC6697F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3E65F9-9AC4-4028-BB11-CDC4C2AF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2E5C-5110-483E-984E-535844627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240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E41411-1002-45A9-8B8D-34E8323F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BCFC0F9-6768-4936-966B-D08F03565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CB507C-056A-4E2D-B6F2-F6E5F8E0B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3AF6D7-593B-44A2-90F2-545EE7074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447-2FE7-4945-A7D1-5CBC1A5B31D7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FA50B8-4A04-400A-B8AD-A898FE7D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3893E1-77BF-4FDA-AB02-31100478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2E5C-5110-483E-984E-535844627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72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94AC543-6B17-4F29-8054-E21A62F05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7F2D5A-856A-413A-89B0-33142F485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7DD568-1B4C-4BDE-ADA3-6C4EB386A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B2447-2FE7-4945-A7D1-5CBC1A5B31D7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99DE43-92A4-4B73-BB32-69935972E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F69A64-D6D7-4283-895F-56E1D9F3D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F2E5C-5110-483E-984E-535844627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351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5EE028D-76AD-4539-BC18-A5582C77F91B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C12B1B-AC26-40A6-8CFB-B7A854E41A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867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ible_paper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614B14-4CB8-42B3-9971-FF035419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88762"/>
          </a:xfrm>
        </p:spPr>
        <p:txBody>
          <a:bodyPr/>
          <a:lstStyle/>
          <a:p>
            <a:r>
              <a:rPr lang="zh-CN" altLang="en-US" dirty="0"/>
              <a:t>：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8E9F2CB-6232-4C6A-9856-392565E05663}"/>
              </a:ext>
            </a:extLst>
          </p:cNvPr>
          <p:cNvSpPr/>
          <p:nvPr/>
        </p:nvSpPr>
        <p:spPr>
          <a:xfrm>
            <a:off x="2468880" y="1804740"/>
            <a:ext cx="696250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信</a:t>
            </a:r>
            <a:r>
              <a:rPr lang="zh-CN" alt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息</a:t>
            </a:r>
            <a:endParaRPr lang="en-US" altLang="zh-CN" sz="9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altLang="zh-CN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Message</a:t>
            </a:r>
            <a:endParaRPr lang="en-US" altLang="zh-CN" sz="9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崔東燮牧</a:t>
            </a:r>
            <a:r>
              <a:rPr lang="zh-TW" alt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師</a:t>
            </a:r>
            <a:endParaRPr lang="en-US" altLang="zh-TW" sz="4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Pastor </a:t>
            </a:r>
            <a:r>
              <a:rPr lang="en-US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Dongxie</a:t>
            </a:r>
            <a:r>
              <a:rPr lang="en-US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Cui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62CA6B-56B5-4068-AEA2-BA5D3CDE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217" y="521735"/>
            <a:ext cx="10058400" cy="870168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。</a:t>
            </a:r>
            <a:r>
              <a:rPr lang="zh-CN" altLang="en-US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不要被这个世界塑</a:t>
            </a:r>
            <a:r>
              <a:rPr lang="zh-CN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造 </a:t>
            </a:r>
            <a:r>
              <a:rPr lang="en-US" altLang="zh-CN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CN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CN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CN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CN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Do Not </a:t>
            </a:r>
            <a:r>
              <a:rPr lang="en-US" altLang="zh-CN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en-US" altLang="zh-CN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 </a:t>
            </a:r>
            <a:r>
              <a:rPr lang="en-US" altLang="zh-CN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S</a:t>
            </a:r>
            <a:r>
              <a:rPr lang="en-US" altLang="zh-CN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haped by This </a:t>
            </a:r>
            <a:r>
              <a:rPr lang="en-US" altLang="zh-CN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W</a:t>
            </a:r>
            <a:r>
              <a:rPr lang="en-US" altLang="zh-CN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orld</a:t>
            </a:r>
            <a:endParaRPr lang="en-US" sz="4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96572A0A-8FE1-4593-9C8A-E50A9A9EE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20474854"/>
              </p:ext>
            </p:extLst>
          </p:nvPr>
        </p:nvGraphicFramePr>
        <p:xfrm>
          <a:off x="1096963" y="1762700"/>
          <a:ext cx="10547867" cy="4439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2220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B19961-8888-492B-BD7F-02170F445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4CB19961-8888-492B-BD7F-02170F445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4CB19961-8888-492B-BD7F-02170F445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F3E1CA-F1CB-433C-BFA0-676EDB351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61F3E1CA-F1CB-433C-BFA0-676EDB351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61F3E1CA-F1CB-433C-BFA0-676EDB351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EEF610-8436-44E9-A9C9-094C2D223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C7EEF610-8436-44E9-A9C9-094C2D223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C7EEF610-8436-44E9-A9C9-094C2D223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6D0BAB-52AF-4539-A556-94D8B3D62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B46D0BAB-52AF-4539-A556-94D8B3D62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B46D0BAB-52AF-4539-A556-94D8B3D62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C9E374-8FCB-416D-830F-33593A28D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10C9E374-8FCB-416D-830F-33593A28D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10C9E374-8FCB-416D-830F-33593A28D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72129B-944A-40A9-B959-D8763DFCC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3072129B-944A-40A9-B959-D8763DFCC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3072129B-944A-40A9-B959-D8763DFCC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E5958DBC-F4DA-42A8-8C52-860179790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object, sky&#10;&#10;Description generated with high confidence">
            <a:extLst>
              <a:ext uri="{FF2B5EF4-FFF2-40B4-BE49-F238E27FC236}">
                <a16:creationId xmlns:a16="http://schemas.microsoft.com/office/drawing/2014/main" xmlns="" id="{0CF1791F-51C7-4E3F-8164-51788086F3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60345"/>
          <a:stretch/>
        </p:blipFill>
        <p:spPr>
          <a:xfrm>
            <a:off x="8491359" y="1734117"/>
            <a:ext cx="3167456" cy="247613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79FCC9A9-2031-4283-9B27-34B62BB7F3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1F97AB-0B20-45F9-A9AE-C2F27E3BD2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-1" b="43753"/>
          <a:stretch/>
        </p:blipFill>
        <p:spPr>
          <a:xfrm>
            <a:off x="4921767" y="1755240"/>
            <a:ext cx="3297385" cy="247613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1DDD252-D7C8-4CE5-9C61-D60D722BC2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FBD75F5-C49C-4F6A-8D43-7A5939C233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0B2A4-B626-4525-94EE-C2520C51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52" y="348455"/>
            <a:ext cx="7841047" cy="811067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。被</a:t>
            </a:r>
            <a:r>
              <a:rPr lang="zh-CN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转</a:t>
            </a:r>
            <a:r>
              <a:rPr lang="zh-CN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变 </a:t>
            </a:r>
            <a:r>
              <a:rPr lang="en-US" altLang="zh-CN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Be Transformed</a:t>
            </a:r>
            <a:endParaRPr 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8F0442-3A6A-466E-A890-A280801A9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187" y="1507973"/>
            <a:ext cx="6405063" cy="4074035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zh-CN" altLang="en-US" sz="4000" b="1" dirty="0">
                <a:solidFill>
                  <a:srgbClr val="002060"/>
                </a:solidFill>
              </a:rPr>
              <a:t>误区 </a:t>
            </a:r>
            <a:r>
              <a:rPr lang="en-US" altLang="zh-CN" sz="4000" b="1" dirty="0">
                <a:solidFill>
                  <a:srgbClr val="002060"/>
                </a:solidFill>
              </a:rPr>
              <a:t>–</a:t>
            </a:r>
            <a:r>
              <a:rPr lang="zh-CN" altLang="en-US" sz="4000" b="1" dirty="0">
                <a:solidFill>
                  <a:srgbClr val="002060"/>
                </a:solidFill>
              </a:rPr>
              <a:t> </a:t>
            </a:r>
            <a:endParaRPr lang="en-US" altLang="zh-CN" sz="4000" b="1" dirty="0">
              <a:solidFill>
                <a:srgbClr val="002060"/>
              </a:solidFill>
            </a:endParaRPr>
          </a:p>
          <a:p>
            <a:pPr marL="201168" lvl="1" indent="0">
              <a:buNone/>
            </a:pPr>
            <a:r>
              <a:rPr lang="en-US" altLang="zh-CN" sz="3200" b="1" dirty="0"/>
              <a:t>1</a:t>
            </a:r>
            <a:r>
              <a:rPr lang="zh-CN" altLang="en-US" sz="3200" b="1" dirty="0"/>
              <a:t>）靠意</a:t>
            </a:r>
            <a:r>
              <a:rPr lang="zh-CN" altLang="en-US" sz="3200" b="1" dirty="0" smtClean="0"/>
              <a:t>志力 </a:t>
            </a:r>
            <a:endParaRPr lang="en-US" sz="3200" b="1" dirty="0"/>
          </a:p>
          <a:p>
            <a:pPr lvl="1"/>
            <a:r>
              <a:rPr lang="zh-CN" altLang="en-US" sz="3200" b="1" dirty="0"/>
              <a:t>作用与反作用</a:t>
            </a:r>
            <a:endParaRPr lang="en-US" altLang="zh-CN" sz="3200" b="1" dirty="0"/>
          </a:p>
          <a:p>
            <a:pPr lvl="1"/>
            <a:r>
              <a:rPr lang="zh-CN" altLang="en-US" sz="3200" b="1" dirty="0"/>
              <a:t>转变是被动的</a:t>
            </a:r>
            <a:r>
              <a:rPr lang="zh-CN" altLang="en-US" sz="3200" b="1" dirty="0" smtClean="0"/>
              <a:t>，</a:t>
            </a:r>
            <a:endParaRPr lang="en-US" altLang="zh-CN" sz="3200" b="1" dirty="0" smtClean="0"/>
          </a:p>
          <a:p>
            <a:pPr lvl="1"/>
            <a:endParaRPr lang="en-US" sz="3200" b="1" dirty="0"/>
          </a:p>
          <a:p>
            <a:r>
              <a:rPr lang="en-US" altLang="zh-CN" sz="3200" b="1" dirty="0"/>
              <a:t>2</a:t>
            </a:r>
            <a:r>
              <a:rPr lang="zh-CN" altLang="en-US" sz="3200" b="1" dirty="0"/>
              <a:t>）无事不做，就等待</a:t>
            </a:r>
            <a:endParaRPr lang="en-US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19E982-E963-4F5A-8F33-0993716771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5452" y="440074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308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83BEFB-1C90-4946-8EDA-27D0741D0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2440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CN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更新心</a:t>
            </a:r>
            <a:r>
              <a:rPr lang="zh-CN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意 </a:t>
            </a:r>
            <a:r>
              <a:rPr lang="en-US" altLang="zh-CN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Renew Your Mind</a:t>
            </a:r>
            <a:r>
              <a:rPr lang="zh-CN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97EDAF-84CA-4A49-840E-E09119D7E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16" y="1377387"/>
            <a:ext cx="11678856" cy="5104436"/>
          </a:xfrm>
        </p:spPr>
        <p:txBody>
          <a:bodyPr>
            <a:normAutofit lnSpcReduction="10000"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1</a:t>
            </a:r>
            <a:r>
              <a:rPr lang="zh-CN" altLang="en-US" sz="2800" b="1" dirty="0">
                <a:solidFill>
                  <a:srgbClr val="0070C0"/>
                </a:solidFill>
              </a:rPr>
              <a:t>）转变之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路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The Path of Transformation</a:t>
            </a:r>
            <a:endParaRPr lang="en-US" altLang="zh-CN" sz="2800" b="1" dirty="0">
              <a:solidFill>
                <a:srgbClr val="0070C0"/>
              </a:solidFill>
            </a:endParaRPr>
          </a:p>
          <a:p>
            <a:r>
              <a:rPr lang="en-US" altLang="zh-CN" sz="2400" dirty="0"/>
              <a:t>15.  </a:t>
            </a:r>
            <a:r>
              <a:rPr lang="zh-CN" altLang="en-US" sz="2400" dirty="0"/>
              <a:t>从外面进去的不能汚秽人，惟有从裏面出來的乃能汚秽人。（可</a:t>
            </a:r>
            <a:r>
              <a:rPr lang="en-US" altLang="zh-CN" sz="2400" dirty="0"/>
              <a:t>7</a:t>
            </a:r>
            <a:r>
              <a:rPr lang="zh-CN" altLang="en-US" sz="2400" dirty="0"/>
              <a:t>：</a:t>
            </a:r>
            <a:r>
              <a:rPr lang="en-US" altLang="zh-CN" sz="2400" dirty="0"/>
              <a:t>15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r>
              <a:rPr lang="en-US" altLang="zh-CN" sz="2400" dirty="0"/>
              <a:t>18.  </a:t>
            </a:r>
            <a:r>
              <a:rPr lang="zh-CN" altLang="en-US" sz="2400" dirty="0"/>
              <a:t>耶稣对他们说：你们也是这样不明白麽？豈不晓得凡从外面进入的，不能汚秽人，</a:t>
            </a:r>
          </a:p>
          <a:p>
            <a:r>
              <a:rPr lang="en-US" altLang="zh-CN" sz="2400" dirty="0"/>
              <a:t>19.  </a:t>
            </a:r>
            <a:r>
              <a:rPr lang="zh-CN" altLang="en-US" sz="2400" dirty="0"/>
              <a:t>因为不是入他的心，乃是入他的肚腹，又落到茅廁裏。这是说，各样的食物都是洁净的；</a:t>
            </a:r>
          </a:p>
          <a:p>
            <a:r>
              <a:rPr lang="en-US" altLang="zh-CN" sz="2400" dirty="0"/>
              <a:t>20.  </a:t>
            </a:r>
            <a:r>
              <a:rPr lang="zh-CN" altLang="en-US" sz="2400" dirty="0"/>
              <a:t>又说：从人裏面出來的，那才能汚秽人；</a:t>
            </a:r>
          </a:p>
          <a:p>
            <a:r>
              <a:rPr lang="en-US" altLang="zh-CN" sz="2400" dirty="0"/>
              <a:t>21.  </a:t>
            </a:r>
            <a:r>
              <a:rPr lang="zh-CN" altLang="en-US" sz="2400" dirty="0"/>
              <a:t>因为从裏面，就是从人心裏，发出恶念、苟合、</a:t>
            </a:r>
          </a:p>
          <a:p>
            <a:r>
              <a:rPr lang="en-US" altLang="zh-CN" sz="2400" dirty="0"/>
              <a:t>22.  </a:t>
            </a:r>
            <a:r>
              <a:rPr lang="zh-CN" altLang="en-US" sz="2400" dirty="0"/>
              <a:t>偷盗、凶杀、奸淫、贪婪、邪恶、诡诈、淫荡、嫉妒、谤讟、骄傲、狂妄。</a:t>
            </a:r>
          </a:p>
          <a:p>
            <a:r>
              <a:rPr lang="en-US" altLang="zh-CN" sz="2400" dirty="0"/>
              <a:t>23.  </a:t>
            </a:r>
            <a:r>
              <a:rPr lang="zh-CN" altLang="en-US" sz="2400" dirty="0"/>
              <a:t>这一切的恶都是从裏面出來，且能汚秽人。（可</a:t>
            </a:r>
            <a:r>
              <a:rPr lang="en-US" altLang="zh-CN" sz="2400" dirty="0"/>
              <a:t>7</a:t>
            </a:r>
            <a:r>
              <a:rPr lang="zh-CN" altLang="en-US" sz="2400" dirty="0"/>
              <a:t>：</a:t>
            </a:r>
            <a:r>
              <a:rPr lang="en-US" altLang="zh-CN" sz="2400" dirty="0"/>
              <a:t>18-23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r>
              <a:rPr lang="en-US" altLang="zh-CN" sz="2400" b="1" dirty="0">
                <a:solidFill>
                  <a:srgbClr val="0070C0"/>
                </a:solidFill>
              </a:rPr>
              <a:t>23.  </a:t>
            </a:r>
            <a:r>
              <a:rPr lang="zh-CN" altLang="en-US" sz="2400" b="1" dirty="0">
                <a:solidFill>
                  <a:srgbClr val="0070C0"/>
                </a:solidFill>
              </a:rPr>
              <a:t>你要保守你心，胜过保守一切（或译：你要切切保守你心），因为一生的果效是由心发出。（箴</a:t>
            </a:r>
            <a:r>
              <a:rPr lang="en-US" altLang="zh-CN" sz="2400" b="1" dirty="0">
                <a:solidFill>
                  <a:srgbClr val="0070C0"/>
                </a:solidFill>
              </a:rPr>
              <a:t>4</a:t>
            </a:r>
            <a:r>
              <a:rPr lang="zh-CN" altLang="en-US" sz="2400" b="1" dirty="0">
                <a:solidFill>
                  <a:srgbClr val="0070C0"/>
                </a:solidFill>
              </a:rPr>
              <a:t>：</a:t>
            </a:r>
            <a:r>
              <a:rPr lang="en-US" altLang="zh-CN" sz="2400" b="1" dirty="0">
                <a:solidFill>
                  <a:srgbClr val="0070C0"/>
                </a:solidFill>
              </a:rPr>
              <a:t>23</a:t>
            </a:r>
            <a:r>
              <a:rPr lang="zh-CN" altLang="en-US" sz="2400" b="1" dirty="0">
                <a:solidFill>
                  <a:srgbClr val="0070C0"/>
                </a:solidFill>
              </a:rPr>
              <a:t>）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65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5ABBC0-56B1-48F8-8BEF-D0A3BC962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CN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CN" altLang="en-US" sz="4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更新心</a:t>
            </a:r>
            <a:r>
              <a:rPr lang="zh-CN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意 </a:t>
            </a:r>
            <a:r>
              <a:rPr lang="en-US" altLang="zh-CN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Renew Your Mind</a:t>
            </a:r>
            <a:endParaRPr lang="en-US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5DD633BD-3A83-42B0-ABE8-DF15A74361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2531984"/>
              </p:ext>
            </p:extLst>
          </p:nvPr>
        </p:nvGraphicFramePr>
        <p:xfrm>
          <a:off x="1096962" y="2098515"/>
          <a:ext cx="10503635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5186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8FB2B5-5854-4C62-A45C-4D82B6AA0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C8FB2B5-5854-4C62-A45C-4D82B6AA0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C8FB2B5-5854-4C62-A45C-4D82B6AA0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2DBB5D-5219-4483-ADEC-F9A6391D2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1C2DBB5D-5219-4483-ADEC-F9A6391D2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1C2DBB5D-5219-4483-ADEC-F9A6391D2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F11F3C-C234-40CF-A279-972929868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63F11F3C-C234-40CF-A279-972929868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63F11F3C-C234-40CF-A279-972929868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59D11B-8DB9-4591-A98D-1F5EAD279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6859D11B-8DB9-4591-A98D-1F5EAD279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6859D11B-8DB9-4591-A98D-1F5EAD279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8C25C-B856-49F7-B052-B97BC13C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6"/>
            <a:ext cx="10058400" cy="1032744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属灵操</a:t>
            </a:r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练 </a:t>
            </a:r>
            <a:r>
              <a:rPr lang="en-US" altLang="zh-CN" b="1" dirty="0" smtClean="0">
                <a:latin typeface="微軟正黑體" pitchFamily="34" charset="-120"/>
                <a:ea typeface="微軟正黑體" pitchFamily="34" charset="-120"/>
              </a:rPr>
              <a:t>Spiritual Practices</a:t>
            </a:r>
            <a:endParaRPr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12415D11-604F-4D34-9CAC-9BD3330E9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782863"/>
              </p:ext>
            </p:extLst>
          </p:nvPr>
        </p:nvGraphicFramePr>
        <p:xfrm>
          <a:off x="1096963" y="1436914"/>
          <a:ext cx="10058400" cy="48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2415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16425F-23F2-4673-AB3B-95D7F8AE8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7816425F-23F2-4673-AB3B-95D7F8AE8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7816425F-23F2-4673-AB3B-95D7F8AE8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BBF1B9-67E0-4988-AFCB-2A391370B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30BBF1B9-67E0-4988-AFCB-2A391370B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30BBF1B9-67E0-4988-AFCB-2A391370B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7C0774-EAE8-4AA1-A221-4C15163C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6C7C0774-EAE8-4AA1-A221-4C15163C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6C7C0774-EAE8-4AA1-A221-4C15163C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5C06CF-A71A-4658-A625-D0937C1D4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D85C06CF-A71A-4658-A625-D0937C1D4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D85C06CF-A71A-4658-A625-D0937C1D4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34B0C3-18C9-4868-907C-3B61880C8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4634B0C3-18C9-4868-907C-3B61880C8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4634B0C3-18C9-4868-907C-3B61880C8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BBEDBC-3F2C-482A-BB4D-EC0E14E8F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87BBEDBC-3F2C-482A-BB4D-EC0E14E8F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87BBEDBC-3F2C-482A-BB4D-EC0E14E8F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8C25C-B856-49F7-B052-B97BC13C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1162594"/>
          </a:xfrm>
        </p:spPr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属灵操</a:t>
            </a:r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练 </a:t>
            </a:r>
            <a:r>
              <a:rPr lang="en-US" altLang="zh-CN" b="1" dirty="0" smtClean="0">
                <a:latin typeface="微軟正黑體" pitchFamily="34" charset="-120"/>
                <a:ea typeface="微軟正黑體" pitchFamily="34" charset="-120"/>
              </a:rPr>
              <a:t>Spiritual Practices</a:t>
            </a:r>
            <a:endParaRPr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9B629E-6F3B-4045-8BE1-6C3686D48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30363" cy="4023360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 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C05602C4-E297-472E-9A63-7E208A2DC0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59820848"/>
              </p:ext>
            </p:extLst>
          </p:nvPr>
        </p:nvGraphicFramePr>
        <p:xfrm>
          <a:off x="1296115" y="1280160"/>
          <a:ext cx="10230361" cy="4800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9556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38601B-DA97-464F-AB61-6BD8374C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2038601B-DA97-464F-AB61-6BD8374C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2038601B-DA97-464F-AB61-6BD8374C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387C74-AC2A-4692-8F89-FE27CD9A7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9C387C74-AC2A-4692-8F89-FE27CD9A7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9C387C74-AC2A-4692-8F89-FE27CD9A7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A0DC92-63E8-4F24-8242-67D7D201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EEA0DC92-63E8-4F24-8242-67D7D201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EEA0DC92-63E8-4F24-8242-67D7D201D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53160F-1408-48EA-B2F7-16EC3F90A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0B53160F-1408-48EA-B2F7-16EC3F90A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0B53160F-1408-48EA-B2F7-16EC3F90A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A49ADF-1E33-4A31-A800-90F7241ED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03A49ADF-1E33-4A31-A800-90F7241ED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03A49ADF-1E33-4A31-A800-90F7241ED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326" y="670622"/>
            <a:ext cx="10058400" cy="748983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属灵操练的功</a:t>
            </a:r>
            <a:r>
              <a:rPr lang="zh-CN" altLang="en-US" b="1" dirty="0" smtClean="0">
                <a:latin typeface="微軟正黑體" pitchFamily="34" charset="-120"/>
                <a:ea typeface="微軟正黑體" pitchFamily="34" charset="-120"/>
              </a:rPr>
              <a:t>效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The Effect of Spiritual Practices</a:t>
            </a:r>
            <a:endParaRPr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 smtClean="0"/>
              <a:t>7.  </a:t>
            </a:r>
            <a:r>
              <a:rPr lang="zh-CN" altLang="en-US" sz="4400" b="1" dirty="0" smtClean="0"/>
              <a:t>只是要弃绝那世俗的言语和老妇荒渺的话，在敬虔上操练自己。</a:t>
            </a:r>
            <a:br>
              <a:rPr lang="zh-CN" altLang="en-US" sz="4400" b="1" dirty="0" smtClean="0"/>
            </a:br>
            <a:r>
              <a:rPr lang="en-US" altLang="zh-CN" sz="4400" b="1" dirty="0" smtClean="0"/>
              <a:t>8.  </a:t>
            </a:r>
            <a:r>
              <a:rPr lang="zh-CN" altLang="en-US" sz="4400" b="1" dirty="0" smtClean="0"/>
              <a:t>操练身体，益处还少；惟独敬虔，凡事都有益处，因有今生和來生的应许。</a:t>
            </a:r>
            <a:br>
              <a:rPr lang="zh-CN" altLang="en-US" sz="4400" b="1" dirty="0" smtClean="0"/>
            </a:br>
            <a:r>
              <a:rPr lang="en-US" altLang="zh-CN" sz="4400" b="1" dirty="0" smtClean="0"/>
              <a:t>9.  </a:t>
            </a:r>
            <a:r>
              <a:rPr lang="zh-CN" altLang="en-US" sz="4400" b="1" dirty="0" smtClean="0"/>
              <a:t>这话是可信的，是十分可佩服的。（提前</a:t>
            </a:r>
            <a:r>
              <a:rPr lang="en-US" altLang="zh-CN" sz="4400" b="1" dirty="0" smtClean="0"/>
              <a:t>4</a:t>
            </a:r>
            <a:r>
              <a:rPr lang="zh-CN" altLang="en-US" sz="4400" b="1" dirty="0" smtClean="0"/>
              <a:t>：</a:t>
            </a:r>
            <a:r>
              <a:rPr lang="en-US" altLang="zh-CN" sz="4400" b="1" dirty="0" smtClean="0"/>
              <a:t>7-9</a:t>
            </a:r>
            <a:r>
              <a:rPr lang="zh-CN" altLang="en-US" sz="4400" b="1" dirty="0" smtClean="0"/>
              <a:t>）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46F9E6-8969-45D6-AEC9-450250506A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/>
          </a:blip>
          <a:srcRect t="396" b="21480"/>
          <a:stretch/>
        </p:blipFill>
        <p:spPr>
          <a:xfrm>
            <a:off x="21" y="10"/>
            <a:ext cx="12191980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549E29-E797-4A00-B030-3AB01640C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609E9FA-BDDE-45C4-8F5E-974D4208D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737E529-E43B-4948-B3C4-7F6B806FCC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8E866-87A2-4AE7-AEE5-3365B2E4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63775"/>
            <a:ext cx="10058400" cy="764275"/>
          </a:xfrm>
        </p:spPr>
        <p:txBody>
          <a:bodyPr>
            <a:noAutofit/>
          </a:bodyPr>
          <a:lstStyle/>
          <a:p>
            <a:r>
              <a:rPr lang="zh-CN" altLang="en-US" sz="5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结</a:t>
            </a:r>
            <a:r>
              <a:rPr lang="zh-CN" altLang="en-US" sz="5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语</a:t>
            </a:r>
            <a:r>
              <a:rPr lang="zh-CN" altLang="en-US" sz="5400" b="1" dirty="0" smtClean="0">
                <a:solidFill>
                  <a:schemeClr val="tx1"/>
                </a:solidFill>
              </a:rPr>
              <a:t> </a:t>
            </a:r>
            <a:r>
              <a:rPr lang="en-US" altLang="zh-CN" sz="5400" b="1" dirty="0" smtClean="0">
                <a:solidFill>
                  <a:schemeClr val="tx1"/>
                </a:solidFill>
              </a:rPr>
              <a:t>Conclusion: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F37266-C850-4597-B84E-DBB68C6FB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05" y="1091811"/>
            <a:ext cx="11327643" cy="5131564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CN" altLang="en-US" sz="4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）今生，我</a:t>
            </a:r>
            <a:r>
              <a:rPr lang="zh-CN" altLang="en-US" sz="44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的最大</a:t>
            </a:r>
            <a:r>
              <a:rPr lang="zh-CN" altLang="en-US" sz="4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的盼望</a:t>
            </a:r>
            <a:r>
              <a:rPr lang="zh-CN" altLang="en-US" sz="44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是什么</a:t>
            </a:r>
            <a:r>
              <a:rPr lang="zh-CN" altLang="en-US" sz="4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？ </a:t>
            </a:r>
            <a:endParaRPr lang="en-US" altLang="zh-CN" sz="44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4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效</a:t>
            </a:r>
            <a:r>
              <a:rPr lang="zh-CN" altLang="en-US" sz="4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法耶稣，恢复神的形象</a:t>
            </a:r>
            <a:endParaRPr lang="en-US" altLang="zh-CN" sz="4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44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CN" altLang="en-US" sz="44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）找到恢复神的形象的路了吗？</a:t>
            </a:r>
            <a:endParaRPr lang="en-US" altLang="zh-CN" sz="44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4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来</a:t>
            </a:r>
            <a:r>
              <a:rPr lang="zh-CN" altLang="en-US" sz="4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到神面前，得到恩典，心意更新</a:t>
            </a:r>
            <a:r>
              <a:rPr lang="zh-CN" altLang="en-US" sz="4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  </a:t>
            </a:r>
            <a:endParaRPr lang="en-US" altLang="zh-CN" sz="4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r>
              <a:rPr lang="en-US" altLang="zh-CN" sz="4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zh-CN" altLang="en-US" sz="4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改</a:t>
            </a:r>
            <a:r>
              <a:rPr lang="zh-CN" altLang="en-US" sz="4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变形象 </a:t>
            </a:r>
            <a:endParaRPr lang="en-US" altLang="zh-CN" sz="4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44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CN" altLang="en-US" sz="44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）现在，我要做什么？ </a:t>
            </a:r>
            <a:endParaRPr lang="en-US" altLang="zh-CN" sz="44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4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通</a:t>
            </a:r>
            <a:r>
              <a:rPr lang="zh-CN" altLang="en-US" sz="4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过属灵操练，亲近神！</a:t>
            </a:r>
            <a:endParaRPr lang="en-US" sz="4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729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07624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28.  </a:t>
            </a:r>
            <a:r>
              <a:rPr lang="zh-CN" altLang="en-US" b="1" dirty="0" smtClean="0">
                <a:solidFill>
                  <a:schemeClr val="bg1"/>
                </a:solidFill>
              </a:rPr>
              <a:t>凡勞苦担重担的人可以到我这裏來，我就使你们得安息。</a:t>
            </a:r>
            <a:br>
              <a:rPr lang="zh-CN" altLang="en-US" b="1" dirty="0" smtClean="0">
                <a:solidFill>
                  <a:schemeClr val="bg1"/>
                </a:solidFill>
              </a:rPr>
            </a:br>
            <a:r>
              <a:rPr lang="en-US" altLang="zh-CN" b="1" dirty="0" smtClean="0">
                <a:solidFill>
                  <a:schemeClr val="bg1"/>
                </a:solidFill>
              </a:rPr>
              <a:t>29.  </a:t>
            </a:r>
            <a:r>
              <a:rPr lang="zh-CN" altLang="en-US" b="1" dirty="0" smtClean="0">
                <a:solidFill>
                  <a:schemeClr val="bg1"/>
                </a:solidFill>
              </a:rPr>
              <a:t>我心裏柔和谦卑，你们当负我的轭，学我的样式；这样，你们心裏就必得享安息。</a:t>
            </a:r>
            <a:br>
              <a:rPr lang="zh-CN" altLang="en-US" b="1" dirty="0" smtClean="0">
                <a:solidFill>
                  <a:schemeClr val="bg1"/>
                </a:solidFill>
              </a:rPr>
            </a:br>
            <a:r>
              <a:rPr lang="en-US" altLang="zh-CN" b="1" dirty="0" smtClean="0">
                <a:solidFill>
                  <a:schemeClr val="bg1"/>
                </a:solidFill>
              </a:rPr>
              <a:t>30.  </a:t>
            </a:r>
            <a:r>
              <a:rPr lang="zh-CN" altLang="en-US" b="1" dirty="0" smtClean="0">
                <a:solidFill>
                  <a:schemeClr val="bg1"/>
                </a:solidFill>
              </a:rPr>
              <a:t>因为我的轭是容易的，我的担子是轻省的。（太</a:t>
            </a:r>
            <a:r>
              <a:rPr lang="en-US" altLang="zh-CN" b="1" dirty="0" smtClean="0">
                <a:solidFill>
                  <a:schemeClr val="bg1"/>
                </a:solidFill>
              </a:rPr>
              <a:t>11</a:t>
            </a:r>
            <a:r>
              <a:rPr lang="zh-CN" altLang="en-US" b="1" dirty="0" smtClean="0">
                <a:solidFill>
                  <a:schemeClr val="bg1"/>
                </a:solidFill>
              </a:rPr>
              <a:t>：</a:t>
            </a:r>
            <a:r>
              <a:rPr lang="en-US" altLang="zh-CN" b="1" dirty="0" smtClean="0">
                <a:solidFill>
                  <a:schemeClr val="bg1"/>
                </a:solidFill>
              </a:rPr>
              <a:t>28-30</a:t>
            </a:r>
            <a:r>
              <a:rPr lang="zh-CN" altLang="en-US" dirty="0" smtClean="0">
                <a:solidFill>
                  <a:schemeClr val="bg1"/>
                </a:solidFill>
              </a:rPr>
              <a:t>）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Image result for come to god as you ar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4079224"/>
            <a:ext cx="12191999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xmlns="" id="{FBDCECDC-EEE3-4128-AA5E-82A8C0879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260EDE0-989C-4E16-AF94-F652294D8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1F3985C0-E548-44D2-B30E-F3E42DADE1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88952" cy="497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FDAC0A-1D51-4877-82F1-61A030C0B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FFFF"/>
                </a:solidFill>
              </a:rPr>
              <a:t>基督徒灵命成长之</a:t>
            </a:r>
            <a:r>
              <a:rPr lang="zh-CN" altLang="en-US" dirty="0" smtClean="0">
                <a:solidFill>
                  <a:srgbClr val="FFFFFF"/>
                </a:solidFill>
              </a:rPr>
              <a:t>路</a:t>
            </a:r>
            <a:r>
              <a:rPr lang="en-US" altLang="zh-CN" dirty="0" smtClean="0">
                <a:solidFill>
                  <a:srgbClr val="FFFFFF"/>
                </a:solidFill>
              </a:rPr>
              <a:t/>
            </a:r>
            <a:br>
              <a:rPr lang="en-US" altLang="zh-CN" dirty="0" smtClean="0">
                <a:solidFill>
                  <a:srgbClr val="FFFFFF"/>
                </a:solidFill>
              </a:rPr>
            </a:br>
            <a:r>
              <a:rPr lang="en-US" altLang="zh-CN" dirty="0" smtClean="0">
                <a:solidFill>
                  <a:srgbClr val="FFFFFF"/>
                </a:solidFill>
              </a:rPr>
              <a:t>The Path of A Christian’s Spiritual Life Growth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30F1C93-FD66-4069-9041-57FBDBF65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FFFF"/>
                </a:solidFill>
              </a:rPr>
              <a:t>罗</a:t>
            </a:r>
            <a:r>
              <a:rPr lang="en-US" altLang="zh-CN" dirty="0">
                <a:solidFill>
                  <a:srgbClr val="FFFFFF"/>
                </a:solidFill>
              </a:rPr>
              <a:t>12</a:t>
            </a:r>
            <a:r>
              <a:rPr lang="zh-CN" altLang="en-US" dirty="0">
                <a:solidFill>
                  <a:srgbClr val="FFFFFF"/>
                </a:solidFill>
              </a:rPr>
              <a:t>：</a:t>
            </a:r>
            <a:r>
              <a:rPr lang="en-US" altLang="zh-CN" dirty="0">
                <a:solidFill>
                  <a:srgbClr val="FFFFFF"/>
                </a:solidFill>
              </a:rPr>
              <a:t>1-2</a:t>
            </a:r>
            <a:r>
              <a:rPr lang="zh-CN" altLang="en-US" dirty="0">
                <a:solidFill>
                  <a:srgbClr val="FFFFFF"/>
                </a:solidFill>
              </a:rPr>
              <a:t> </a:t>
            </a:r>
            <a:r>
              <a:rPr lang="zh-CN" altLang="en-US" dirty="0" smtClean="0">
                <a:solidFill>
                  <a:srgbClr val="FFFFFF"/>
                </a:solidFill>
              </a:rPr>
              <a:t> </a:t>
            </a:r>
            <a:r>
              <a:rPr lang="en-US" altLang="zh-CN" dirty="0" smtClean="0">
                <a:solidFill>
                  <a:srgbClr val="FFFFFF"/>
                </a:solidFill>
              </a:rPr>
              <a:t>Romans 12:1-2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299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2AB37B-FBA6-4944-98D0-F1A57C5E1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019681"/>
          </a:xfrm>
        </p:spPr>
        <p:txBody>
          <a:bodyPr>
            <a:normAutofit/>
          </a:bodyPr>
          <a:lstStyle/>
          <a:p>
            <a:r>
              <a:rPr lang="zh-CN" altLang="en-US" dirty="0"/>
              <a:t>经</a:t>
            </a:r>
            <a:r>
              <a:rPr lang="zh-CN" altLang="en-US" dirty="0" smtClean="0"/>
              <a:t>文 </a:t>
            </a:r>
            <a:r>
              <a:rPr lang="en-US" altLang="zh-CN" dirty="0" smtClean="0"/>
              <a:t>Scriptures</a:t>
            </a:r>
            <a:r>
              <a:rPr lang="zh-CN" altLang="en-US" dirty="0" smtClean="0"/>
              <a:t>：</a:t>
            </a:r>
            <a:r>
              <a:rPr lang="en-US" altLang="zh-CN" dirty="0" smtClean="0"/>
              <a:t>Romans 12:1-2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F4FF90B5-0389-4230-8843-35E52C14311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92014" y="1267097"/>
          <a:ext cx="10881677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846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5247EA-7F91-463E-9BB5-ED71D656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13934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引</a:t>
            </a:r>
            <a:r>
              <a:rPr lang="zh-CN" altLang="en-US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言 </a:t>
            </a:r>
            <a:r>
              <a:rPr lang="en-US" altLang="zh-CN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Introduction:</a:t>
            </a:r>
            <a:endParaRPr lang="en-US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FBFFDE-7342-4369-97BC-261FFC443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59" y="1845735"/>
            <a:ext cx="11409528" cy="4254815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sz="63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我的梦想</a:t>
            </a:r>
            <a:r>
              <a:rPr lang="zh-CN" altLang="en-US" sz="63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？</a:t>
            </a:r>
            <a:endParaRPr lang="en-US" altLang="zh-CN" sz="63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altLang="zh-CN" sz="63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My dream?</a:t>
            </a:r>
          </a:p>
          <a:p>
            <a:endParaRPr lang="en-US" altLang="zh-CN" sz="4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zh-CN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球</a:t>
            </a:r>
            <a:r>
              <a:rPr lang="zh-CN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员</a:t>
            </a:r>
            <a:endParaRPr lang="en-US" altLang="zh-CN" sz="9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altLang="zh-CN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Ball </a:t>
            </a:r>
          </a:p>
          <a:p>
            <a:pPr lvl="1">
              <a:buNone/>
            </a:pPr>
            <a:r>
              <a:rPr lang="en-US" altLang="zh-CN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CN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Player</a:t>
            </a:r>
            <a:endParaRPr lang="en-US" altLang="zh-CN" sz="9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/>
            <a:endParaRPr lang="en-US" altLang="ko-KR" sz="4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996" y="1935478"/>
            <a:ext cx="7039983" cy="434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865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FBFFDE-7342-4369-97BC-261FFC443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59" y="431074"/>
            <a:ext cx="11409528" cy="5669475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现</a:t>
            </a:r>
            <a:r>
              <a:rPr lang="zh-CN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今，我的</a:t>
            </a:r>
            <a:r>
              <a:rPr lang="ko-KR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itchFamily="34" charset="-120"/>
              </a:rPr>
              <a:t>最大的</a:t>
            </a:r>
            <a:r>
              <a:rPr lang="zh-CN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盼</a:t>
            </a:r>
            <a:r>
              <a:rPr lang="ko-KR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itchFamily="34" charset="-120"/>
              </a:rPr>
              <a:t>望是什么</a:t>
            </a:r>
            <a:r>
              <a:rPr lang="ko-KR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？</a:t>
            </a:r>
            <a:endParaRPr lang="en-US" altLang="ko-KR" sz="4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altLang="ko-KR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Now, what is my greatest hope?</a:t>
            </a:r>
            <a:endParaRPr lang="en-US" altLang="ko-KR" sz="4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altLang="zh-C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zh-CN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效法耶稣</a:t>
            </a:r>
            <a:r>
              <a:rPr lang="zh-CN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！</a:t>
            </a:r>
            <a:r>
              <a:rPr lang="en-US" altLang="zh-C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 Follow Jesus!</a:t>
            </a:r>
            <a:endParaRPr lang="en-US" altLang="ko-KR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514350" indent="-514350" algn="ctr"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这是每一位基督徒的愿望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！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This is the desire of every Christian! 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altLang="zh-CN" sz="2800" b="1" dirty="0" smtClean="0"/>
              <a:t>7.  </a:t>
            </a: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</a:rPr>
              <a:t>只是我先前以为与我有益的，我现在因基督都当作有损的。</a:t>
            </a:r>
            <a:r>
              <a:rPr lang="en-US" altLang="zh-CN" sz="2800" b="1" dirty="0" smtClean="0">
                <a:latin typeface="微軟正黑體" pitchFamily="34" charset="-120"/>
                <a:ea typeface="微軟正黑體" pitchFamily="34" charset="-120"/>
              </a:rPr>
              <a:t>8.  </a:t>
            </a: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</a:rPr>
              <a:t>不但如此，我也将万事当作有损的，因我以认识我主基督耶稣为至宝。我为他已经丢弃万事，看作粪土，为要得基督；（腓</a:t>
            </a:r>
            <a:r>
              <a:rPr lang="en-US" altLang="zh-CN" sz="2800" b="1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CN" sz="2800" b="1" dirty="0" smtClean="0">
                <a:latin typeface="微軟正黑體" pitchFamily="34" charset="-120"/>
                <a:ea typeface="微軟正黑體" pitchFamily="34" charset="-120"/>
              </a:rPr>
              <a:t>7-8</a:t>
            </a: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</a:rPr>
              <a:t>但</a:t>
            </a:r>
            <a:r>
              <a:rPr lang="zh-CN" altLang="en-US" sz="2800" b="1" dirty="0">
                <a:latin typeface="微軟正黑體" pitchFamily="34" charset="-120"/>
                <a:ea typeface="微軟正黑體" pitchFamily="34" charset="-120"/>
              </a:rPr>
              <a:t>愿赐忍耐安慰的神叫你们彼此同心，效法基督耶稣</a:t>
            </a: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CN" sz="28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CN" altLang="en-US" sz="2800" b="1" dirty="0">
                <a:latin typeface="微軟正黑體" pitchFamily="34" charset="-120"/>
                <a:ea typeface="微軟正黑體" pitchFamily="34" charset="-120"/>
              </a:rPr>
              <a:t>罗</a:t>
            </a:r>
            <a:r>
              <a:rPr lang="en-US" altLang="zh-CN" sz="2800" b="1" dirty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CN" altLang="en-US" sz="2800" b="1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CN" sz="2800" b="1" dirty="0" smtClean="0">
                <a:latin typeface="微軟正黑體" pitchFamily="34" charset="-120"/>
                <a:ea typeface="微軟正黑體" pitchFamily="34" charset="-120"/>
              </a:rPr>
              <a:t>5) </a:t>
            </a:r>
            <a:endParaRPr lang="en-US" altLang="zh-CN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</a:rPr>
              <a:t>你</a:t>
            </a:r>
            <a:r>
              <a:rPr lang="zh-CN" altLang="en-US" sz="2800" b="1" dirty="0">
                <a:latin typeface="微軟正黑體" pitchFamily="34" charset="-120"/>
                <a:ea typeface="微軟正黑體" pitchFamily="34" charset="-120"/>
              </a:rPr>
              <a:t>们该效法我，像我效法基督一样。</a:t>
            </a:r>
            <a:r>
              <a:rPr lang="en-US" altLang="zh-CN" sz="28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CN" altLang="en-US" sz="2800" b="1" dirty="0">
                <a:latin typeface="微軟正黑體" pitchFamily="34" charset="-120"/>
                <a:ea typeface="微軟正黑體" pitchFamily="34" charset="-120"/>
              </a:rPr>
              <a:t>林前</a:t>
            </a:r>
            <a:r>
              <a:rPr lang="en-US" altLang="zh-CN" sz="2800" b="1" dirty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CN" altLang="en-US" sz="2800" b="1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CN" sz="28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CN" altLang="en-US" sz="2800" b="1" dirty="0">
                <a:latin typeface="微軟正黑體" pitchFamily="34" charset="-120"/>
                <a:ea typeface="微軟正黑體" pitchFamily="34" charset="-120"/>
              </a:rPr>
              <a:t> ）</a:t>
            </a:r>
            <a:endParaRPr lang="en-US" altLang="zh-CN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</a:rPr>
              <a:t>直</a:t>
            </a:r>
            <a:r>
              <a:rPr lang="zh-CN" altLang="en-US" sz="2800" b="1" dirty="0">
                <a:latin typeface="微軟正黑體" pitchFamily="34" charset="-120"/>
                <a:ea typeface="微軟正黑體" pitchFamily="34" charset="-120"/>
              </a:rPr>
              <a:t>等到我们众人在真道上同归於一，认识神的儿子，得以长大成人，满有基督长成的身量，（弗</a:t>
            </a:r>
            <a:r>
              <a:rPr lang="en-US" altLang="zh-CN" sz="2800" b="1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CN" altLang="en-US" sz="2800" b="1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CN" sz="2800" b="1" dirty="0">
                <a:latin typeface="微軟正黑體" pitchFamily="34" charset="-120"/>
                <a:ea typeface="微軟正黑體" pitchFamily="34" charset="-120"/>
              </a:rPr>
              <a:t>13 </a:t>
            </a:r>
            <a:r>
              <a:rPr lang="zh-CN" altLang="en-US" sz="2800" b="1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sz="2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65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5A8BDC-DB3F-4690-8F3B-AA4DF88C3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718457"/>
            <a:ext cx="10058400" cy="1254036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诗歌 </a:t>
            </a:r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主， 我愿像你</a:t>
            </a:r>
            <a:r>
              <a:rPr lang="en-US" altLang="zh-CN" b="1" dirty="0" smtClean="0">
                <a:latin typeface="微軟正黑體" pitchFamily="34" charset="-120"/>
                <a:ea typeface="微軟正黑體" pitchFamily="34" charset="-120"/>
              </a:rPr>
              <a:t>!</a:t>
            </a:r>
            <a:br>
              <a:rPr lang="en-US" altLang="zh-CN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CN" b="1" dirty="0" smtClean="0"/>
              <a:t>Hymn – O To Be Like Thee</a:t>
            </a:r>
            <a:r>
              <a:rPr lang="en-US" altLang="zh-CN" b="1" dirty="0" smtClean="0"/>
              <a:t> 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AA212D-E14C-45D7-BEC8-F8C5A6BE6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337" y="1959428"/>
            <a:ext cx="10371909" cy="39096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榮耀的救主，我深願像你，這是我禱告，我的盼望；</a:t>
            </a:r>
          </a:p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我甘願捨棄世上的財寶，披戴主基督完美形象。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主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，我願像你，主，我願像你，榮耀的救主，像你純潔；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願你的甘甜，願你的豐盛，願你的聖形深印我靈。</a:t>
            </a:r>
          </a:p>
        </p:txBody>
      </p:sp>
    </p:spTree>
    <p:extLst>
      <p:ext uri="{BB962C8B-B14F-4D97-AF65-F5344CB8AC3E}">
        <p14:creationId xmlns:p14="http://schemas.microsoft.com/office/powerpoint/2010/main" xmlns="" val="8922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3AC9A8-B595-465D-908E-2B8386C37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091" y="182102"/>
            <a:ext cx="10058400" cy="1450757"/>
          </a:xfrm>
        </p:spPr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如何成</a:t>
            </a:r>
            <a:r>
              <a:rPr lang="zh-CN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长，效法耶稣</a:t>
            </a:r>
            <a:r>
              <a:rPr lang="zh-CN" altLang="en-US" b="1" dirty="0" smtClean="0"/>
              <a:t>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b="1" dirty="0" smtClean="0"/>
              <a:t>How to grow in following Jesus?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A89E7C-EC16-4E01-9749-2C37D183B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34" y="1845734"/>
            <a:ext cx="11586755" cy="4345746"/>
          </a:xfrm>
        </p:spPr>
        <p:txBody>
          <a:bodyPr/>
          <a:lstStyle/>
          <a:p>
            <a:r>
              <a:rPr lang="zh-CN" altLang="en-US" sz="3200" b="1" dirty="0" smtClean="0">
                <a:latin typeface="微軟正黑體" pitchFamily="34" charset="-120"/>
                <a:ea typeface="微軟正黑體" pitchFamily="34" charset="-120"/>
              </a:rPr>
              <a:t>面临的问</a:t>
            </a:r>
            <a:r>
              <a:rPr lang="zh-CN" altLang="en-US" sz="3200" b="1" dirty="0" smtClean="0">
                <a:latin typeface="微軟正黑體" pitchFamily="34" charset="-120"/>
                <a:ea typeface="微軟正黑體" pitchFamily="34" charset="-120"/>
              </a:rPr>
              <a:t>题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The problems we face</a:t>
            </a:r>
            <a:r>
              <a:rPr lang="zh-CN" altLang="en-US" sz="3200" b="1" dirty="0" smtClean="0"/>
              <a:t>： </a:t>
            </a:r>
            <a:endParaRPr lang="en-US" altLang="zh-CN" sz="32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/>
              <a:t>1</a:t>
            </a:r>
            <a:r>
              <a:rPr lang="zh-CN" altLang="en-US" sz="2400" b="1" dirty="0" smtClean="0"/>
              <a:t>）</a:t>
            </a:r>
            <a:r>
              <a:rPr lang="zh-CN" altLang="en-US" sz="2400" b="1" dirty="0" smtClean="0">
                <a:latin typeface="微軟正黑體" pitchFamily="34" charset="-120"/>
                <a:ea typeface="微軟正黑體" pitchFamily="34" charset="-120"/>
              </a:rPr>
              <a:t>哲学方</a:t>
            </a:r>
            <a:r>
              <a:rPr lang="zh-CN" altLang="en-US" sz="2400" b="1" dirty="0" smtClean="0">
                <a:latin typeface="微軟正黑體" pitchFamily="34" charset="-120"/>
                <a:ea typeface="微軟正黑體" pitchFamily="34" charset="-120"/>
              </a:rPr>
              <a:t>面 </a:t>
            </a:r>
            <a:r>
              <a:rPr lang="en-US" altLang="zh-CN" sz="2400" b="1" dirty="0" smtClean="0">
                <a:latin typeface="微軟正黑體" pitchFamily="34" charset="-120"/>
                <a:ea typeface="微軟正黑體" pitchFamily="34" charset="-120"/>
              </a:rPr>
              <a:t>In Philosophy</a:t>
            </a:r>
            <a:r>
              <a:rPr lang="zh-CN" altLang="en-US" sz="24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CN" altLang="en-US" sz="2400" b="1" dirty="0" smtClean="0">
                <a:latin typeface="微軟正黑體" pitchFamily="34" charset="-120"/>
                <a:ea typeface="微軟正黑體" pitchFamily="34" charset="-120"/>
              </a:rPr>
              <a:t>对非物质世界一无所知，甚至怀疑，并没有探索的能力。 </a:t>
            </a:r>
            <a:endParaRPr lang="en-US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CN" altLang="en-US" sz="2400" b="1" dirty="0" smtClean="0">
                <a:latin typeface="微軟正黑體" pitchFamily="34" charset="-120"/>
                <a:ea typeface="微軟正黑體" pitchFamily="34" charset="-120"/>
              </a:rPr>
              <a:t>）实践方</a:t>
            </a:r>
            <a:r>
              <a:rPr lang="zh-CN" altLang="en-US" sz="2400" b="1" dirty="0" smtClean="0">
                <a:latin typeface="微軟正黑體" pitchFamily="34" charset="-120"/>
                <a:ea typeface="微軟正黑體" pitchFamily="34" charset="-120"/>
              </a:rPr>
              <a:t>面 </a:t>
            </a:r>
            <a:r>
              <a:rPr lang="en-US" altLang="zh-CN" sz="2400" b="1" dirty="0" smtClean="0">
                <a:latin typeface="微軟正黑體" pitchFamily="34" charset="-120"/>
                <a:ea typeface="微軟正黑體" pitchFamily="34" charset="-120"/>
              </a:rPr>
              <a:t>In Practice</a:t>
            </a:r>
            <a:r>
              <a:rPr lang="zh-CN" altLang="en-US" sz="24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CN" altLang="en-US" sz="2400" b="1" dirty="0" smtClean="0">
                <a:latin typeface="微軟正黑體" pitchFamily="34" charset="-120"/>
                <a:ea typeface="微軟正黑體" pitchFamily="34" charset="-120"/>
              </a:rPr>
              <a:t>不晓得如何去探索内在的生命</a:t>
            </a:r>
            <a:endParaRPr lang="en-US" sz="24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经文 </a:t>
            </a:r>
            <a:r>
              <a:rPr lang="en-US" altLang="zh-CN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CN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CN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1-2 </a:t>
            </a:r>
            <a:r>
              <a:rPr lang="zh-CN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指引灵命成长之路 </a:t>
            </a:r>
            <a:r>
              <a:rPr lang="zh-CN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CN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 smtClean="0">
                <a:solidFill>
                  <a:srgbClr val="FF0000"/>
                </a:solidFill>
              </a:rPr>
              <a:t> Rom. 12:1-2 Shows the path for spiritual growth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8B44B0CC-2384-44EF-97FE-206DECC1B7D6}"/>
              </a:ext>
            </a:extLst>
          </p:cNvPr>
          <p:cNvGraphicFramePr/>
          <p:nvPr>
            <p:extLst/>
          </p:nvPr>
        </p:nvGraphicFramePr>
        <p:xfrm>
          <a:off x="1517337" y="3990629"/>
          <a:ext cx="9144000" cy="2080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9404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F9E80720-23E6-4B89-B77E-04A7689F1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D1D3CA1-3EB6-41F3-A419-8424B56BE6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D87F7B2-AA36-4B58-BC2C-1BBA135E8B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43F6A2-D80A-45EE-BCA8-B066AE3A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8"/>
            <a:ext cx="10058400" cy="102871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概括             </a:t>
            </a:r>
            <a:r>
              <a:rPr lang="en-US" altLang="zh-CN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CN" altLang="en-US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        提供道</a:t>
            </a:r>
            <a:r>
              <a:rPr lang="zh-CN" altLang="en-US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路</a:t>
            </a:r>
            <a:r>
              <a:rPr lang="en-US" altLang="zh-CN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CN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CN" dirty="0" smtClean="0">
                <a:solidFill>
                  <a:srgbClr val="FFFFFF"/>
                </a:solidFill>
              </a:rPr>
              <a:t>In general     -     Provides the path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D6D65CA1-57DE-4097-A6DE-B677628F0E3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43467" y="643468"/>
          <a:ext cx="10900477" cy="4137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470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073B50-69E3-49B7-BD19-4BD075A7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01338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AB7505C-F84F-4CE4-9489-9590B0FE80A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63912" y="594910"/>
          <a:ext cx="10058400" cy="5122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9055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3F3073-907D-4102-AF9A-387D98020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AA3F3073-907D-4102-AF9A-387D98020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AA3F3073-907D-4102-AF9A-387D98020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9CC26C-E592-433A-9A6E-96CA4F66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149CC26C-E592-433A-9A6E-96CA4F66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149CC26C-E592-433A-9A6E-96CA4F66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5DD092-F2AC-442F-8B2D-A5508230C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2B5DD092-F2AC-442F-8B2D-A5508230C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2B5DD092-F2AC-442F-8B2D-A5508230C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3F0FA2-34A6-40AB-98B3-03683FCBB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BD3F0FA2-34A6-40AB-98B3-03683FCBB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BD3F0FA2-34A6-40AB-98B3-03683FCBB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5B25A6-A706-4F27-9EBA-7F4C1E006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6D5B25A6-A706-4F27-9EBA-7F4C1E006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6D5B25A6-A706-4F27-9EBA-7F4C1E006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1429</Words>
  <Application>Microsoft Office PowerPoint</Application>
  <PresentationFormat>Custom</PresentationFormat>
  <Paragraphs>113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Retrospect</vt:lpstr>
      <vt:lpstr>： </vt:lpstr>
      <vt:lpstr>基督徒灵命成长之路 The Path of A Christian’s Spiritual Life Growth</vt:lpstr>
      <vt:lpstr>经文 Scriptures：Romans 12:1-2</vt:lpstr>
      <vt:lpstr>引言 Introduction:</vt:lpstr>
      <vt:lpstr>Slide 5</vt:lpstr>
      <vt:lpstr>诗歌 —主， 我愿像你! Hymn – O To Be Like Thee  </vt:lpstr>
      <vt:lpstr>如何成长，效法耶稣？ How to grow in following Jesus?</vt:lpstr>
      <vt:lpstr>概括             –         提供道路 In general     -     Provides the path</vt:lpstr>
      <vt:lpstr>Slide 9</vt:lpstr>
      <vt:lpstr>1。不要被这个世界塑造         Do Not Be Shaped by This World</vt:lpstr>
      <vt:lpstr>2。被转变 Be Transformed</vt:lpstr>
      <vt:lpstr>3. 更新心意 Renew Your Mind </vt:lpstr>
      <vt:lpstr>3）更新心意 Renew Your Mind</vt:lpstr>
      <vt:lpstr>属灵操练 Spiritual Practices</vt:lpstr>
      <vt:lpstr>属灵操练 Spiritual Practices</vt:lpstr>
      <vt:lpstr>属灵操练的功效  The Effect of Spiritual Practices</vt:lpstr>
      <vt:lpstr>结语 Conclusion:</vt:lpstr>
      <vt:lpstr>28.  凡勞苦担重担的人可以到我这裏來，我就使你们得安息。 29.  我心裏柔和谦卑，你们当负我的轭，学我的样式；这样，你们心裏就必得享安息。 30.  因为我的轭是容易的，我的担子是轻省的。（太11：28-30）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主日敬拜</dc:title>
  <dc:creator>Volunteer</dc:creator>
  <cp:lastModifiedBy>jp</cp:lastModifiedBy>
  <cp:revision>41</cp:revision>
  <dcterms:created xsi:type="dcterms:W3CDTF">2018-06-16T19:25:45Z</dcterms:created>
  <dcterms:modified xsi:type="dcterms:W3CDTF">2018-08-14T19:14:12Z</dcterms:modified>
</cp:coreProperties>
</file>