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3" r:id="rId3"/>
    <p:sldId id="306" r:id="rId4"/>
    <p:sldId id="308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2149"/>
            <a:ext cx="10515600" cy="3370216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講題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羅馬書全景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The Panoramic View of the 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Book of Romans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羅馬書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1:1-4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Romans 1:1-4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4859382"/>
            <a:ext cx="10515600" cy="15788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鄭昌國牧師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Rev. Joseph Cheng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449977"/>
            <a:ext cx="11079480" cy="4766174"/>
          </a:xfrm>
        </p:spPr>
        <p:txBody>
          <a:bodyPr>
            <a:noAutofit/>
          </a:bodyPr>
          <a:lstStyle/>
          <a:p>
            <a:pPr marL="914400" indent="-914400" algn="ctr">
              <a:buAutoNum type="ea1ChtPeriod"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定罪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Condemnation</a:t>
            </a:r>
          </a:p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說出救恩的需要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None/>
            </a:pP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Articulate the Need of Salvation</a:t>
            </a:r>
          </a:p>
          <a:p>
            <a:pPr marL="914400" indent="-914400" algn="ctr">
              <a:buNone/>
            </a:pPr>
            <a:endParaRPr lang="zh-TW" altLang="en-US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449977"/>
            <a:ext cx="11079480" cy="4766174"/>
          </a:xfrm>
        </p:spPr>
        <p:txBody>
          <a:bodyPr>
            <a:noAutofit/>
          </a:bodyPr>
          <a:lstStyle/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稱義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Justification</a:t>
            </a:r>
          </a:p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說出救恩的成全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None/>
            </a:pP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Articulate the Completion of Salvation</a:t>
            </a:r>
          </a:p>
          <a:p>
            <a:pPr marL="914400" indent="-914400" algn="ctr">
              <a:buNone/>
            </a:pPr>
            <a:endParaRPr lang="zh-TW" altLang="en-US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449977"/>
            <a:ext cx="11079480" cy="4766174"/>
          </a:xfrm>
        </p:spPr>
        <p:txBody>
          <a:bodyPr>
            <a:noAutofit/>
          </a:bodyPr>
          <a:lstStyle/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成聖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Sanctification</a:t>
            </a:r>
          </a:p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說出救恩的範圍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None/>
            </a:pP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Articulate the Extent of Salvation</a:t>
            </a:r>
          </a:p>
          <a:p>
            <a:pPr marL="914400" indent="-914400" algn="ctr">
              <a:buNone/>
            </a:pPr>
            <a:endParaRPr lang="zh-TW" altLang="en-US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449977"/>
            <a:ext cx="11079480" cy="4766174"/>
          </a:xfrm>
        </p:spPr>
        <p:txBody>
          <a:bodyPr>
            <a:noAutofit/>
          </a:bodyPr>
          <a:lstStyle/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得榮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Glorification</a:t>
            </a:r>
          </a:p>
          <a:p>
            <a:pPr marL="914400" indent="-914400"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說出救恩的目的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None/>
            </a:pP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Articulate the Purpose of Salvation</a:t>
            </a:r>
          </a:p>
          <a:p>
            <a:pPr marL="914400" indent="-914400" algn="ctr">
              <a:buNone/>
            </a:pPr>
            <a:endParaRPr lang="zh-TW" altLang="en-US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indent="-742950" algn="ctr"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83</Words>
  <Application>Microsoft Office PowerPoint</Application>
  <PresentationFormat>Custom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講題: 羅馬書全景 The Panoramic View of the  Book of Romans  經文: 羅馬書1:1-4 Romans 1:1-4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55</cp:revision>
  <dcterms:created xsi:type="dcterms:W3CDTF">2017-09-02T22:15:11Z</dcterms:created>
  <dcterms:modified xsi:type="dcterms:W3CDTF">2018-07-11T17:28:48Z</dcterms:modified>
</cp:coreProperties>
</file>