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304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88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C6290-9A75-46F3-B04C-F9D3145673FB}" type="datetimeFigureOut">
              <a:rPr lang="en-US" smtClean="0"/>
              <a:pPr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C58B7-2CF2-4EC6-8F15-2A232882EA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868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C6290-9A75-46F3-B04C-F9D3145673FB}" type="datetimeFigureOut">
              <a:rPr lang="en-US" smtClean="0"/>
              <a:pPr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C58B7-2CF2-4EC6-8F15-2A232882EA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9997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C6290-9A75-46F3-B04C-F9D3145673FB}" type="datetimeFigureOut">
              <a:rPr lang="en-US" smtClean="0"/>
              <a:pPr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C58B7-2CF2-4EC6-8F15-2A232882EA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2519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C6290-9A75-46F3-B04C-F9D3145673FB}" type="datetimeFigureOut">
              <a:rPr lang="en-US" smtClean="0"/>
              <a:pPr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C58B7-2CF2-4EC6-8F15-2A232882EA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1124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C6290-9A75-46F3-B04C-F9D3145673FB}" type="datetimeFigureOut">
              <a:rPr lang="en-US" smtClean="0"/>
              <a:pPr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C58B7-2CF2-4EC6-8F15-2A232882EA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1143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C6290-9A75-46F3-B04C-F9D3145673FB}" type="datetimeFigureOut">
              <a:rPr lang="en-US" smtClean="0"/>
              <a:pPr/>
              <a:t>6/28/2018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C58B7-2CF2-4EC6-8F15-2A232882EA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4971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C6290-9A75-46F3-B04C-F9D3145673FB}" type="datetimeFigureOut">
              <a:rPr lang="en-US" smtClean="0"/>
              <a:pPr/>
              <a:t>6/28/2018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C58B7-2CF2-4EC6-8F15-2A232882EA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0620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C6290-9A75-46F3-B04C-F9D3145673FB}" type="datetimeFigureOut">
              <a:rPr lang="en-US" smtClean="0"/>
              <a:pPr/>
              <a:t>6/28/2018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C58B7-2CF2-4EC6-8F15-2A232882EA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3424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C6290-9A75-46F3-B04C-F9D3145673FB}" type="datetimeFigureOut">
              <a:rPr lang="en-US" smtClean="0"/>
              <a:pPr/>
              <a:t>6/28/2018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C58B7-2CF2-4EC6-8F15-2A232882EA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76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C6290-9A75-46F3-B04C-F9D3145673FB}" type="datetimeFigureOut">
              <a:rPr lang="en-US" smtClean="0"/>
              <a:pPr/>
              <a:t>6/28/2018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C58B7-2CF2-4EC6-8F15-2A232882EA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4384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C6290-9A75-46F3-B04C-F9D3145673FB}" type="datetimeFigureOut">
              <a:rPr lang="en-US" smtClean="0"/>
              <a:pPr/>
              <a:t>6/28/2018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C58B7-2CF2-4EC6-8F15-2A232882EA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9089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C6290-9A75-46F3-B04C-F9D3145673FB}" type="datetimeFigureOut">
              <a:rPr lang="en-US" smtClean="0"/>
              <a:pPr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C58B7-2CF2-4EC6-8F15-2A232882EA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0500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03798"/>
            <a:ext cx="12192000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C028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Finishing </a:t>
            </a:r>
          </a:p>
          <a:p>
            <a:pPr algn="ctr"/>
            <a:r>
              <a:rPr lang="en-US" sz="60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C028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Pretty</a:t>
            </a:r>
          </a:p>
          <a:p>
            <a:pPr algn="ctr"/>
            <a:r>
              <a:rPr lang="zh-TW" altLang="en-US" sz="6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C028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完美結束</a:t>
            </a:r>
            <a:endParaRPr lang="en-US" altLang="zh-TW" sz="60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rgbClr val="FC028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endParaRPr lang="en-US" sz="6000" b="1" cap="none" spc="0" dirty="0" smtClean="0">
              <a:ln w="12700">
                <a:solidFill>
                  <a:schemeClr val="tx1"/>
                </a:solidFill>
                <a:prstDash val="solid"/>
              </a:ln>
              <a:solidFill>
                <a:srgbClr val="FC028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altLang="zh-TW" sz="6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C028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Pastor Cory Nelson</a:t>
            </a:r>
          </a:p>
          <a:p>
            <a:pPr algn="ctr"/>
            <a:r>
              <a:rPr lang="en-US" sz="60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C028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7-1-2018</a:t>
            </a:r>
            <a:endParaRPr lang="en-US" sz="60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FC028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974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010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馬太福音</a:t>
            </a:r>
            <a:r>
              <a:rPr lang="en-US" altLang="zh-TW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5:10-12</a:t>
            </a:r>
            <a:endParaRPr lang="en-US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太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5:10  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為義受逼迫的人有福了！因為天國是他們的。 </a:t>
            </a:r>
          </a:p>
          <a:p>
            <a:pPr>
              <a:buNone/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太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5:11  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「人若因我辱罵你們，逼迫你們，捏造各樣壞話毀謗你們，你們就有福了！ </a:t>
            </a:r>
          </a:p>
          <a:p>
            <a:pPr>
              <a:buNone/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太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5:12  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應當歡喜快樂，因為你們在天上的賞賜是大的。在你們以前的先知，人也是這樣逼迫他們。」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3539" y="3910818"/>
            <a:ext cx="6508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>
                <a:solidFill>
                  <a:schemeClr val="bg2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信心英雄們</a:t>
            </a:r>
            <a:endParaRPr lang="en-US" sz="5400" b="1" dirty="0">
              <a:solidFill>
                <a:schemeClr val="bg2">
                  <a:lumMod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150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116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希伯來書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12:1</a:t>
            </a:r>
            <a:endParaRPr 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來</a:t>
            </a:r>
            <a:r>
              <a:rPr lang="en-US" altLang="zh-TW" sz="4400" b="1" dirty="0" smtClean="0">
                <a:latin typeface="微軟正黑體" pitchFamily="34" charset="-120"/>
                <a:ea typeface="微軟正黑體" pitchFamily="34" charset="-120"/>
              </a:rPr>
              <a:t> 12:1  </a:t>
            </a: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我們既有這許多的見證人，如同雲彩圍著我們，就當放下各樣的重擔，脫去容易纏累我們的罪，存心忍耐，奔那擺在我們前頭的路程，</a:t>
            </a:r>
            <a:r>
              <a:rPr lang="zh-TW" altLang="en-US" sz="4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452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提摩太後書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2:24-26</a:t>
            </a:r>
            <a:endParaRPr 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提後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 2:24  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然而主的僕人不可爭競，只要溫溫和和的待眾人，善於教導，存心忍耐， </a:t>
            </a:r>
          </a:p>
          <a:p>
            <a:pPr>
              <a:buNone/>
            </a:pP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提後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 2:25  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用溫柔勸戒那抵擋的人；或者神給他們悔改的心，可以明白真道， </a:t>
            </a:r>
            <a:endParaRPr lang="en-US" altLang="zh-TW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提後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 2:26  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叫他們這已經被魔鬼任意擄去的，可以醒悟，脫離他的網羅。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412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101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提摩太後書</a:t>
            </a:r>
            <a:r>
              <a:rPr lang="en-US" altLang="zh-TW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4:7-8</a:t>
            </a:r>
            <a:endParaRPr lang="en-US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提後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4:7  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那美好的仗我已經打過了，當跑的路我已經跑盡了，所信的道我已經守住了。 </a:t>
            </a:r>
          </a:p>
          <a:p>
            <a:pPr>
              <a:buNone/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提後 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4:8  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從此以後，有公義的冠冕為我存留，就是按著公義審判的主到了那日要賜給我的；不但賜給我，也賜給凡愛慕他顯現的人。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88566" y="4656407"/>
            <a:ext cx="64523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8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忠誠</a:t>
            </a:r>
            <a:endParaRPr lang="en-US" sz="8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82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901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馬太福音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25:19-21</a:t>
            </a:r>
            <a:endParaRPr 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太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 25:19  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過了許久，那些僕人的主人來了，和他們算賬。 </a:t>
            </a:r>
          </a:p>
          <a:p>
            <a:pPr>
              <a:buNone/>
            </a:pP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太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 25:20  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那領五千銀子的又帶著那另外的五千來，說：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『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主啊，你交給我五千銀子。請看，我又賺了五千。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』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</a:p>
          <a:p>
            <a:pPr>
              <a:buNone/>
            </a:pP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太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 25:21  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主人說：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『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好，你這又良善又忠心的僕人，你在不多的事上有忠心，我要把許多事派你管理；可以進來享受你主人的快樂。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』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757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提摩太後書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4:3-4</a:t>
            </a:r>
            <a:endParaRPr lang="en-US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TW" altLang="en-US" sz="40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提後</a:t>
            </a:r>
            <a:r>
              <a:rPr lang="en-US" altLang="zh-TW" sz="40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4:3  </a:t>
            </a:r>
            <a:r>
              <a:rPr lang="zh-TW" altLang="en-US" sz="40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因為時候要到，人必厭煩純正的道理，耳朵發癢，就隨從自己的情慾，增添好些師傅， </a:t>
            </a:r>
          </a:p>
          <a:p>
            <a:pPr>
              <a:buNone/>
            </a:pPr>
            <a:r>
              <a:rPr lang="zh-TW" altLang="en-US" sz="40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提後</a:t>
            </a:r>
            <a:r>
              <a:rPr lang="en-US" altLang="zh-TW" sz="40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4:4  </a:t>
            </a:r>
            <a:r>
              <a:rPr lang="zh-TW" altLang="en-US" sz="40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並且掩耳不聽真道，偏向荒渺的言語。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588</Words>
  <Application>Microsoft Office PowerPoint</Application>
  <PresentationFormat>Custom</PresentationFormat>
  <Paragraphs>28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提摩太後書4:7-8</vt:lpstr>
      <vt:lpstr>Slide 5</vt:lpstr>
      <vt:lpstr>Slide 6</vt:lpstr>
      <vt:lpstr>馬太福音25:19-21</vt:lpstr>
      <vt:lpstr>Slide 8</vt:lpstr>
      <vt:lpstr>提摩太後書4:3-4</vt:lpstr>
      <vt:lpstr>Slide 10</vt:lpstr>
      <vt:lpstr>馬太福音5:10-12</vt:lpstr>
      <vt:lpstr>Slide 12</vt:lpstr>
      <vt:lpstr>Slide 13</vt:lpstr>
      <vt:lpstr>希伯來書12:1</vt:lpstr>
      <vt:lpstr>Slide 15</vt:lpstr>
      <vt:lpstr>提摩太後書2:24-26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Jackson Ho</dc:creator>
  <cp:lastModifiedBy>jp</cp:lastModifiedBy>
  <cp:revision>50</cp:revision>
  <dcterms:created xsi:type="dcterms:W3CDTF">2017-09-02T22:15:11Z</dcterms:created>
  <dcterms:modified xsi:type="dcterms:W3CDTF">2018-06-29T03:45:38Z</dcterms:modified>
</cp:coreProperties>
</file>