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4" r:id="rId3"/>
    <p:sldId id="30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8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86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999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251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112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114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497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062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42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7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38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908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C6290-9A75-46F3-B04C-F9D3145673FB}" type="datetimeFigureOut">
              <a:rPr lang="en-US" smtClean="0"/>
              <a:pPr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050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p\Pictures\1781 Longbranch Ave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423105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/>
              <a:t>Trusting </a:t>
            </a:r>
            <a:r>
              <a:rPr lang="en-US" sz="7200" b="1" dirty="0" smtClean="0"/>
              <a:t>God </a:t>
            </a:r>
            <a:br>
              <a:rPr lang="en-US" sz="7200" b="1" dirty="0" smtClean="0"/>
            </a:br>
            <a:r>
              <a:rPr lang="zh-TW" altLang="en-US" sz="7200" b="1" dirty="0" smtClean="0">
                <a:latin typeface="微軟正黑體" pitchFamily="34" charset="-120"/>
                <a:ea typeface="微軟正黑體" pitchFamily="34" charset="-120"/>
              </a:rPr>
              <a:t>信</a:t>
            </a:r>
            <a:r>
              <a:rPr lang="zh-TW" altLang="en-US" sz="7200" b="1" dirty="0" smtClean="0">
                <a:latin typeface="微軟正黑體" pitchFamily="34" charset="-120"/>
                <a:ea typeface="微軟正黑體" pitchFamily="34" charset="-120"/>
              </a:rPr>
              <a:t>靠上帝</a:t>
            </a:r>
            <a:endParaRPr lang="en-US" sz="7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263" y="4153989"/>
            <a:ext cx="10515600" cy="24409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Pastor Charles Reece</a:t>
            </a:r>
          </a:p>
          <a:p>
            <a:pPr algn="ctr">
              <a:buNone/>
            </a:pPr>
            <a:r>
              <a:rPr lang="en-US" sz="4400" b="1" dirty="0" smtClean="0"/>
              <a:t>June 24, 2018</a:t>
            </a:r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p\Pictures\1781 Longbranch Ave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8"/>
            <a:ext cx="12192000" cy="685895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Scriptures </a:t>
            </a:r>
            <a:r>
              <a:rPr lang="zh-TW" altLang="en-US" sz="5400" b="1" dirty="0" smtClean="0">
                <a:latin typeface="微軟正黑體" pitchFamily="34" charset="-120"/>
                <a:ea typeface="微軟正黑體" pitchFamily="34" charset="-120"/>
              </a:rPr>
              <a:t>經文</a:t>
            </a:r>
            <a:endParaRPr lang="en-US" sz="5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b="1" dirty="0" smtClean="0"/>
              <a:t> </a:t>
            </a:r>
            <a:r>
              <a:rPr lang="en-US" sz="4400" b="1" dirty="0" smtClean="0"/>
              <a:t>Acts 12:1-11, </a:t>
            </a:r>
            <a:r>
              <a:rPr lang="en-US" sz="4400" b="1" dirty="0" err="1" smtClean="0"/>
              <a:t>Psa</a:t>
            </a:r>
            <a:r>
              <a:rPr lang="en-US" sz="4400" b="1" dirty="0" smtClean="0"/>
              <a:t> 56:3, </a:t>
            </a:r>
            <a:r>
              <a:rPr lang="en-US" sz="4400" b="1" dirty="0" err="1" smtClean="0"/>
              <a:t>Jer</a:t>
            </a:r>
            <a:r>
              <a:rPr lang="en-US" sz="4400" b="1" dirty="0" smtClean="0"/>
              <a:t> 17:7, </a:t>
            </a:r>
            <a:endParaRPr lang="en-US" sz="4400" b="1" dirty="0" smtClean="0"/>
          </a:p>
          <a:p>
            <a:pPr algn="ctr">
              <a:buNone/>
            </a:pPr>
            <a:r>
              <a:rPr lang="en-US" sz="4400" b="1" dirty="0" err="1" smtClean="0"/>
              <a:t>Psa</a:t>
            </a:r>
            <a:r>
              <a:rPr lang="en-US" sz="4400" b="1" dirty="0" smtClean="0"/>
              <a:t> </a:t>
            </a:r>
            <a:r>
              <a:rPr lang="en-US" sz="4400" b="1" dirty="0" smtClean="0"/>
              <a:t>115:11, </a:t>
            </a:r>
            <a:r>
              <a:rPr lang="en-US" sz="4400" b="1" dirty="0" err="1" smtClean="0"/>
              <a:t>Psa</a:t>
            </a:r>
            <a:r>
              <a:rPr lang="en-US" sz="4400" b="1" dirty="0" smtClean="0"/>
              <a:t> 31:14</a:t>
            </a:r>
            <a:endParaRPr lang="en-US" sz="4400" dirty="0" smtClean="0"/>
          </a:p>
          <a:p>
            <a:pPr algn="ctr">
              <a:buNone/>
            </a:pP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徒</a:t>
            </a:r>
            <a:r>
              <a:rPr lang="en-US" sz="4400" b="1" dirty="0" smtClean="0">
                <a:latin typeface="微軟正黑體" pitchFamily="34" charset="-120"/>
                <a:ea typeface="微軟正黑體" pitchFamily="34" charset="-120"/>
              </a:rPr>
              <a:t>12:1-11; 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詩</a:t>
            </a:r>
            <a:r>
              <a:rPr lang="en-US" sz="4400" b="1" dirty="0" smtClean="0">
                <a:latin typeface="微軟正黑體" pitchFamily="34" charset="-120"/>
                <a:ea typeface="微軟正黑體" pitchFamily="34" charset="-120"/>
              </a:rPr>
              <a:t>56:3</a:t>
            </a:r>
            <a:r>
              <a:rPr lang="en-US" sz="4400" b="1" dirty="0" smtClean="0">
                <a:latin typeface="微軟正黑體" pitchFamily="34" charset="-120"/>
                <a:ea typeface="微軟正黑體" pitchFamily="34" charset="-120"/>
              </a:rPr>
              <a:t>;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耶</a:t>
            </a:r>
            <a:r>
              <a:rPr lang="en-US" sz="4400" b="1" dirty="0" smtClean="0">
                <a:latin typeface="微軟正黑體" pitchFamily="34" charset="-120"/>
                <a:ea typeface="微軟正黑體" pitchFamily="34" charset="-120"/>
              </a:rPr>
              <a:t>17:7 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;</a:t>
            </a:r>
          </a:p>
          <a:p>
            <a:pPr algn="ctr">
              <a:buNone/>
            </a:pP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詩</a:t>
            </a:r>
            <a:r>
              <a:rPr lang="en-US" sz="4400" b="1" dirty="0" smtClean="0">
                <a:latin typeface="微軟正黑體" pitchFamily="34" charset="-120"/>
                <a:ea typeface="微軟正黑體" pitchFamily="34" charset="-120"/>
              </a:rPr>
              <a:t>115:11</a:t>
            </a:r>
            <a:r>
              <a:rPr lang="en-US" sz="4400" b="1" dirty="0" smtClean="0">
                <a:latin typeface="微軟正黑體" pitchFamily="34" charset="-120"/>
                <a:ea typeface="微軟正黑體" pitchFamily="34" charset="-120"/>
              </a:rPr>
              <a:t>, 31:14; </a:t>
            </a:r>
            <a:endParaRPr lang="en-US" sz="44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p\Pictures\1781 Longbranch Ave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611"/>
            <a:ext cx="12192000" cy="683938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7463"/>
            <a:ext cx="10515600" cy="155448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+mn-lt"/>
                <a:ea typeface="微軟正黑體" pitchFamily="34" charset="-120"/>
              </a:rPr>
              <a:t>We have 3 choices just as Peter did:</a:t>
            </a:r>
            <a:br>
              <a:rPr lang="en-US" dirty="0" smtClean="0">
                <a:latin typeface="+mn-lt"/>
                <a:ea typeface="微軟正黑體" pitchFamily="34" charset="-120"/>
              </a:rPr>
            </a:b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我們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跟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彼得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樣有三個選擇</a:t>
            </a:r>
            <a:r>
              <a:rPr lang="en-US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66" y="1920240"/>
            <a:ext cx="11194868" cy="4741817"/>
          </a:xfrm>
        </p:spPr>
        <p:txBody>
          <a:bodyPr>
            <a:normAutofit fontScale="92500"/>
          </a:bodyPr>
          <a:lstStyle/>
          <a:p>
            <a:pPr marL="742950" lvl="0" indent="-742950">
              <a:buAutoNum type="arabicPeriod"/>
            </a:pP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Looking 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outward to the 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world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向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外看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看世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界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42950" lvl="0" indent="-742950">
              <a:buNone/>
            </a:pPr>
            <a:endParaRPr lang="en-US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0"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Looking 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inward, trusting in ourselves, being our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0"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own lord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向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內看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信靠自己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作自己的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主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0">
              <a:buNone/>
            </a:pPr>
            <a:endParaRPr lang="en-US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0"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Looking 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upward to God as a true follower of </a:t>
            </a:r>
            <a:endParaRPr 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0"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Christ 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and putting our complete trust in Him</a:t>
            </a:r>
          </a:p>
          <a:p>
            <a:pPr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  向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上看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看上帝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作基督真實的跟隨者</a:t>
            </a:r>
            <a:r>
              <a:rPr lang="en-US" sz="3600" b="1" dirty="0" smtClean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完全信靠祂</a:t>
            </a:r>
            <a:endParaRPr 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112</Words>
  <Application>Microsoft Office PowerPoint</Application>
  <PresentationFormat>Custom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Trusting God  信靠上帝</vt:lpstr>
      <vt:lpstr>Scriptures 經文</vt:lpstr>
      <vt:lpstr>We have 3 choices just as Peter did: 我們跟彼得一樣有三個選擇: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 Ho</dc:creator>
  <cp:lastModifiedBy>jp</cp:lastModifiedBy>
  <cp:revision>49</cp:revision>
  <dcterms:created xsi:type="dcterms:W3CDTF">2017-09-02T22:15:11Z</dcterms:created>
  <dcterms:modified xsi:type="dcterms:W3CDTF">2018-06-20T18:47:32Z</dcterms:modified>
</cp:coreProperties>
</file>