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3" r:id="rId2"/>
    <p:sldId id="304" r:id="rId3"/>
    <p:sldId id="30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88" autoAdjust="0"/>
    <p:restoredTop sz="94660"/>
  </p:normalViewPr>
  <p:slideViewPr>
    <p:cSldViewPr snapToGrid="0">
      <p:cViewPr varScale="1">
        <p:scale>
          <a:sx n="73" d="100"/>
          <a:sy n="73" d="100"/>
        </p:scale>
        <p:origin x="-49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5868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49997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32519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21124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31143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84971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70620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53424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476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14384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79089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C6290-9A75-46F3-B04C-F9D3145673FB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00500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jp\Pictures\1781 Longbranch Ave\pi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3423105"/>
          </a:xfrm>
        </p:spPr>
        <p:txBody>
          <a:bodyPr>
            <a:noAutofit/>
          </a:bodyPr>
          <a:lstStyle/>
          <a:p>
            <a:pPr algn="ctr"/>
            <a:r>
              <a:rPr lang="en-US" sz="7200" b="1" dirty="0" smtClean="0"/>
              <a:t>Trusting </a:t>
            </a:r>
            <a:r>
              <a:rPr lang="en-US" sz="7200" b="1" dirty="0" smtClean="0"/>
              <a:t>God </a:t>
            </a:r>
            <a:br>
              <a:rPr lang="en-US" sz="7200" b="1" dirty="0" smtClean="0"/>
            </a:br>
            <a:r>
              <a:rPr lang="zh-TW" altLang="en-US" sz="7200" b="1" dirty="0" smtClean="0">
                <a:latin typeface="微軟正黑體" pitchFamily="34" charset="-120"/>
                <a:ea typeface="微軟正黑體" pitchFamily="34" charset="-120"/>
              </a:rPr>
              <a:t>信</a:t>
            </a:r>
            <a:r>
              <a:rPr lang="zh-TW" altLang="en-US" sz="7200" b="1" dirty="0" smtClean="0">
                <a:latin typeface="微軟正黑體" pitchFamily="34" charset="-120"/>
                <a:ea typeface="微軟正黑體" pitchFamily="34" charset="-120"/>
              </a:rPr>
              <a:t>靠上帝</a:t>
            </a:r>
            <a:endParaRPr lang="en-US" sz="72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1263" y="4153989"/>
            <a:ext cx="10515600" cy="244098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400" b="1" dirty="0" smtClean="0"/>
              <a:t>Pastor Charles Reece</a:t>
            </a:r>
          </a:p>
          <a:p>
            <a:pPr algn="ctr">
              <a:buNone/>
            </a:pPr>
            <a:r>
              <a:rPr lang="en-US" sz="4400" b="1" dirty="0" smtClean="0"/>
              <a:t>June 24, 2018</a:t>
            </a:r>
            <a:endParaRPr lang="en-US" sz="4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jp\Pictures\1781 Longbranch Ave\pi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58"/>
            <a:ext cx="12192000" cy="685895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 smtClean="0"/>
              <a:t>Scriptures </a:t>
            </a:r>
            <a:r>
              <a:rPr lang="zh-TW" altLang="en-US" sz="5400" b="1" dirty="0" smtClean="0">
                <a:latin typeface="微軟正黑體" pitchFamily="34" charset="-120"/>
                <a:ea typeface="微軟正黑體" pitchFamily="34" charset="-120"/>
              </a:rPr>
              <a:t>經文</a:t>
            </a:r>
            <a:endParaRPr lang="en-US" sz="5400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3200" b="1" dirty="0" smtClean="0"/>
              <a:t> </a:t>
            </a:r>
            <a:r>
              <a:rPr lang="en-US" sz="4400" b="1" dirty="0" smtClean="0"/>
              <a:t>Acts 12:1-11, </a:t>
            </a:r>
            <a:r>
              <a:rPr lang="en-US" sz="4400" b="1" dirty="0" err="1" smtClean="0"/>
              <a:t>Psa</a:t>
            </a:r>
            <a:r>
              <a:rPr lang="en-US" sz="4400" b="1" dirty="0" smtClean="0"/>
              <a:t> 56:3, </a:t>
            </a:r>
            <a:r>
              <a:rPr lang="en-US" sz="4400" b="1" dirty="0" err="1" smtClean="0"/>
              <a:t>Jer</a:t>
            </a:r>
            <a:r>
              <a:rPr lang="en-US" sz="4400" b="1" dirty="0" smtClean="0"/>
              <a:t> 17:7, </a:t>
            </a:r>
            <a:endParaRPr lang="en-US" sz="4400" b="1" dirty="0" smtClean="0"/>
          </a:p>
          <a:p>
            <a:pPr algn="ctr">
              <a:buNone/>
            </a:pPr>
            <a:r>
              <a:rPr lang="en-US" sz="4400" b="1" dirty="0" err="1" smtClean="0"/>
              <a:t>Psa</a:t>
            </a:r>
            <a:r>
              <a:rPr lang="en-US" sz="4400" b="1" dirty="0" smtClean="0"/>
              <a:t> </a:t>
            </a:r>
            <a:r>
              <a:rPr lang="en-US" sz="4400" b="1" dirty="0" smtClean="0"/>
              <a:t>115:11, </a:t>
            </a:r>
            <a:r>
              <a:rPr lang="en-US" sz="4400" b="1" dirty="0" err="1" smtClean="0"/>
              <a:t>Psa</a:t>
            </a:r>
            <a:r>
              <a:rPr lang="en-US" sz="4400" b="1" dirty="0" smtClean="0"/>
              <a:t> 31:14</a:t>
            </a:r>
            <a:endParaRPr lang="en-US" sz="4400" dirty="0" smtClean="0"/>
          </a:p>
          <a:p>
            <a:pPr algn="ctr">
              <a:buNone/>
            </a:pPr>
            <a:r>
              <a:rPr lang="zh-TW" altLang="en-US" sz="4400" b="1" dirty="0" smtClean="0">
                <a:latin typeface="微軟正黑體" pitchFamily="34" charset="-120"/>
                <a:ea typeface="微軟正黑體" pitchFamily="34" charset="-120"/>
              </a:rPr>
              <a:t>徒</a:t>
            </a:r>
            <a:r>
              <a:rPr lang="en-US" sz="4400" b="1" dirty="0" smtClean="0">
                <a:latin typeface="微軟正黑體" pitchFamily="34" charset="-120"/>
                <a:ea typeface="微軟正黑體" pitchFamily="34" charset="-120"/>
              </a:rPr>
              <a:t>12:1-11; </a:t>
            </a:r>
            <a:r>
              <a:rPr lang="zh-TW" altLang="en-US" sz="4400" b="1" dirty="0" smtClean="0">
                <a:latin typeface="微軟正黑體" pitchFamily="34" charset="-120"/>
                <a:ea typeface="微軟正黑體" pitchFamily="34" charset="-120"/>
              </a:rPr>
              <a:t>詩</a:t>
            </a:r>
            <a:r>
              <a:rPr lang="en-US" sz="4400" b="1" dirty="0" smtClean="0">
                <a:latin typeface="微軟正黑體" pitchFamily="34" charset="-120"/>
                <a:ea typeface="微軟正黑體" pitchFamily="34" charset="-120"/>
              </a:rPr>
              <a:t>56:3</a:t>
            </a:r>
            <a:r>
              <a:rPr lang="en-US" sz="4400" b="1" dirty="0" smtClean="0">
                <a:latin typeface="微軟正黑體" pitchFamily="34" charset="-120"/>
                <a:ea typeface="微軟正黑體" pitchFamily="34" charset="-120"/>
              </a:rPr>
              <a:t>;</a:t>
            </a:r>
            <a:r>
              <a:rPr lang="zh-TW" altLang="en-US" sz="4400" b="1" dirty="0" smtClean="0">
                <a:latin typeface="微軟正黑體" pitchFamily="34" charset="-120"/>
                <a:ea typeface="微軟正黑體" pitchFamily="34" charset="-120"/>
              </a:rPr>
              <a:t>耶</a:t>
            </a:r>
            <a:r>
              <a:rPr lang="en-US" sz="4400" b="1" dirty="0" smtClean="0">
                <a:latin typeface="微軟正黑體" pitchFamily="34" charset="-120"/>
                <a:ea typeface="微軟正黑體" pitchFamily="34" charset="-120"/>
              </a:rPr>
              <a:t>17:7 </a:t>
            </a:r>
            <a:r>
              <a:rPr lang="en-US" altLang="zh-TW" sz="4400" b="1" dirty="0" smtClean="0">
                <a:latin typeface="微軟正黑體" pitchFamily="34" charset="-120"/>
                <a:ea typeface="微軟正黑體" pitchFamily="34" charset="-120"/>
              </a:rPr>
              <a:t>;</a:t>
            </a:r>
          </a:p>
          <a:p>
            <a:pPr algn="ctr">
              <a:buNone/>
            </a:pPr>
            <a:r>
              <a:rPr lang="zh-TW" altLang="en-US" sz="4400" b="1" dirty="0" smtClean="0">
                <a:latin typeface="微軟正黑體" pitchFamily="34" charset="-120"/>
                <a:ea typeface="微軟正黑體" pitchFamily="34" charset="-120"/>
              </a:rPr>
              <a:t>詩</a:t>
            </a:r>
            <a:r>
              <a:rPr lang="en-US" sz="4400" b="1" dirty="0" smtClean="0">
                <a:latin typeface="微軟正黑體" pitchFamily="34" charset="-120"/>
                <a:ea typeface="微軟正黑體" pitchFamily="34" charset="-120"/>
              </a:rPr>
              <a:t>115:11</a:t>
            </a:r>
            <a:r>
              <a:rPr lang="en-US" sz="4400" b="1" dirty="0" smtClean="0">
                <a:latin typeface="微軟正黑體" pitchFamily="34" charset="-120"/>
                <a:ea typeface="微軟正黑體" pitchFamily="34" charset="-120"/>
              </a:rPr>
              <a:t>, 31:14; </a:t>
            </a:r>
            <a:endParaRPr lang="en-US" sz="4400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jp\Pictures\1781 Longbranch Ave\pi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611"/>
            <a:ext cx="12192000" cy="6839389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27463"/>
            <a:ext cx="10515600" cy="1554480"/>
          </a:xfrm>
        </p:spPr>
        <p:txBody>
          <a:bodyPr>
            <a:noAutofit/>
          </a:bodyPr>
          <a:lstStyle/>
          <a:p>
            <a:pPr algn="ctr"/>
            <a:r>
              <a:rPr lang="en-US" dirty="0" smtClean="0">
                <a:latin typeface="+mn-lt"/>
                <a:ea typeface="微軟正黑體" pitchFamily="34" charset="-120"/>
              </a:rPr>
              <a:t>We have 3 choices just as Peter did:</a:t>
            </a:r>
            <a:br>
              <a:rPr lang="en-US" dirty="0" smtClean="0">
                <a:latin typeface="+mn-lt"/>
                <a:ea typeface="微軟正黑體" pitchFamily="34" charset="-120"/>
              </a:rPr>
            </a:b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我們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跟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彼得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一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樣有三個選擇</a:t>
            </a:r>
            <a:r>
              <a:rPr lang="en-US" b="1" dirty="0" smtClean="0">
                <a:latin typeface="微軟正黑體" pitchFamily="34" charset="-120"/>
                <a:ea typeface="微軟正黑體" pitchFamily="34" charset="-120"/>
              </a:rPr>
              <a:t>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 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4766" y="1920240"/>
            <a:ext cx="11194868" cy="4741817"/>
          </a:xfrm>
        </p:spPr>
        <p:txBody>
          <a:bodyPr>
            <a:normAutofit fontScale="92500"/>
          </a:bodyPr>
          <a:lstStyle/>
          <a:p>
            <a:pPr marL="742950" lvl="0" indent="-742950">
              <a:buAutoNum type="arabicPeriod"/>
            </a:pPr>
            <a:r>
              <a:rPr lang="en-US" sz="3600" b="1" dirty="0" smtClean="0">
                <a:latin typeface="微軟正黑體" pitchFamily="34" charset="-120"/>
                <a:ea typeface="微軟正黑體" pitchFamily="34" charset="-120"/>
              </a:rPr>
              <a:t>Looking </a:t>
            </a:r>
            <a:r>
              <a:rPr lang="en-US" sz="3600" b="1" dirty="0" smtClean="0">
                <a:latin typeface="微軟正黑體" pitchFamily="34" charset="-120"/>
                <a:ea typeface="微軟正黑體" pitchFamily="34" charset="-120"/>
              </a:rPr>
              <a:t>outward to the </a:t>
            </a:r>
            <a:r>
              <a:rPr lang="en-US" sz="3600" b="1" dirty="0" smtClean="0">
                <a:latin typeface="微軟正黑體" pitchFamily="34" charset="-120"/>
                <a:ea typeface="微軟正黑體" pitchFamily="34" charset="-120"/>
              </a:rPr>
              <a:t>world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  向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外看</a:t>
            </a:r>
            <a:r>
              <a:rPr lang="en-US" sz="3600" b="1" dirty="0" smtClean="0">
                <a:latin typeface="微軟正黑體" pitchFamily="34" charset="-120"/>
                <a:ea typeface="微軟正黑體" pitchFamily="34" charset="-120"/>
              </a:rPr>
              <a:t>, 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看世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界</a:t>
            </a:r>
            <a:endParaRPr lang="en-US" altLang="zh-TW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742950" lvl="0" indent="-742950">
              <a:buNone/>
            </a:pPr>
            <a:endParaRPr lang="en-US" sz="3200" b="1" dirty="0" smtClean="0">
              <a:latin typeface="微軟正黑體" pitchFamily="34" charset="-120"/>
              <a:ea typeface="微軟正黑體" pitchFamily="34" charset="-120"/>
            </a:endParaRPr>
          </a:p>
          <a:p>
            <a:pPr lvl="0">
              <a:buNone/>
            </a:pP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2.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  </a:t>
            </a:r>
            <a:r>
              <a:rPr lang="en-US" sz="3600" b="1" dirty="0" smtClean="0">
                <a:latin typeface="微軟正黑體" pitchFamily="34" charset="-120"/>
                <a:ea typeface="微軟正黑體" pitchFamily="34" charset="-120"/>
              </a:rPr>
              <a:t>Looking </a:t>
            </a:r>
            <a:r>
              <a:rPr lang="en-US" sz="3600" b="1" dirty="0" smtClean="0">
                <a:latin typeface="微軟正黑體" pitchFamily="34" charset="-120"/>
                <a:ea typeface="微軟正黑體" pitchFamily="34" charset="-120"/>
              </a:rPr>
              <a:t>inward, trusting in ourselves, being our 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endParaRPr lang="en-US" altLang="zh-TW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 lvl="0">
              <a:buNone/>
            </a:pP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  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sz="3600" b="1" dirty="0" smtClean="0">
                <a:latin typeface="微軟正黑體" pitchFamily="34" charset="-120"/>
                <a:ea typeface="微軟正黑體" pitchFamily="34" charset="-120"/>
              </a:rPr>
              <a:t>own lord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  向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內看</a:t>
            </a:r>
            <a:r>
              <a:rPr lang="en-US" sz="3600" b="1" dirty="0" smtClean="0">
                <a:latin typeface="微軟正黑體" pitchFamily="34" charset="-120"/>
                <a:ea typeface="微軟正黑體" pitchFamily="34" charset="-120"/>
              </a:rPr>
              <a:t>, 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信靠自己</a:t>
            </a:r>
            <a:r>
              <a:rPr lang="en-US" sz="3600" b="1" dirty="0" smtClean="0">
                <a:latin typeface="微軟正黑體" pitchFamily="34" charset="-120"/>
                <a:ea typeface="微軟正黑體" pitchFamily="34" charset="-120"/>
              </a:rPr>
              <a:t>, 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作自己的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主</a:t>
            </a:r>
            <a:endParaRPr lang="en-US" altLang="zh-TW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 lvl="0">
              <a:buNone/>
            </a:pPr>
            <a:endParaRPr lang="en-US" sz="3200" b="1" dirty="0" smtClean="0">
              <a:latin typeface="微軟正黑體" pitchFamily="34" charset="-120"/>
              <a:ea typeface="微軟正黑體" pitchFamily="34" charset="-120"/>
            </a:endParaRPr>
          </a:p>
          <a:p>
            <a:pPr lvl="0">
              <a:buNone/>
            </a:pP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3.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  </a:t>
            </a:r>
            <a:r>
              <a:rPr lang="en-US" sz="3600" b="1" dirty="0" smtClean="0">
                <a:latin typeface="微軟正黑體" pitchFamily="34" charset="-120"/>
                <a:ea typeface="微軟正黑體" pitchFamily="34" charset="-120"/>
              </a:rPr>
              <a:t>Looking </a:t>
            </a:r>
            <a:r>
              <a:rPr lang="en-US" sz="3600" b="1" dirty="0" smtClean="0">
                <a:latin typeface="微軟正黑體" pitchFamily="34" charset="-120"/>
                <a:ea typeface="微軟正黑體" pitchFamily="34" charset="-120"/>
              </a:rPr>
              <a:t>upward to God as a true follower of </a:t>
            </a:r>
            <a:endParaRPr lang="en-US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 lvl="0">
              <a:buNone/>
            </a:pP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    </a:t>
            </a:r>
            <a:r>
              <a:rPr lang="en-US" sz="3600" b="1" dirty="0" smtClean="0">
                <a:latin typeface="微軟正黑體" pitchFamily="34" charset="-120"/>
                <a:ea typeface="微軟正黑體" pitchFamily="34" charset="-120"/>
              </a:rPr>
              <a:t>Christ </a:t>
            </a:r>
            <a:r>
              <a:rPr lang="en-US" sz="3600" b="1" dirty="0" smtClean="0">
                <a:latin typeface="微軟正黑體" pitchFamily="34" charset="-120"/>
                <a:ea typeface="微軟正黑體" pitchFamily="34" charset="-120"/>
              </a:rPr>
              <a:t>and putting our complete trust in Him</a:t>
            </a:r>
          </a:p>
          <a:p>
            <a:pPr>
              <a:buNone/>
            </a:pP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     向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上看</a:t>
            </a:r>
            <a:r>
              <a:rPr lang="en-US" sz="3600" b="1" dirty="0" smtClean="0">
                <a:latin typeface="微軟正黑體" pitchFamily="34" charset="-120"/>
                <a:ea typeface="微軟正黑體" pitchFamily="34" charset="-120"/>
              </a:rPr>
              <a:t>, 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看上帝</a:t>
            </a:r>
            <a:r>
              <a:rPr lang="en-US" sz="3600" b="1" dirty="0" smtClean="0">
                <a:latin typeface="微軟正黑體" pitchFamily="34" charset="-120"/>
                <a:ea typeface="微軟正黑體" pitchFamily="34" charset="-120"/>
              </a:rPr>
              <a:t>, 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作基督真實的跟隨者</a:t>
            </a:r>
            <a:r>
              <a:rPr lang="en-US" sz="3600" b="1" dirty="0" smtClean="0">
                <a:latin typeface="微軟正黑體" pitchFamily="34" charset="-120"/>
                <a:ea typeface="微軟正黑體" pitchFamily="34" charset="-120"/>
              </a:rPr>
              <a:t>, </a:t>
            </a: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完全信靠祂</a:t>
            </a:r>
            <a:endParaRPr lang="en-US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</TotalTime>
  <Words>112</Words>
  <Application>Microsoft Office PowerPoint</Application>
  <PresentationFormat>Custom</PresentationFormat>
  <Paragraphs>17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Trusting God  信靠上帝</vt:lpstr>
      <vt:lpstr>Scriptures 經文</vt:lpstr>
      <vt:lpstr>We have 3 choices just as Peter did: 我們跟彼得一樣有三個選擇:  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Jackson Ho</dc:creator>
  <cp:lastModifiedBy>jp</cp:lastModifiedBy>
  <cp:revision>49</cp:revision>
  <dcterms:created xsi:type="dcterms:W3CDTF">2017-09-02T22:15:11Z</dcterms:created>
  <dcterms:modified xsi:type="dcterms:W3CDTF">2018-06-20T18:47:32Z</dcterms:modified>
</cp:coreProperties>
</file>