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 snapToObjects="1">
      <p:cViewPr varScale="1">
        <p:scale>
          <a:sx n="69" d="100"/>
          <a:sy n="69" d="100"/>
        </p:scale>
        <p:origin x="-75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403036-D584-D04F-877B-97EEAAEC2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2545B10-25A6-8F4E-BD6B-8BCD74E01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DC7A6CA-0E7A-EB4F-B7F9-D2EFFA4B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24FF855-0F55-BA4C-92E4-033D8BE61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B02EC8-09FF-2946-B8CC-67247DA3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25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54E294-9491-6643-A5E3-1D4FF8260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F02364C-2672-9145-B56B-F67E69C62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B179C8-6BE6-B144-9569-845A4143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E8E2BB-D805-0F44-A3FC-9E0857C9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13EE5B-8639-3A4C-A093-2FFC0100C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128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5061D31-FA14-9249-AD98-D0A6091FE1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4A9062E-C0B9-9947-BDCB-F69958932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06F7FB-021D-3740-913C-A1227019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8FB459-75FB-CA49-9A5B-E6D60012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C7973C-CE25-E34E-8763-AC2C8571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383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5C067F-6302-874E-BB82-0715E05F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31EEE6-5962-B043-B687-F9BDBC2B5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DBE26E-87A7-8544-9EB9-6D29FBD4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212B49-B3DC-5B41-A028-7692EC74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68F5B7-17E7-B342-B536-906107F03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832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DAFC79-997E-A541-9E89-9CB44E9B7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ADEABE-D6EC-E34C-AC02-D4B3B5F05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72A2CB-F943-924B-82CE-6B72A08A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9272DA-59F5-9144-945A-0ECD053F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948666-FED4-E64A-9C06-1F727B3F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329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717B56-1753-C24E-8977-1690786D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51B9FF-A84E-6540-9C11-8A4B5C51F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93532E7-6C5F-1848-93C0-261429023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AEB8CAA-B252-D540-8707-DBA107304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8E5C857-B892-0641-A07F-50775403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30A1746-0140-6741-A66D-53AA3B15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512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0415D1-FAC1-AF48-BA94-22C9A643C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21703FB-7972-6441-8C71-8C218713B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11A9B4F-BE00-E04B-8693-349A87B11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6C3EC02-E6A3-B34B-9B8F-FE5C98EED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689FAEE-FA40-6244-BF90-A51D15789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830F79E-A75C-D841-99BB-43CBE0288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831FEDD-4537-D549-8E40-3D37AE015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3378165-145B-204C-A042-7397A501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081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6CF62E-AFCA-8545-9FAB-4296E752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2A7828F-D5CA-244C-9366-D9B7177C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692902-B3EF-724B-B5E5-B490646B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1804794-8CF0-BC48-8589-56445E6D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458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E0DC7B6-4FE8-8B43-89FC-D62B5AA5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02B27DA-C340-A04B-9E05-FDA82E43F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9B32951-9AEF-E94B-9D6A-BFE2F319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326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C7DF4D-2C44-614D-844C-4993AE948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6E95E6-7A50-BE4A-B513-C0B977E05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5237402-5E33-D744-8DE2-C4CEDB5C3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B19739D-5EB0-F14E-A3FF-D96DD6B9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CEEDCFE-D2F5-AF4E-BABF-20F63FC6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6B4FEB6-E232-A448-AFEE-71C403B9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886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8D5AED-70B4-9C48-84F8-A08E98B7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D28BA6F-A5CA-9E41-9482-2A998DB25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CA06BD8-7036-EF43-88FC-A26246E25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C50BDEC-D1ED-0F4A-AB63-E092C4BD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74BD395-7A0F-F145-915C-13E34C0A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90797AA-29DA-7640-84F8-D512AAF9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44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CC79AE2-E063-0540-BFB9-5F2CE8D6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4A059A8-5278-6141-A0D8-BDDD08EED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79BCEE-BE7B-9949-8824-0DC2121B9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5BF4-6B93-9F47-8FD1-812991E4322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80D16B-C864-304A-AE34-9F9AC0B3D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9FC80F-2CF7-E840-8B8C-AFF3B683E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A6899-D582-CA43-A0C7-3708BA6F3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898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3859"/>
            <a:ext cx="12192000" cy="6901859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4A055A-472C-2D47-ADC7-61A50E334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7360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DEATH:  A Lens for Living Life—Fully or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Futilely</a:t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死亡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生活的鏡片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豐富地或無益地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0943326-C8A6-F54A-8AA1-5C7FC7B366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2343" y="4395971"/>
            <a:ext cx="40936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4000" dirty="0" smtClean="0"/>
              <a:t>Pastor Dale Barrett</a:t>
            </a:r>
          </a:p>
          <a:p>
            <a:pPr algn="ctr"/>
            <a:r>
              <a:rPr lang="en-US" sz="4000" dirty="0" smtClean="0"/>
              <a:t>6-17-2018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129812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3859"/>
            <a:ext cx="12192000" cy="6901859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42CC8F-87BC-2F40-8EDE-0A6FE2F20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0493"/>
            <a:ext cx="10515600" cy="1860136"/>
          </a:xfrm>
        </p:spPr>
        <p:txBody>
          <a:bodyPr>
            <a:noAutofit/>
          </a:bodyPr>
          <a:lstStyle/>
          <a:p>
            <a:r>
              <a:rPr lang="en-US" sz="4800" b="1" dirty="0"/>
              <a:t>5.  GOD’S </a:t>
            </a:r>
            <a:r>
              <a:rPr lang="en-US" sz="4800" b="1" dirty="0" smtClean="0"/>
              <a:t> GIFTS  TO  MAN  ARE  </a:t>
            </a:r>
            <a:r>
              <a:rPr lang="en-US" sz="4800" b="1" dirty="0"/>
              <a:t>PROVIDED </a:t>
            </a:r>
            <a:r>
              <a:rPr lang="zh-TW" altLang="en-US" sz="4800" b="1" dirty="0" smtClean="0"/>
              <a:t>   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4800" b="1" dirty="0" smtClean="0"/>
              <a:t>      </a:t>
            </a:r>
            <a:r>
              <a:rPr lang="en-US" sz="4800" b="1" dirty="0" smtClean="0"/>
              <a:t>FOR  HIS  </a:t>
            </a:r>
            <a:r>
              <a:rPr lang="en-US" sz="4800" b="1" dirty="0"/>
              <a:t>ENJOYMENT, </a:t>
            </a:r>
            <a:r>
              <a:rPr lang="en-US" sz="4800" b="1" dirty="0" smtClean="0"/>
              <a:t>3:12,13</a:t>
            </a:r>
            <a:br>
              <a:rPr lang="en-US" sz="4800" b="1" dirty="0" smtClean="0"/>
            </a:br>
            <a:r>
              <a:rPr lang="zh-TW" altLang="en-US" sz="4800" b="1" dirty="0" smtClean="0"/>
              <a:t>      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上帝給人的恩賜是為了他的享受而  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      提供的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3:12,13</a:t>
            </a:r>
            <a:endParaRPr lang="en-US" sz="4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548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1"/>
            <a:ext cx="12192000" cy="685971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61E073-3CC5-7542-87DD-1984AA799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588"/>
            <a:ext cx="10515600" cy="9451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結語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A5CE4F-90D6-EF4B-A6EE-C38ECBFE6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Whatever God does endures forever, </a:t>
            </a:r>
            <a:r>
              <a:rPr lang="en-US" sz="3600" b="1" dirty="0" smtClean="0"/>
              <a:t>3:14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上帝所做的必存到永遠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3:14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/>
              <a:t>We cannot reconfigure time, </a:t>
            </a:r>
            <a:r>
              <a:rPr lang="en-US" sz="3600" b="1" dirty="0" smtClean="0"/>
              <a:t>3:14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我們無法重新配置時間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3:14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/>
              <a:t>We fear God because He alone controls time and “that which is to be has been already”, </a:t>
            </a:r>
            <a:r>
              <a:rPr lang="en-US" sz="3600" b="1" dirty="0" smtClean="0"/>
              <a:t>3:15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我們敬畏上帝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因為只有祂掌控時間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且「將來的事早已有了」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3:15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471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1"/>
            <a:ext cx="12192000" cy="685971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61E073-3CC5-7542-87DD-1984AA799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588"/>
            <a:ext cx="10515600" cy="9451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結語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A5CE4F-90D6-EF4B-A6EE-C38ECBFE6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</a:t>
            </a:r>
            <a:r>
              <a:rPr lang="en-US" sz="3600" b="1" dirty="0"/>
              <a:t>challenge, then, is to align our time with His timing, knowing His ultimate purpose for us will be accomplished for our good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/>
              <a:t>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挑戰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將我們的時間與祂的時間對齊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smtClean="0">
                <a:latin typeface="微軟正黑體" pitchFamily="34" charset="-120"/>
                <a:ea typeface="微軟正黑體" pitchFamily="34" charset="-120"/>
              </a:rPr>
              <a:t>深知</a:t>
            </a:r>
            <a:r>
              <a:rPr lang="zh-TW" altLang="en-US" sz="3600" b="1" smtClean="0">
                <a:latin typeface="微軟正黑體" pitchFamily="34" charset="-120"/>
                <a:ea typeface="微軟正黑體" pitchFamily="34" charset="-120"/>
              </a:rPr>
              <a:t>祂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對我們最終的目的將會為了我們的益處來完成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471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3323"/>
            <a:ext cx="12192000" cy="6891323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94B5D2-6477-1048-AC3A-BA2570A7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806"/>
            <a:ext cx="10515600" cy="2082019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</a:t>
            </a:r>
            <a:br>
              <a:rPr lang="en-US" dirty="0"/>
            </a:br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TIME…FROM GOD’S POINT OF VIEW</a:t>
            </a:r>
            <a:b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Lesson Two:  </a:t>
            </a:r>
            <a:r>
              <a:rPr lang="en-US" sz="49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Ecclesiates</a:t>
            </a:r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3:1-15</a:t>
            </a:r>
            <a:br>
              <a:rPr 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時間</a:t>
            </a: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從上帝的觀點出發</a:t>
            </a: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第二課</a:t>
            </a: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傳道書 </a:t>
            </a: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3:1-15</a:t>
            </a:r>
            <a:r>
              <a:rPr lang="en-US" sz="4900" b="1" dirty="0"/>
              <a:t/>
            </a:r>
            <a:br>
              <a:rPr lang="en-US" sz="4900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8814D6F-8A8B-7748-B67C-EBF7A9472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3291840"/>
            <a:ext cx="11437034" cy="3277771"/>
          </a:xfrm>
        </p:spPr>
        <p:txBody>
          <a:bodyPr>
            <a:normAutofit fontScale="92500" lnSpcReduction="20000"/>
          </a:bodyPr>
          <a:lstStyle/>
          <a:p>
            <a:r>
              <a:rPr lang="en-US" sz="3500" b="1" dirty="0" smtClean="0"/>
              <a:t>Lesson </a:t>
            </a:r>
            <a:r>
              <a:rPr lang="en-US" sz="3500" b="1" dirty="0"/>
              <a:t>One—”Chasing After the Wind or Choosing to Please God”</a:t>
            </a:r>
          </a:p>
          <a:p>
            <a:pPr>
              <a:buNone/>
            </a:pPr>
            <a:r>
              <a:rPr lang="zh-TW" altLang="en-US" sz="1200" b="1" dirty="0" smtClean="0"/>
              <a:t>         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第一課 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 「捕風還是選擇討上帝喜悅」</a:t>
            </a:r>
            <a:endParaRPr lang="en-US" sz="12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500" b="1" dirty="0"/>
              <a:t>Our perspective of death informs and instructs how we live</a:t>
            </a:r>
            <a:r>
              <a:rPr lang="en-US" sz="3500" b="1" dirty="0" smtClean="0"/>
              <a:t>.</a:t>
            </a:r>
          </a:p>
          <a:p>
            <a:pPr>
              <a:buNone/>
            </a:pPr>
            <a:r>
              <a:rPr lang="zh-TW" altLang="en-US" sz="3500" b="1" dirty="0" smtClean="0"/>
              <a:t>  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我們對死亡的觀點指教我們如何生活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5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5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89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3323"/>
            <a:ext cx="12192000" cy="6891323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94B5D2-6477-1048-AC3A-BA2570A7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8806"/>
            <a:ext cx="10515600" cy="1997612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</a:t>
            </a:r>
            <a:br>
              <a:rPr lang="en-US" dirty="0"/>
            </a:b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TIME…FROM GOD’S POINT OF VIEW</a:t>
            </a:r>
            <a:b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Lesson Two:  </a:t>
            </a:r>
            <a:r>
              <a:rPr lang="en-US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Ecclesiates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3:1-15</a:t>
            </a:r>
            <a:b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時間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從上帝的觀點出發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	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第二課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傳道書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3:1-15 </a:t>
            </a:r>
            <a:r>
              <a:rPr lang="en-US" sz="4900" b="1" dirty="0"/>
              <a:t/>
            </a:r>
            <a:br>
              <a:rPr lang="en-US" sz="4900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8814D6F-8A8B-7748-B67C-EBF7A9472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2996417"/>
            <a:ext cx="11437034" cy="4445391"/>
          </a:xfrm>
        </p:spPr>
        <p:txBody>
          <a:bodyPr>
            <a:normAutofit fontScale="77500" lnSpcReduction="20000"/>
          </a:bodyPr>
          <a:lstStyle/>
          <a:p>
            <a:r>
              <a:rPr lang="en-US" sz="4600" b="1" dirty="0" smtClean="0"/>
              <a:t>The </a:t>
            </a:r>
            <a:r>
              <a:rPr lang="en-US" sz="4600" b="1" dirty="0"/>
              <a:t>dark shadows of Ecclesiastes are meant to help us frame our lives in a context other than our own futile self-indulgent pursuits; we are, instead, challenged to choose to live our lives in a way that pleases God and ensures our joy in the midst of life’s “good and bad</a:t>
            </a:r>
            <a:r>
              <a:rPr lang="en-US" sz="4600" b="1" dirty="0" smtClean="0"/>
              <a:t>”.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600" b="1" dirty="0" smtClean="0"/>
              <a:t>   </a:t>
            </a: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傳道書的黑影用意在幫助我們不建構自己的生活在無益</a:t>
            </a:r>
            <a:r>
              <a:rPr lang="en-US" altLang="zh-TW" sz="4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 追求自我享受上</a:t>
            </a:r>
            <a:r>
              <a:rPr lang="en-US" altLang="zh-TW" sz="4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 相反地</a:t>
            </a:r>
            <a:r>
              <a:rPr lang="en-US" altLang="zh-TW" sz="4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 它挑戰我們活著要討上帝喜悅</a:t>
            </a:r>
            <a:r>
              <a:rPr lang="en-US" altLang="zh-TW" sz="4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600" b="1" dirty="0" smtClean="0">
                <a:latin typeface="微軟正黑體" pitchFamily="34" charset="-120"/>
                <a:ea typeface="微軟正黑體" pitchFamily="34" charset="-120"/>
              </a:rPr>
              <a:t> 並且在人生的「好與壞」中獲得喜樂</a:t>
            </a:r>
            <a:r>
              <a:rPr lang="en-US" altLang="zh-TW" sz="4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46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89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1"/>
            <a:ext cx="12192000" cy="685971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86D8B3-253E-1E46-8617-D5F6B935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435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understanding time so critical</a:t>
            </a:r>
            <a:r>
              <a:rPr 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br>
              <a:rPr 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為何明白時間如此緊要</a:t>
            </a: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DB0CA1-B6E7-6942-B7CE-C1F0ADAB4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6763"/>
            <a:ext cx="10515600" cy="4318781"/>
          </a:xfrm>
        </p:spPr>
        <p:txBody>
          <a:bodyPr>
            <a:normAutofit/>
          </a:bodyPr>
          <a:lstStyle/>
          <a:p>
            <a:r>
              <a:rPr lang="en-US" sz="3600" b="1" dirty="0"/>
              <a:t>Time cannot be replaced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時間無法被取代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 smtClean="0"/>
              <a:t>There </a:t>
            </a:r>
            <a:r>
              <a:rPr lang="en-US" sz="3600" b="1" dirty="0"/>
              <a:t>is a difference between our concept of time and the divine perspective</a:t>
            </a:r>
            <a:r>
              <a:rPr lang="en-US" sz="3600" b="1" dirty="0" smtClean="0"/>
              <a:t>.</a:t>
            </a:r>
            <a:endParaRPr lang="en-US" sz="3600" b="1" dirty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我們對時間的觀念和上帝的觀點有差別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48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1"/>
            <a:ext cx="12192000" cy="685971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86D8B3-253E-1E46-8617-D5F6B935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435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understanding time so critical</a:t>
            </a:r>
            <a:r>
              <a:rPr 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br>
              <a:rPr 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為何明白時間如此緊要</a:t>
            </a: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DB0CA1-B6E7-6942-B7CE-C1F0ADAB4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477"/>
            <a:ext cx="10515600" cy="458606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Time </a:t>
            </a:r>
            <a:r>
              <a:rPr lang="en-US" sz="3600" b="1" dirty="0"/>
              <a:t>challenges us to be good stewards of it as a resource for joy and fulfillment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時間挑戰我們要做它好的管理者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它是喜樂與滿足的資源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600" b="1" dirty="0"/>
              <a:t>Time linked to eternity provides </a:t>
            </a:r>
            <a:r>
              <a:rPr lang="en-US" sz="3600" b="1" dirty="0" smtClean="0"/>
              <a:t>intrinsic </a:t>
            </a:r>
            <a:r>
              <a:rPr lang="en-US" sz="3600" b="1" dirty="0"/>
              <a:t>motivation for its management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時間連接上永恆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提供我們自然的動力去好好管理它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48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785"/>
            <a:ext cx="12192000" cy="6880785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28D318-6B8C-9048-8A0C-8FDC8D2F0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4732"/>
            <a:ext cx="10515600" cy="2560320"/>
          </a:xfrm>
        </p:spPr>
        <p:txBody>
          <a:bodyPr>
            <a:noAutofit/>
          </a:bodyPr>
          <a:lstStyle/>
          <a:p>
            <a:r>
              <a:rPr lang="en-US" sz="5400" b="1" dirty="0"/>
              <a:t>1.  THERE IS A GOD-ORDAINED TIME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zh-TW" altLang="en-US" sz="5400" b="1" dirty="0" smtClean="0"/>
              <a:t>      </a:t>
            </a:r>
            <a:r>
              <a:rPr lang="en-US" sz="5400" b="1" dirty="0" smtClean="0"/>
              <a:t>FOR </a:t>
            </a:r>
            <a:r>
              <a:rPr lang="en-US" sz="5400" b="1" dirty="0"/>
              <a:t>EVERYTHING, 3:1</a:t>
            </a:r>
            <a:r>
              <a:rPr lang="en-US" sz="5400" b="1" dirty="0" smtClean="0"/>
              <a:t>.</a:t>
            </a:r>
            <a:br>
              <a:rPr lang="en-US" sz="5400" b="1" dirty="0" smtClean="0"/>
            </a:br>
            <a:r>
              <a:rPr lang="zh-TW" altLang="en-US" sz="5400" b="1" dirty="0" smtClean="0"/>
              <a:t>     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上帝對萬事都有定時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3:1</a:t>
            </a:r>
            <a:endParaRPr lang="en-US" sz="54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8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248"/>
            <a:ext cx="12192000" cy="687024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CA9789-119D-2C47-915C-A0761E679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77" y="1828799"/>
            <a:ext cx="11043139" cy="3896751"/>
          </a:xfrm>
        </p:spPr>
        <p:txBody>
          <a:bodyPr>
            <a:noAutofit/>
          </a:bodyPr>
          <a:lstStyle/>
          <a:p>
            <a:r>
              <a:rPr lang="en-US" sz="5400" b="1" dirty="0"/>
              <a:t>2.  THERE IS A TIME FOR BOTH POSITIVE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zh-TW" altLang="en-US" sz="5400" b="1" dirty="0" smtClean="0"/>
              <a:t>      </a:t>
            </a:r>
            <a:r>
              <a:rPr lang="en-US" sz="5400" b="1" dirty="0" smtClean="0"/>
              <a:t>AND </a:t>
            </a:r>
            <a:r>
              <a:rPr lang="en-US" sz="5400" b="1" dirty="0"/>
              <a:t>NEGATIVE EVENTS IN OUR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zh-TW" altLang="en-US" sz="5400" b="1" dirty="0" smtClean="0"/>
              <a:t>      </a:t>
            </a:r>
            <a:r>
              <a:rPr lang="en-US" sz="5400" b="1" dirty="0" smtClean="0"/>
              <a:t>LIVES</a:t>
            </a:r>
            <a:r>
              <a:rPr lang="en-US" sz="5400" b="1" dirty="0"/>
              <a:t>, 3:2-8</a:t>
            </a:r>
            <a:r>
              <a:rPr lang="en-US" sz="5400" b="1" dirty="0" smtClean="0"/>
              <a:t>.</a:t>
            </a:r>
            <a:br>
              <a:rPr lang="en-US" sz="5400" b="1" dirty="0" smtClean="0"/>
            </a:br>
            <a:r>
              <a:rPr lang="zh-TW" altLang="en-US" sz="5400" b="1" dirty="0" smtClean="0"/>
              <a:t>     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我們人生中的正負事件都有它們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      的時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間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, 3:2-8</a:t>
            </a:r>
            <a:endParaRPr lang="en-US" sz="54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1"/>
            <a:ext cx="12192000" cy="685971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91027D-97CA-1C4D-B59E-6450780D1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498" y="2278966"/>
            <a:ext cx="10438228" cy="2349304"/>
          </a:xfrm>
        </p:spPr>
        <p:txBody>
          <a:bodyPr>
            <a:noAutofit/>
          </a:bodyPr>
          <a:lstStyle/>
          <a:p>
            <a:r>
              <a:rPr lang="en-US" sz="4800" b="1" dirty="0"/>
              <a:t>3.  </a:t>
            </a:r>
            <a:r>
              <a:rPr lang="en-US" sz="5400" b="1" dirty="0"/>
              <a:t>GOD </a:t>
            </a:r>
            <a:r>
              <a:rPr lang="en-US" sz="5400" b="1" dirty="0" smtClean="0"/>
              <a:t> HAS  </a:t>
            </a:r>
            <a:r>
              <a:rPr lang="en-US" sz="5400" b="1" dirty="0"/>
              <a:t>MADE </a:t>
            </a:r>
            <a:r>
              <a:rPr lang="en-US" sz="5400" b="1" dirty="0" smtClean="0"/>
              <a:t> EVERYTHING </a:t>
            </a:r>
            <a:br>
              <a:rPr lang="en-US" sz="5400" b="1" dirty="0" smtClean="0"/>
            </a:br>
            <a:r>
              <a:rPr lang="zh-TW" altLang="en-US" sz="5400" b="1" dirty="0" smtClean="0"/>
              <a:t>     </a:t>
            </a:r>
            <a:r>
              <a:rPr lang="en-US" sz="5400" b="1" dirty="0" smtClean="0"/>
              <a:t>BEAUTIFUL  IN  HIS  </a:t>
            </a:r>
            <a:r>
              <a:rPr lang="en-US" sz="5400" b="1" dirty="0"/>
              <a:t>TIME, </a:t>
            </a:r>
            <a:r>
              <a:rPr lang="en-US" sz="5400" b="1" dirty="0" smtClean="0"/>
              <a:t>3:11</a:t>
            </a:r>
            <a:br>
              <a:rPr lang="en-US" sz="5400" b="1" dirty="0" smtClean="0"/>
            </a:br>
            <a:r>
              <a:rPr lang="zh-TW" altLang="en-US" sz="5400" b="1" dirty="0" smtClean="0"/>
              <a:t>    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上帝使萬事在祂的時間成為美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     好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3:11</a:t>
            </a:r>
            <a:endParaRPr lang="en-US" sz="4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53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7024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689CDB-F8FA-8748-98F7-4A4ADB44C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294" y="2855742"/>
            <a:ext cx="10045505" cy="1325563"/>
          </a:xfrm>
        </p:spPr>
        <p:txBody>
          <a:bodyPr>
            <a:noAutofit/>
          </a:bodyPr>
          <a:lstStyle/>
          <a:p>
            <a:r>
              <a:rPr lang="en-US" sz="5400" b="1" dirty="0"/>
              <a:t>4.  GOD </a:t>
            </a:r>
            <a:r>
              <a:rPr lang="en-US" sz="5400" b="1" dirty="0" smtClean="0"/>
              <a:t> HAS  PUT  </a:t>
            </a:r>
            <a:r>
              <a:rPr lang="en-US" sz="5400" b="1" dirty="0"/>
              <a:t>ETERNITY </a:t>
            </a:r>
            <a:r>
              <a:rPr lang="en-US" sz="5400" b="1" dirty="0" smtClean="0"/>
              <a:t> INTO </a:t>
            </a:r>
            <a:r>
              <a:rPr lang="zh-TW" altLang="en-US" sz="5400" b="1" dirty="0" smtClean="0"/>
              <a:t> </a:t>
            </a:r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zh-TW" altLang="en-US" sz="5400" b="1" dirty="0" smtClean="0"/>
              <a:t>     </a:t>
            </a:r>
            <a:r>
              <a:rPr lang="en-US" sz="5400" b="1" dirty="0" smtClean="0"/>
              <a:t>MAN’S  HEART</a:t>
            </a:r>
            <a:r>
              <a:rPr lang="en-US" sz="5400" b="1" dirty="0"/>
              <a:t>, </a:t>
            </a:r>
            <a:r>
              <a:rPr lang="en-US" sz="5400" b="1" dirty="0" smtClean="0"/>
              <a:t>3:11</a:t>
            </a:r>
            <a:br>
              <a:rPr lang="en-US" sz="5400" b="1" dirty="0" smtClean="0"/>
            </a:br>
            <a:r>
              <a:rPr lang="zh-TW" altLang="en-US" sz="5400" b="1" dirty="0" smtClean="0"/>
              <a:t>    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上帝將永恆放在人心裡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3:11</a:t>
            </a:r>
            <a:endParaRPr lang="en-US" sz="54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29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531</Words>
  <Application>Microsoft Office PowerPoint</Application>
  <PresentationFormat>Custom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DEATH:  A Lens for Living Life—Fully or Futilely 死亡: 生活的鏡片- 豐富地或無益地</vt:lpstr>
      <vt:lpstr>       TIME…FROM GOD’S POINT OF VIEW                Lesson Two:  Ecclesiates 3:1-15 時間…從上帝的觀點出發   第二課: 傳道書 3:1-15   </vt:lpstr>
      <vt:lpstr>       TIME…FROM GOD’S POINT OF VIEW                Lesson Two:  Ecclesiates 3:1-15 時間…從上帝的觀點出發   第二課: 傳道書 3:1-15    </vt:lpstr>
      <vt:lpstr>  Why is understanding time so critical? 為何明白時間如此緊要?  </vt:lpstr>
      <vt:lpstr>  Why is understanding time so critical? 為何明白時間如此緊要?  </vt:lpstr>
      <vt:lpstr>1.  THERE IS A GOD-ORDAINED TIME        FOR EVERYTHING, 3:1.       上帝對萬事都有定時, 3:1</vt:lpstr>
      <vt:lpstr>2.  THERE IS A TIME FOR BOTH POSITIVE        AND NEGATIVE EVENTS IN OUR        LIVES, 3:2-8.       我們人生中的正負事件都有它們       的時間, 3:2-8</vt:lpstr>
      <vt:lpstr>3.  GOD  HAS  MADE  EVERYTHING       BEAUTIFUL  IN  HIS  TIME, 3:11      上帝使萬事在祂的時間成為美      好, 3:11</vt:lpstr>
      <vt:lpstr>4.  GOD  HAS  PUT  ETERNITY  INTO        MAN’S  HEART, 3:11      上帝將永恆放在人心裡, 3:11</vt:lpstr>
      <vt:lpstr>5.  GOD’S  GIFTS  TO  MAN  ARE  PROVIDED           FOR  HIS  ENJOYMENT, 3:12,13       上帝給人的恩賜是為了他的享受而         提供的, 3:12,13</vt:lpstr>
      <vt:lpstr>CONCLUSION 結語</vt:lpstr>
      <vt:lpstr>CONCLUSION 結語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DEATH:  A Lens for Living Life—Fully or Futilely</dc:title>
  <dc:creator>Dale Barrett</dc:creator>
  <cp:lastModifiedBy>jp</cp:lastModifiedBy>
  <cp:revision>18</cp:revision>
  <dcterms:created xsi:type="dcterms:W3CDTF">2018-06-11T16:51:35Z</dcterms:created>
  <dcterms:modified xsi:type="dcterms:W3CDTF">2018-06-13T17:39:17Z</dcterms:modified>
</cp:coreProperties>
</file>