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03" r:id="rId3"/>
    <p:sldId id="30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88" autoAdjust="0"/>
    <p:restoredTop sz="94660" autoAdjust="0"/>
  </p:normalViewPr>
  <p:slideViewPr>
    <p:cSldViewPr snapToGrid="0">
      <p:cViewPr varScale="1">
        <p:scale>
          <a:sx n="73" d="100"/>
          <a:sy n="73" d="100"/>
        </p:scale>
        <p:origin x="-498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86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999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251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112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114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5/14/2018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4971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5/14/2018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062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5/14/2018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342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5/14/2018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7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5/14/2018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38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C6290-9A75-46F3-B04C-F9D3145673FB}" type="datetimeFigureOut">
              <a:rPr lang="en-US" smtClean="0"/>
              <a:pPr/>
              <a:t>5/14/2018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908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C6290-9A75-46F3-B04C-F9D3145673FB}" type="datetimeFigureOut">
              <a:rPr lang="en-US" smtClean="0"/>
              <a:pPr/>
              <a:t>5/14/2018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C58B7-2CF2-4EC6-8F15-2A232882EA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050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p\Documents\Annie's Sermon Notes\母親講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743"/>
            <a:ext cx="12192000" cy="686874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13954"/>
            <a:ext cx="10515600" cy="3618411"/>
          </a:xfrm>
        </p:spPr>
        <p:txBody>
          <a:bodyPr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講題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初代教會三問題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Three Questions of the Early Church</a:t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經文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 加拉太書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3:26-28</a:t>
            </a:r>
            <a:b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Galatians 3:26-28</a:t>
            </a:r>
            <a:endParaRPr 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4859382"/>
            <a:ext cx="10515600" cy="157883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鄭昌國牧師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en-US" sz="3600" b="1" dirty="0" smtClean="0">
                <a:latin typeface="微軟正黑體" pitchFamily="34" charset="-120"/>
                <a:ea typeface="微軟正黑體" pitchFamily="34" charset="-120"/>
              </a:rPr>
              <a:t>Rev. Joseph Cheng</a:t>
            </a: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p\Documents\Annie's Sermon Notes\母親講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611"/>
            <a:ext cx="12192000" cy="6839389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83" y="1136469"/>
            <a:ext cx="11079480" cy="507968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5400" b="1" dirty="0" smtClean="0">
                <a:latin typeface="微軟正黑體" pitchFamily="34" charset="-120"/>
                <a:ea typeface="微軟正黑體" pitchFamily="34" charset="-120"/>
              </a:rPr>
              <a:t>誰可得救？</a:t>
            </a:r>
            <a:r>
              <a:rPr lang="en-US" altLang="zh-TW" sz="5400" b="1" dirty="0" smtClean="0">
                <a:latin typeface="微軟正黑體" pitchFamily="34" charset="-120"/>
                <a:ea typeface="微軟正黑體" pitchFamily="34" charset="-120"/>
              </a:rPr>
              <a:t>Who Can Be Saved?</a:t>
            </a:r>
            <a:endParaRPr lang="zh-TW" altLang="en-US" sz="5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indent="-914400" algn="ctr">
              <a:buAutoNum type="arabicPeriod"/>
            </a:pPr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種族之界限</a:t>
            </a:r>
            <a:endParaRPr lang="en-US" altLang="zh-TW" sz="4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indent="-914400" algn="ctr">
              <a:buNone/>
            </a:pPr>
            <a:r>
              <a:rPr lang="en-US" altLang="zh-TW" sz="4800" b="1" dirty="0" smtClean="0">
                <a:latin typeface="微軟正黑體" pitchFamily="34" charset="-120"/>
                <a:ea typeface="微軟正黑體" pitchFamily="34" charset="-120"/>
              </a:rPr>
              <a:t>Race Boundaries</a:t>
            </a:r>
            <a:endParaRPr lang="zh-TW" altLang="en-US" sz="4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en-US" altLang="zh-TW" sz="4800" b="1" dirty="0" smtClean="0">
                <a:latin typeface="微軟正黑體" pitchFamily="34" charset="-120"/>
                <a:ea typeface="微軟正黑體" pitchFamily="34" charset="-120"/>
              </a:rPr>
              <a:t>2. </a:t>
            </a:r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地位之界限</a:t>
            </a:r>
            <a:endParaRPr lang="en-US" altLang="zh-TW" sz="4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en-US" altLang="zh-TW" sz="4800" b="1" dirty="0" smtClean="0">
                <a:latin typeface="微軟正黑體" pitchFamily="34" charset="-120"/>
                <a:ea typeface="微軟正黑體" pitchFamily="34" charset="-120"/>
              </a:rPr>
              <a:t>Status Boundaries</a:t>
            </a:r>
            <a:endParaRPr lang="zh-TW" altLang="en-US" sz="4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en-US" altLang="zh-TW" sz="4800" b="1" dirty="0" smtClean="0">
                <a:latin typeface="微軟正黑體" pitchFamily="34" charset="-120"/>
                <a:ea typeface="微軟正黑體" pitchFamily="34" charset="-120"/>
              </a:rPr>
              <a:t>3. </a:t>
            </a:r>
            <a:r>
              <a:rPr lang="zh-TW" altLang="en-US" sz="4800" b="1" dirty="0" smtClean="0">
                <a:latin typeface="微軟正黑體" pitchFamily="34" charset="-120"/>
                <a:ea typeface="微軟正黑體" pitchFamily="34" charset="-120"/>
              </a:rPr>
              <a:t>性別之界限</a:t>
            </a:r>
            <a:endParaRPr lang="en-US" altLang="zh-TW" sz="4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en-US" altLang="zh-TW" sz="4800" b="1" dirty="0" smtClean="0">
                <a:latin typeface="微軟正黑體" pitchFamily="34" charset="-120"/>
                <a:ea typeface="微軟正黑體" pitchFamily="34" charset="-120"/>
              </a:rPr>
              <a:t>Gender Boundaries</a:t>
            </a:r>
            <a:endParaRPr lang="zh-TW" altLang="en-US" sz="48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p\Documents\Annie's Sermon Notes\母親講章\p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611"/>
            <a:ext cx="12192000" cy="6839389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0891"/>
            <a:ext cx="10515600" cy="5576072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endParaRPr lang="en-US" altLang="zh-TW" sz="4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如何得救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? (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羅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2:25-29;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3:19-24)</a:t>
            </a:r>
            <a:endParaRPr lang="en-US" altLang="zh-TW" sz="4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How to Be Saved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? (Rom. 2:25-29; 3:19-24)</a:t>
            </a:r>
            <a:endParaRPr lang="en-US" altLang="zh-TW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endParaRPr lang="en-US" altLang="zh-TW" sz="1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. 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誰是救主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？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約一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4:1-3)</a:t>
            </a:r>
            <a:endParaRPr lang="en-US" altLang="zh-TW" sz="4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Who Is the </a:t>
            </a:r>
            <a:r>
              <a:rPr lang="en-US" altLang="zh-TW" sz="4400" b="1" dirty="0" err="1" smtClean="0">
                <a:latin typeface="微軟正黑體" pitchFamily="34" charset="-120"/>
                <a:ea typeface="微軟正黑體" pitchFamily="34" charset="-120"/>
              </a:rPr>
              <a:t>Saviour</a:t>
            </a:r>
            <a:r>
              <a:rPr lang="en-US" altLang="zh-TW" sz="4400" b="1" dirty="0" smtClean="0">
                <a:latin typeface="微軟正黑體" pitchFamily="34" charset="-120"/>
                <a:ea typeface="微軟正黑體" pitchFamily="34" charset="-120"/>
              </a:rPr>
              <a:t>? (I John 4:1-3)</a:t>
            </a:r>
            <a:endParaRPr lang="zh-TW" altLang="en-US" sz="3600" b="1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>
              <a:buNone/>
            </a:pPr>
            <a:endParaRPr lang="en-US" sz="36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103</Words>
  <Application>Microsoft Office PowerPoint</Application>
  <PresentationFormat>Custom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講題: 初代教會三問題 Three Questions of the Early Church  經文: 加拉太書3:26-28 Galatians 3:26-28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 Ho</dc:creator>
  <cp:lastModifiedBy>jp</cp:lastModifiedBy>
  <cp:revision>52</cp:revision>
  <dcterms:created xsi:type="dcterms:W3CDTF">2017-09-02T22:15:11Z</dcterms:created>
  <dcterms:modified xsi:type="dcterms:W3CDTF">2018-05-14T22:14:26Z</dcterms:modified>
</cp:coreProperties>
</file>