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5380" autoAdjust="0"/>
  </p:normalViewPr>
  <p:slideViewPr>
    <p:cSldViewPr snapToGrid="0">
      <p:cViewPr varScale="1">
        <p:scale>
          <a:sx n="86" d="100"/>
          <a:sy n="86"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44B7A-317E-4762-A3C7-EF94ACBCDE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E2FCB7-F0A4-4DF4-89AB-457C5CC2BE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3335A2-04FC-4FB1-8178-7C315DCA863B}"/>
              </a:ext>
            </a:extLst>
          </p:cNvPr>
          <p:cNvSpPr>
            <a:spLocks noGrp="1"/>
          </p:cNvSpPr>
          <p:nvPr>
            <p:ph type="dt" sz="half" idx="10"/>
          </p:nvPr>
        </p:nvSpPr>
        <p:spPr/>
        <p:txBody>
          <a:bodyPr/>
          <a:lstStyle/>
          <a:p>
            <a:fld id="{6DB9A57B-B87E-4073-B4FB-98029A7B69B4}" type="datetimeFigureOut">
              <a:rPr lang="en-US" smtClean="0"/>
              <a:t>3/6/2019</a:t>
            </a:fld>
            <a:endParaRPr lang="en-US"/>
          </a:p>
        </p:txBody>
      </p:sp>
      <p:sp>
        <p:nvSpPr>
          <p:cNvPr id="5" name="Footer Placeholder 4">
            <a:extLst>
              <a:ext uri="{FF2B5EF4-FFF2-40B4-BE49-F238E27FC236}">
                <a16:creationId xmlns:a16="http://schemas.microsoft.com/office/drawing/2014/main" id="{5C8E3DD4-6E51-4B57-B5BF-0F05D1B4C3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4D5E17-9F2E-4E07-A474-B38AFAB7845D}"/>
              </a:ext>
            </a:extLst>
          </p:cNvPr>
          <p:cNvSpPr>
            <a:spLocks noGrp="1"/>
          </p:cNvSpPr>
          <p:nvPr>
            <p:ph type="sldNum" sz="quarter" idx="12"/>
          </p:nvPr>
        </p:nvSpPr>
        <p:spPr/>
        <p:txBody>
          <a:bodyPr/>
          <a:lstStyle/>
          <a:p>
            <a:fld id="{C5B515A8-515E-481B-8025-7389C33D6C3F}" type="slidenum">
              <a:rPr lang="en-US" smtClean="0"/>
              <a:t>‹#›</a:t>
            </a:fld>
            <a:endParaRPr lang="en-US"/>
          </a:p>
        </p:txBody>
      </p:sp>
    </p:spTree>
    <p:extLst>
      <p:ext uri="{BB962C8B-B14F-4D97-AF65-F5344CB8AC3E}">
        <p14:creationId xmlns:p14="http://schemas.microsoft.com/office/powerpoint/2010/main" val="1871783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E6A0B-3555-44F0-9366-24A20984A4E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8D4A8B-9C65-4D96-971A-B2A66B3707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20C984-5FC8-445E-8628-C6095CD17F48}"/>
              </a:ext>
            </a:extLst>
          </p:cNvPr>
          <p:cNvSpPr>
            <a:spLocks noGrp="1"/>
          </p:cNvSpPr>
          <p:nvPr>
            <p:ph type="dt" sz="half" idx="10"/>
          </p:nvPr>
        </p:nvSpPr>
        <p:spPr/>
        <p:txBody>
          <a:bodyPr/>
          <a:lstStyle/>
          <a:p>
            <a:fld id="{6DB9A57B-B87E-4073-B4FB-98029A7B69B4}" type="datetimeFigureOut">
              <a:rPr lang="en-US" smtClean="0"/>
              <a:t>3/6/2019</a:t>
            </a:fld>
            <a:endParaRPr lang="en-US"/>
          </a:p>
        </p:txBody>
      </p:sp>
      <p:sp>
        <p:nvSpPr>
          <p:cNvPr id="5" name="Footer Placeholder 4">
            <a:extLst>
              <a:ext uri="{FF2B5EF4-FFF2-40B4-BE49-F238E27FC236}">
                <a16:creationId xmlns:a16="http://schemas.microsoft.com/office/drawing/2014/main" id="{DE4E594D-A400-4919-A80A-193AE59610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885DD9-F2C7-41A1-9652-C6F6B38B96BF}"/>
              </a:ext>
            </a:extLst>
          </p:cNvPr>
          <p:cNvSpPr>
            <a:spLocks noGrp="1"/>
          </p:cNvSpPr>
          <p:nvPr>
            <p:ph type="sldNum" sz="quarter" idx="12"/>
          </p:nvPr>
        </p:nvSpPr>
        <p:spPr/>
        <p:txBody>
          <a:bodyPr/>
          <a:lstStyle/>
          <a:p>
            <a:fld id="{C5B515A8-515E-481B-8025-7389C33D6C3F}" type="slidenum">
              <a:rPr lang="en-US" smtClean="0"/>
              <a:t>‹#›</a:t>
            </a:fld>
            <a:endParaRPr lang="en-US"/>
          </a:p>
        </p:txBody>
      </p:sp>
    </p:spTree>
    <p:extLst>
      <p:ext uri="{BB962C8B-B14F-4D97-AF65-F5344CB8AC3E}">
        <p14:creationId xmlns:p14="http://schemas.microsoft.com/office/powerpoint/2010/main" val="3941931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38F34E-5469-4F58-A670-C47D30C129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168188-58E7-4F56-BC56-15FC9FF701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022391-BAF7-44CF-9D1E-6CE5640B09CB}"/>
              </a:ext>
            </a:extLst>
          </p:cNvPr>
          <p:cNvSpPr>
            <a:spLocks noGrp="1"/>
          </p:cNvSpPr>
          <p:nvPr>
            <p:ph type="dt" sz="half" idx="10"/>
          </p:nvPr>
        </p:nvSpPr>
        <p:spPr/>
        <p:txBody>
          <a:bodyPr/>
          <a:lstStyle/>
          <a:p>
            <a:fld id="{6DB9A57B-B87E-4073-B4FB-98029A7B69B4}" type="datetimeFigureOut">
              <a:rPr lang="en-US" smtClean="0"/>
              <a:t>3/6/2019</a:t>
            </a:fld>
            <a:endParaRPr lang="en-US"/>
          </a:p>
        </p:txBody>
      </p:sp>
      <p:sp>
        <p:nvSpPr>
          <p:cNvPr id="5" name="Footer Placeholder 4">
            <a:extLst>
              <a:ext uri="{FF2B5EF4-FFF2-40B4-BE49-F238E27FC236}">
                <a16:creationId xmlns:a16="http://schemas.microsoft.com/office/drawing/2014/main" id="{75959262-17DC-45C4-BA81-30D9EA6CC7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8A7ED9-DC59-45C6-91C9-835BE9664062}"/>
              </a:ext>
            </a:extLst>
          </p:cNvPr>
          <p:cNvSpPr>
            <a:spLocks noGrp="1"/>
          </p:cNvSpPr>
          <p:nvPr>
            <p:ph type="sldNum" sz="quarter" idx="12"/>
          </p:nvPr>
        </p:nvSpPr>
        <p:spPr/>
        <p:txBody>
          <a:bodyPr/>
          <a:lstStyle/>
          <a:p>
            <a:fld id="{C5B515A8-515E-481B-8025-7389C33D6C3F}" type="slidenum">
              <a:rPr lang="en-US" smtClean="0"/>
              <a:t>‹#›</a:t>
            </a:fld>
            <a:endParaRPr lang="en-US"/>
          </a:p>
        </p:txBody>
      </p:sp>
    </p:spTree>
    <p:extLst>
      <p:ext uri="{BB962C8B-B14F-4D97-AF65-F5344CB8AC3E}">
        <p14:creationId xmlns:p14="http://schemas.microsoft.com/office/powerpoint/2010/main" val="1365453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E023A-15A1-4CC0-97F6-B146FC42A3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C2E7BE-9610-4591-996C-232A3DE9D17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98C970-0E03-4041-89C9-5078F8ACF062}"/>
              </a:ext>
            </a:extLst>
          </p:cNvPr>
          <p:cNvSpPr>
            <a:spLocks noGrp="1"/>
          </p:cNvSpPr>
          <p:nvPr>
            <p:ph type="dt" sz="half" idx="10"/>
          </p:nvPr>
        </p:nvSpPr>
        <p:spPr/>
        <p:txBody>
          <a:bodyPr/>
          <a:lstStyle/>
          <a:p>
            <a:fld id="{6DB9A57B-B87E-4073-B4FB-98029A7B69B4}" type="datetimeFigureOut">
              <a:rPr lang="en-US" smtClean="0"/>
              <a:t>3/6/2019</a:t>
            </a:fld>
            <a:endParaRPr lang="en-US"/>
          </a:p>
        </p:txBody>
      </p:sp>
      <p:sp>
        <p:nvSpPr>
          <p:cNvPr id="5" name="Footer Placeholder 4">
            <a:extLst>
              <a:ext uri="{FF2B5EF4-FFF2-40B4-BE49-F238E27FC236}">
                <a16:creationId xmlns:a16="http://schemas.microsoft.com/office/drawing/2014/main" id="{598D2D3C-E6C7-4A79-BAB1-21FC4989C3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21639B-0FC2-4FF4-A2CE-AADC0E4E9184}"/>
              </a:ext>
            </a:extLst>
          </p:cNvPr>
          <p:cNvSpPr>
            <a:spLocks noGrp="1"/>
          </p:cNvSpPr>
          <p:nvPr>
            <p:ph type="sldNum" sz="quarter" idx="12"/>
          </p:nvPr>
        </p:nvSpPr>
        <p:spPr/>
        <p:txBody>
          <a:bodyPr/>
          <a:lstStyle/>
          <a:p>
            <a:fld id="{C5B515A8-515E-481B-8025-7389C33D6C3F}" type="slidenum">
              <a:rPr lang="en-US" smtClean="0"/>
              <a:t>‹#›</a:t>
            </a:fld>
            <a:endParaRPr lang="en-US"/>
          </a:p>
        </p:txBody>
      </p:sp>
    </p:spTree>
    <p:extLst>
      <p:ext uri="{BB962C8B-B14F-4D97-AF65-F5344CB8AC3E}">
        <p14:creationId xmlns:p14="http://schemas.microsoft.com/office/powerpoint/2010/main" val="1345955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B6BEF-4793-406D-BA6C-2F36D88162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F5414B-BB33-47BA-919F-0896837202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5FB8640-5A45-4A1E-B3E2-10C605C2257E}"/>
              </a:ext>
            </a:extLst>
          </p:cNvPr>
          <p:cNvSpPr>
            <a:spLocks noGrp="1"/>
          </p:cNvSpPr>
          <p:nvPr>
            <p:ph type="dt" sz="half" idx="10"/>
          </p:nvPr>
        </p:nvSpPr>
        <p:spPr/>
        <p:txBody>
          <a:bodyPr/>
          <a:lstStyle/>
          <a:p>
            <a:fld id="{6DB9A57B-B87E-4073-B4FB-98029A7B69B4}" type="datetimeFigureOut">
              <a:rPr lang="en-US" smtClean="0"/>
              <a:t>3/6/2019</a:t>
            </a:fld>
            <a:endParaRPr lang="en-US"/>
          </a:p>
        </p:txBody>
      </p:sp>
      <p:sp>
        <p:nvSpPr>
          <p:cNvPr id="5" name="Footer Placeholder 4">
            <a:extLst>
              <a:ext uri="{FF2B5EF4-FFF2-40B4-BE49-F238E27FC236}">
                <a16:creationId xmlns:a16="http://schemas.microsoft.com/office/drawing/2014/main" id="{163C3B63-A427-4818-8F74-F5BC1BE3C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173BB8-D445-45F3-AEE7-921003CD1041}"/>
              </a:ext>
            </a:extLst>
          </p:cNvPr>
          <p:cNvSpPr>
            <a:spLocks noGrp="1"/>
          </p:cNvSpPr>
          <p:nvPr>
            <p:ph type="sldNum" sz="quarter" idx="12"/>
          </p:nvPr>
        </p:nvSpPr>
        <p:spPr/>
        <p:txBody>
          <a:bodyPr/>
          <a:lstStyle/>
          <a:p>
            <a:fld id="{C5B515A8-515E-481B-8025-7389C33D6C3F}" type="slidenum">
              <a:rPr lang="en-US" smtClean="0"/>
              <a:t>‹#›</a:t>
            </a:fld>
            <a:endParaRPr lang="en-US"/>
          </a:p>
        </p:txBody>
      </p:sp>
    </p:spTree>
    <p:extLst>
      <p:ext uri="{BB962C8B-B14F-4D97-AF65-F5344CB8AC3E}">
        <p14:creationId xmlns:p14="http://schemas.microsoft.com/office/powerpoint/2010/main" val="4195825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DE83-4D18-472D-94B5-BC6088E04D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A77D7F-9AE3-47A2-AE0C-F78EBDF9216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C68CB6-312B-41D2-A28F-30D772E4C2F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9B6C06-BD63-4095-B686-41D1A4743602}"/>
              </a:ext>
            </a:extLst>
          </p:cNvPr>
          <p:cNvSpPr>
            <a:spLocks noGrp="1"/>
          </p:cNvSpPr>
          <p:nvPr>
            <p:ph type="dt" sz="half" idx="10"/>
          </p:nvPr>
        </p:nvSpPr>
        <p:spPr/>
        <p:txBody>
          <a:bodyPr/>
          <a:lstStyle/>
          <a:p>
            <a:fld id="{6DB9A57B-B87E-4073-B4FB-98029A7B69B4}" type="datetimeFigureOut">
              <a:rPr lang="en-US" smtClean="0"/>
              <a:t>3/6/2019</a:t>
            </a:fld>
            <a:endParaRPr lang="en-US"/>
          </a:p>
        </p:txBody>
      </p:sp>
      <p:sp>
        <p:nvSpPr>
          <p:cNvPr id="6" name="Footer Placeholder 5">
            <a:extLst>
              <a:ext uri="{FF2B5EF4-FFF2-40B4-BE49-F238E27FC236}">
                <a16:creationId xmlns:a16="http://schemas.microsoft.com/office/drawing/2014/main" id="{9FC2FFD0-0F50-4BFE-B6C2-235B126092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CB76AB-D6DE-4A3A-8519-F45F8F305DFF}"/>
              </a:ext>
            </a:extLst>
          </p:cNvPr>
          <p:cNvSpPr>
            <a:spLocks noGrp="1"/>
          </p:cNvSpPr>
          <p:nvPr>
            <p:ph type="sldNum" sz="quarter" idx="12"/>
          </p:nvPr>
        </p:nvSpPr>
        <p:spPr/>
        <p:txBody>
          <a:bodyPr/>
          <a:lstStyle/>
          <a:p>
            <a:fld id="{C5B515A8-515E-481B-8025-7389C33D6C3F}" type="slidenum">
              <a:rPr lang="en-US" smtClean="0"/>
              <a:t>‹#›</a:t>
            </a:fld>
            <a:endParaRPr lang="en-US"/>
          </a:p>
        </p:txBody>
      </p:sp>
    </p:spTree>
    <p:extLst>
      <p:ext uri="{BB962C8B-B14F-4D97-AF65-F5344CB8AC3E}">
        <p14:creationId xmlns:p14="http://schemas.microsoft.com/office/powerpoint/2010/main" val="2177444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240FF-1AEE-4D41-AFDC-A88867D5DE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8F29178-964E-4220-9ADB-6EBA346050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4F690C6-0135-49D8-84A5-7599492A84D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2D9422-8519-4A58-B309-BED315A015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DDF97BC-52DF-41E7-9313-E225C85A2E8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AF8569-69DB-4659-A036-4DEDCB5C29E3}"/>
              </a:ext>
            </a:extLst>
          </p:cNvPr>
          <p:cNvSpPr>
            <a:spLocks noGrp="1"/>
          </p:cNvSpPr>
          <p:nvPr>
            <p:ph type="dt" sz="half" idx="10"/>
          </p:nvPr>
        </p:nvSpPr>
        <p:spPr/>
        <p:txBody>
          <a:bodyPr/>
          <a:lstStyle/>
          <a:p>
            <a:fld id="{6DB9A57B-B87E-4073-B4FB-98029A7B69B4}" type="datetimeFigureOut">
              <a:rPr lang="en-US" smtClean="0"/>
              <a:t>3/6/2019</a:t>
            </a:fld>
            <a:endParaRPr lang="en-US"/>
          </a:p>
        </p:txBody>
      </p:sp>
      <p:sp>
        <p:nvSpPr>
          <p:cNvPr id="8" name="Footer Placeholder 7">
            <a:extLst>
              <a:ext uri="{FF2B5EF4-FFF2-40B4-BE49-F238E27FC236}">
                <a16:creationId xmlns:a16="http://schemas.microsoft.com/office/drawing/2014/main" id="{77720EC9-B261-4C86-89DD-E8F9BE41EC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A86D10-C73E-4FC2-9CAD-24B3FF77956A}"/>
              </a:ext>
            </a:extLst>
          </p:cNvPr>
          <p:cNvSpPr>
            <a:spLocks noGrp="1"/>
          </p:cNvSpPr>
          <p:nvPr>
            <p:ph type="sldNum" sz="quarter" idx="12"/>
          </p:nvPr>
        </p:nvSpPr>
        <p:spPr/>
        <p:txBody>
          <a:bodyPr/>
          <a:lstStyle/>
          <a:p>
            <a:fld id="{C5B515A8-515E-481B-8025-7389C33D6C3F}" type="slidenum">
              <a:rPr lang="en-US" smtClean="0"/>
              <a:t>‹#›</a:t>
            </a:fld>
            <a:endParaRPr lang="en-US"/>
          </a:p>
        </p:txBody>
      </p:sp>
    </p:spTree>
    <p:extLst>
      <p:ext uri="{BB962C8B-B14F-4D97-AF65-F5344CB8AC3E}">
        <p14:creationId xmlns:p14="http://schemas.microsoft.com/office/powerpoint/2010/main" val="3734558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EFF6B-1F96-44B4-8370-604189FBCD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85587C-1F9E-4AB9-A409-5C4C36816B63}"/>
              </a:ext>
            </a:extLst>
          </p:cNvPr>
          <p:cNvSpPr>
            <a:spLocks noGrp="1"/>
          </p:cNvSpPr>
          <p:nvPr>
            <p:ph type="dt" sz="half" idx="10"/>
          </p:nvPr>
        </p:nvSpPr>
        <p:spPr/>
        <p:txBody>
          <a:bodyPr/>
          <a:lstStyle/>
          <a:p>
            <a:fld id="{6DB9A57B-B87E-4073-B4FB-98029A7B69B4}" type="datetimeFigureOut">
              <a:rPr lang="en-US" smtClean="0"/>
              <a:t>3/6/2019</a:t>
            </a:fld>
            <a:endParaRPr lang="en-US"/>
          </a:p>
        </p:txBody>
      </p:sp>
      <p:sp>
        <p:nvSpPr>
          <p:cNvPr id="4" name="Footer Placeholder 3">
            <a:extLst>
              <a:ext uri="{FF2B5EF4-FFF2-40B4-BE49-F238E27FC236}">
                <a16:creationId xmlns:a16="http://schemas.microsoft.com/office/drawing/2014/main" id="{916E4521-B02A-4401-B14D-74B735D778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F5A9F60-1B59-4716-8712-2DED7DC15FB6}"/>
              </a:ext>
            </a:extLst>
          </p:cNvPr>
          <p:cNvSpPr>
            <a:spLocks noGrp="1"/>
          </p:cNvSpPr>
          <p:nvPr>
            <p:ph type="sldNum" sz="quarter" idx="12"/>
          </p:nvPr>
        </p:nvSpPr>
        <p:spPr/>
        <p:txBody>
          <a:bodyPr/>
          <a:lstStyle/>
          <a:p>
            <a:fld id="{C5B515A8-515E-481B-8025-7389C33D6C3F}" type="slidenum">
              <a:rPr lang="en-US" smtClean="0"/>
              <a:t>‹#›</a:t>
            </a:fld>
            <a:endParaRPr lang="en-US"/>
          </a:p>
        </p:txBody>
      </p:sp>
    </p:spTree>
    <p:extLst>
      <p:ext uri="{BB962C8B-B14F-4D97-AF65-F5344CB8AC3E}">
        <p14:creationId xmlns:p14="http://schemas.microsoft.com/office/powerpoint/2010/main" val="934987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C768EE-D5B0-45E6-8637-2F9108DBE979}"/>
              </a:ext>
            </a:extLst>
          </p:cNvPr>
          <p:cNvSpPr>
            <a:spLocks noGrp="1"/>
          </p:cNvSpPr>
          <p:nvPr>
            <p:ph type="dt" sz="half" idx="10"/>
          </p:nvPr>
        </p:nvSpPr>
        <p:spPr/>
        <p:txBody>
          <a:bodyPr/>
          <a:lstStyle/>
          <a:p>
            <a:fld id="{6DB9A57B-B87E-4073-B4FB-98029A7B69B4}" type="datetimeFigureOut">
              <a:rPr lang="en-US" smtClean="0"/>
              <a:t>3/6/2019</a:t>
            </a:fld>
            <a:endParaRPr lang="en-US"/>
          </a:p>
        </p:txBody>
      </p:sp>
      <p:sp>
        <p:nvSpPr>
          <p:cNvPr id="3" name="Footer Placeholder 2">
            <a:extLst>
              <a:ext uri="{FF2B5EF4-FFF2-40B4-BE49-F238E27FC236}">
                <a16:creationId xmlns:a16="http://schemas.microsoft.com/office/drawing/2014/main" id="{3B77C317-18EC-499D-9D76-F3F03F5D51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530668E-75F3-4A19-97C3-26E22759BBB3}"/>
              </a:ext>
            </a:extLst>
          </p:cNvPr>
          <p:cNvSpPr>
            <a:spLocks noGrp="1"/>
          </p:cNvSpPr>
          <p:nvPr>
            <p:ph type="sldNum" sz="quarter" idx="12"/>
          </p:nvPr>
        </p:nvSpPr>
        <p:spPr/>
        <p:txBody>
          <a:bodyPr/>
          <a:lstStyle/>
          <a:p>
            <a:fld id="{C5B515A8-515E-481B-8025-7389C33D6C3F}" type="slidenum">
              <a:rPr lang="en-US" smtClean="0"/>
              <a:t>‹#›</a:t>
            </a:fld>
            <a:endParaRPr lang="en-US"/>
          </a:p>
        </p:txBody>
      </p:sp>
    </p:spTree>
    <p:extLst>
      <p:ext uri="{BB962C8B-B14F-4D97-AF65-F5344CB8AC3E}">
        <p14:creationId xmlns:p14="http://schemas.microsoft.com/office/powerpoint/2010/main" val="168079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4E990-D306-4B65-BAB8-0A78C3D0C5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EF7633-AF7E-43AC-8980-DD82BBD423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5554B3-8B72-483A-B59D-4AFAF80916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23C459-4E42-4597-89A8-FCA327D5B0C0}"/>
              </a:ext>
            </a:extLst>
          </p:cNvPr>
          <p:cNvSpPr>
            <a:spLocks noGrp="1"/>
          </p:cNvSpPr>
          <p:nvPr>
            <p:ph type="dt" sz="half" idx="10"/>
          </p:nvPr>
        </p:nvSpPr>
        <p:spPr/>
        <p:txBody>
          <a:bodyPr/>
          <a:lstStyle/>
          <a:p>
            <a:fld id="{6DB9A57B-B87E-4073-B4FB-98029A7B69B4}" type="datetimeFigureOut">
              <a:rPr lang="en-US" smtClean="0"/>
              <a:t>3/6/2019</a:t>
            </a:fld>
            <a:endParaRPr lang="en-US"/>
          </a:p>
        </p:txBody>
      </p:sp>
      <p:sp>
        <p:nvSpPr>
          <p:cNvPr id="6" name="Footer Placeholder 5">
            <a:extLst>
              <a:ext uri="{FF2B5EF4-FFF2-40B4-BE49-F238E27FC236}">
                <a16:creationId xmlns:a16="http://schemas.microsoft.com/office/drawing/2014/main" id="{E86EBF86-4F7D-4795-9CA6-44FD52D94D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DA80EA-9CCE-4446-B2EB-4A74F21286CB}"/>
              </a:ext>
            </a:extLst>
          </p:cNvPr>
          <p:cNvSpPr>
            <a:spLocks noGrp="1"/>
          </p:cNvSpPr>
          <p:nvPr>
            <p:ph type="sldNum" sz="quarter" idx="12"/>
          </p:nvPr>
        </p:nvSpPr>
        <p:spPr/>
        <p:txBody>
          <a:bodyPr/>
          <a:lstStyle/>
          <a:p>
            <a:fld id="{C5B515A8-515E-481B-8025-7389C33D6C3F}" type="slidenum">
              <a:rPr lang="en-US" smtClean="0"/>
              <a:t>‹#›</a:t>
            </a:fld>
            <a:endParaRPr lang="en-US"/>
          </a:p>
        </p:txBody>
      </p:sp>
    </p:spTree>
    <p:extLst>
      <p:ext uri="{BB962C8B-B14F-4D97-AF65-F5344CB8AC3E}">
        <p14:creationId xmlns:p14="http://schemas.microsoft.com/office/powerpoint/2010/main" val="266779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701E1-F40F-4251-87D1-6448B60AC6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89F641-699D-4827-93B5-4B18661E5D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EE0ABE-516A-4D36-8305-FF4E2FEC4F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62CCE6-F5E8-4AA0-AE5E-D3B1CEBE7FE3}"/>
              </a:ext>
            </a:extLst>
          </p:cNvPr>
          <p:cNvSpPr>
            <a:spLocks noGrp="1"/>
          </p:cNvSpPr>
          <p:nvPr>
            <p:ph type="dt" sz="half" idx="10"/>
          </p:nvPr>
        </p:nvSpPr>
        <p:spPr/>
        <p:txBody>
          <a:bodyPr/>
          <a:lstStyle/>
          <a:p>
            <a:fld id="{6DB9A57B-B87E-4073-B4FB-98029A7B69B4}" type="datetimeFigureOut">
              <a:rPr lang="en-US" smtClean="0"/>
              <a:t>3/6/2019</a:t>
            </a:fld>
            <a:endParaRPr lang="en-US"/>
          </a:p>
        </p:txBody>
      </p:sp>
      <p:sp>
        <p:nvSpPr>
          <p:cNvPr id="6" name="Footer Placeholder 5">
            <a:extLst>
              <a:ext uri="{FF2B5EF4-FFF2-40B4-BE49-F238E27FC236}">
                <a16:creationId xmlns:a16="http://schemas.microsoft.com/office/drawing/2014/main" id="{8812AA16-E3B1-42BC-AE62-2FC60D8DF7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B7450-E6B4-4B32-80B0-5F7F9DFC57D0}"/>
              </a:ext>
            </a:extLst>
          </p:cNvPr>
          <p:cNvSpPr>
            <a:spLocks noGrp="1"/>
          </p:cNvSpPr>
          <p:nvPr>
            <p:ph type="sldNum" sz="quarter" idx="12"/>
          </p:nvPr>
        </p:nvSpPr>
        <p:spPr/>
        <p:txBody>
          <a:bodyPr/>
          <a:lstStyle/>
          <a:p>
            <a:fld id="{C5B515A8-515E-481B-8025-7389C33D6C3F}" type="slidenum">
              <a:rPr lang="en-US" smtClean="0"/>
              <a:t>‹#›</a:t>
            </a:fld>
            <a:endParaRPr lang="en-US"/>
          </a:p>
        </p:txBody>
      </p:sp>
    </p:spTree>
    <p:extLst>
      <p:ext uri="{BB962C8B-B14F-4D97-AF65-F5344CB8AC3E}">
        <p14:creationId xmlns:p14="http://schemas.microsoft.com/office/powerpoint/2010/main" val="1197957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C45758-24FA-414C-ABB0-C52CDFF542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BAEC15-9B6B-43E4-A62D-75F6EE03C9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657353-40E0-4B99-8721-55251EF72E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B9A57B-B87E-4073-B4FB-98029A7B69B4}" type="datetimeFigureOut">
              <a:rPr lang="en-US" smtClean="0"/>
              <a:t>3/6/2019</a:t>
            </a:fld>
            <a:endParaRPr lang="en-US"/>
          </a:p>
        </p:txBody>
      </p:sp>
      <p:sp>
        <p:nvSpPr>
          <p:cNvPr id="5" name="Footer Placeholder 4">
            <a:extLst>
              <a:ext uri="{FF2B5EF4-FFF2-40B4-BE49-F238E27FC236}">
                <a16:creationId xmlns:a16="http://schemas.microsoft.com/office/drawing/2014/main" id="{04B0BE1D-C738-4ACB-B995-52CB45D280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E2FED73-276F-489B-ABB9-8286F44DF6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515A8-515E-481B-8025-7389C33D6C3F}" type="slidenum">
              <a:rPr lang="en-US" smtClean="0"/>
              <a:t>‹#›</a:t>
            </a:fld>
            <a:endParaRPr lang="en-US"/>
          </a:p>
        </p:txBody>
      </p:sp>
    </p:spTree>
    <p:extLst>
      <p:ext uri="{BB962C8B-B14F-4D97-AF65-F5344CB8AC3E}">
        <p14:creationId xmlns:p14="http://schemas.microsoft.com/office/powerpoint/2010/main" val="921288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3F85E08-DA22-40E3-8812-962AC0BCB2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3C0C4791-2AD1-47DF-814C-D1A64710DF41}"/>
              </a:ext>
            </a:extLst>
          </p:cNvPr>
          <p:cNvSpPr>
            <a:spLocks noGrp="1"/>
          </p:cNvSpPr>
          <p:nvPr>
            <p:ph type="ctrTitle"/>
          </p:nvPr>
        </p:nvSpPr>
        <p:spPr>
          <a:xfrm>
            <a:off x="1524000" y="406400"/>
            <a:ext cx="9144000" cy="2387600"/>
          </a:xfrm>
        </p:spPr>
        <p:txBody>
          <a:bodyPr/>
          <a:lstStyle/>
          <a:p>
            <a:r>
              <a:rPr lang="en-US" dirty="0"/>
              <a:t>BELIEVER’S BLUEPRINT FOR DAILY LIVING</a:t>
            </a:r>
          </a:p>
        </p:txBody>
      </p:sp>
      <p:sp>
        <p:nvSpPr>
          <p:cNvPr id="3" name="Subtitle 2">
            <a:extLst>
              <a:ext uri="{FF2B5EF4-FFF2-40B4-BE49-F238E27FC236}">
                <a16:creationId xmlns:a16="http://schemas.microsoft.com/office/drawing/2014/main" id="{51E768C2-5227-47AD-8B52-F50F2DD37590}"/>
              </a:ext>
            </a:extLst>
          </p:cNvPr>
          <p:cNvSpPr>
            <a:spLocks noGrp="1"/>
          </p:cNvSpPr>
          <p:nvPr>
            <p:ph type="subTitle" idx="1"/>
          </p:nvPr>
        </p:nvSpPr>
        <p:spPr>
          <a:xfrm>
            <a:off x="1524000" y="3062177"/>
            <a:ext cx="9144000" cy="2881423"/>
          </a:xfrm>
        </p:spPr>
        <p:txBody>
          <a:bodyPr>
            <a:normAutofit fontScale="92500" lnSpcReduction="10000"/>
          </a:bodyPr>
          <a:lstStyle/>
          <a:p>
            <a:r>
              <a:rPr lang="zh-CN" altLang="en-US" sz="4800" b="1" dirty="0">
                <a:solidFill>
                  <a:srgbClr val="C00000"/>
                </a:solidFill>
              </a:rPr>
              <a:t>信徒日常生活的藍圖</a:t>
            </a:r>
            <a:endParaRPr lang="en-US" altLang="zh-CN" sz="4800" b="1" dirty="0">
              <a:solidFill>
                <a:srgbClr val="C00000"/>
              </a:solidFill>
            </a:endParaRPr>
          </a:p>
          <a:p>
            <a:endParaRPr lang="en-US" sz="3600" b="1" dirty="0"/>
          </a:p>
          <a:p>
            <a:endParaRPr lang="en-US" sz="3600" b="1" dirty="0"/>
          </a:p>
          <a:p>
            <a:r>
              <a:rPr lang="en-US" sz="3600" b="1" dirty="0"/>
              <a:t>Pastor Dale Barrett</a:t>
            </a:r>
          </a:p>
          <a:p>
            <a:r>
              <a:rPr lang="en-US" sz="3600" b="1" dirty="0"/>
              <a:t>3-10-2019</a:t>
            </a:r>
          </a:p>
        </p:txBody>
      </p:sp>
    </p:spTree>
    <p:extLst>
      <p:ext uri="{BB962C8B-B14F-4D97-AF65-F5344CB8AC3E}">
        <p14:creationId xmlns:p14="http://schemas.microsoft.com/office/powerpoint/2010/main" val="3895536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2A39606-8FB8-4CD8-BC28-AB472C6982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480"/>
            <a:ext cx="12192000" cy="6827520"/>
          </a:xfrm>
          <a:prstGeom prst="rect">
            <a:avLst/>
          </a:prstGeom>
        </p:spPr>
      </p:pic>
      <p:sp>
        <p:nvSpPr>
          <p:cNvPr id="2" name="Title 1">
            <a:extLst>
              <a:ext uri="{FF2B5EF4-FFF2-40B4-BE49-F238E27FC236}">
                <a16:creationId xmlns:a16="http://schemas.microsoft.com/office/drawing/2014/main" id="{6863CF55-9DFE-4C79-8415-52E4E3D7FD02}"/>
              </a:ext>
            </a:extLst>
          </p:cNvPr>
          <p:cNvSpPr>
            <a:spLocks noGrp="1"/>
          </p:cNvSpPr>
          <p:nvPr>
            <p:ph type="title"/>
          </p:nvPr>
        </p:nvSpPr>
        <p:spPr>
          <a:xfrm>
            <a:off x="1400536" y="365125"/>
            <a:ext cx="9953263" cy="1325563"/>
          </a:xfrm>
        </p:spPr>
        <p:txBody>
          <a:bodyPr>
            <a:normAutofit/>
          </a:bodyPr>
          <a:lstStyle/>
          <a:p>
            <a:r>
              <a:rPr lang="en-US" sz="4000" b="1" dirty="0">
                <a:latin typeface="DengXian" panose="02010600030101010101" pitchFamily="2" charset="-122"/>
                <a:ea typeface="DengXian" panose="02010600030101010101" pitchFamily="2" charset="-122"/>
              </a:rPr>
              <a:t>5.  REST IN THE LORD. Verse 7</a:t>
            </a:r>
            <a:br>
              <a:rPr lang="en-US" sz="4000" b="1" dirty="0">
                <a:latin typeface="DengXian" panose="02010600030101010101" pitchFamily="2" charset="-122"/>
                <a:ea typeface="DengXian" panose="02010600030101010101" pitchFamily="2" charset="-122"/>
              </a:rPr>
            </a:br>
            <a:r>
              <a:rPr lang="en-US" sz="4000" b="1" dirty="0">
                <a:latin typeface="DengXian" panose="02010600030101010101" pitchFamily="2" charset="-122"/>
                <a:ea typeface="DengXian" panose="02010600030101010101" pitchFamily="2" charset="-122"/>
              </a:rPr>
              <a:t>     </a:t>
            </a:r>
            <a:r>
              <a:rPr lang="zh-CN" altLang="en-US" sz="4000" b="1" dirty="0">
                <a:solidFill>
                  <a:srgbClr val="C00000"/>
                </a:solidFill>
                <a:latin typeface="DengXian" panose="02010600030101010101" pitchFamily="2" charset="-122"/>
                <a:ea typeface="DengXian" panose="02010600030101010101" pitchFamily="2" charset="-122"/>
              </a:rPr>
              <a:t>安息在主裡面，</a:t>
            </a:r>
            <a:r>
              <a:rPr lang="en-US" altLang="zh-CN" sz="4000" b="1" dirty="0">
                <a:solidFill>
                  <a:srgbClr val="C00000"/>
                </a:solidFill>
                <a:latin typeface="DengXian" panose="02010600030101010101" pitchFamily="2" charset="-122"/>
                <a:ea typeface="DengXian" panose="02010600030101010101" pitchFamily="2" charset="-122"/>
              </a:rPr>
              <a:t>7</a:t>
            </a:r>
            <a:r>
              <a:rPr lang="zh-CN" altLang="en-US" sz="4000" b="1" dirty="0">
                <a:solidFill>
                  <a:srgbClr val="C00000"/>
                </a:solidFill>
                <a:latin typeface="DengXian" panose="02010600030101010101" pitchFamily="2" charset="-122"/>
                <a:ea typeface="DengXian" panose="02010600030101010101" pitchFamily="2" charset="-122"/>
              </a:rPr>
              <a:t>節</a:t>
            </a:r>
            <a:endParaRPr lang="en-US" sz="4000" b="1" dirty="0">
              <a:solidFill>
                <a:srgbClr val="C00000"/>
              </a:solidFill>
              <a:latin typeface="DengXian" panose="02010600030101010101" pitchFamily="2" charset="-122"/>
              <a:ea typeface="DengXian" panose="02010600030101010101" pitchFamily="2" charset="-122"/>
            </a:endParaRPr>
          </a:p>
        </p:txBody>
      </p:sp>
      <p:sp>
        <p:nvSpPr>
          <p:cNvPr id="3" name="Content Placeholder 2">
            <a:extLst>
              <a:ext uri="{FF2B5EF4-FFF2-40B4-BE49-F238E27FC236}">
                <a16:creationId xmlns:a16="http://schemas.microsoft.com/office/drawing/2014/main" id="{5CD30688-69DA-431B-B1CA-D05E2CC2926E}"/>
              </a:ext>
            </a:extLst>
          </p:cNvPr>
          <p:cNvSpPr>
            <a:spLocks noGrp="1"/>
          </p:cNvSpPr>
          <p:nvPr>
            <p:ph idx="1"/>
          </p:nvPr>
        </p:nvSpPr>
        <p:spPr>
          <a:xfrm>
            <a:off x="1261640" y="1825625"/>
            <a:ext cx="10486664" cy="4909712"/>
          </a:xfrm>
        </p:spPr>
        <p:txBody>
          <a:bodyPr>
            <a:normAutofit lnSpcReduction="10000"/>
          </a:bodyPr>
          <a:lstStyle/>
          <a:p>
            <a:pPr marL="0" indent="0">
              <a:buNone/>
            </a:pPr>
            <a:r>
              <a:rPr lang="en-US" sz="3200" b="1" dirty="0">
                <a:latin typeface="+mn-ea"/>
              </a:rPr>
              <a:t>“</a:t>
            </a:r>
            <a:r>
              <a:rPr lang="en-US" sz="3200" b="1" i="1" dirty="0">
                <a:latin typeface="+mn-ea"/>
              </a:rPr>
              <a:t>Be still</a:t>
            </a:r>
            <a:r>
              <a:rPr lang="en-US" sz="3200" b="1" dirty="0">
                <a:latin typeface="+mn-ea"/>
              </a:rPr>
              <a:t>”…cease from your labors.</a:t>
            </a:r>
          </a:p>
          <a:p>
            <a:pPr marL="0" indent="0">
              <a:buNone/>
            </a:pPr>
            <a:r>
              <a:rPr lang="zh-CN" altLang="en-US" sz="3200" b="1" dirty="0">
                <a:latin typeface="+mn-ea"/>
              </a:rPr>
              <a:t>         </a:t>
            </a:r>
            <a:r>
              <a:rPr lang="zh-CN" altLang="en-US" sz="3200" b="1" dirty="0">
                <a:solidFill>
                  <a:srgbClr val="C00000"/>
                </a:solidFill>
                <a:latin typeface="+mn-ea"/>
              </a:rPr>
              <a:t>“要靜止” </a:t>
            </a:r>
            <a:r>
              <a:rPr lang="en-US" altLang="zh-CN" sz="3200" b="1" dirty="0">
                <a:solidFill>
                  <a:srgbClr val="C00000"/>
                </a:solidFill>
                <a:latin typeface="+mn-ea"/>
              </a:rPr>
              <a:t>…</a:t>
            </a:r>
            <a:r>
              <a:rPr lang="zh-CN" altLang="en-US" sz="3200" b="1" dirty="0">
                <a:solidFill>
                  <a:srgbClr val="C00000"/>
                </a:solidFill>
                <a:latin typeface="+mn-ea"/>
              </a:rPr>
              <a:t>停下工作。</a:t>
            </a:r>
            <a:endParaRPr lang="en-US" sz="3200" b="1" dirty="0">
              <a:solidFill>
                <a:srgbClr val="C00000"/>
              </a:solidFill>
              <a:latin typeface="+mn-ea"/>
            </a:endParaRPr>
          </a:p>
          <a:p>
            <a:pPr marL="0" indent="0">
              <a:buNone/>
            </a:pPr>
            <a:r>
              <a:rPr lang="en-US" sz="3200" b="1" dirty="0">
                <a:latin typeface="+mn-ea"/>
              </a:rPr>
              <a:t>HOW CAN WE BE STILL?</a:t>
            </a:r>
          </a:p>
          <a:p>
            <a:pPr marL="0" indent="0">
              <a:buNone/>
            </a:pPr>
            <a:r>
              <a:rPr lang="zh-CN" altLang="en-US" sz="3200" b="1" dirty="0">
                <a:latin typeface="+mn-ea"/>
              </a:rPr>
              <a:t>         </a:t>
            </a:r>
            <a:r>
              <a:rPr lang="zh-CN" altLang="en-US" sz="3200" b="1" dirty="0">
                <a:solidFill>
                  <a:srgbClr val="C00000"/>
                </a:solidFill>
                <a:latin typeface="+mn-ea"/>
              </a:rPr>
              <a:t>我們如何能靜止？</a:t>
            </a:r>
            <a:endParaRPr lang="en-US" sz="3200" b="1" dirty="0">
              <a:solidFill>
                <a:srgbClr val="C00000"/>
              </a:solidFill>
              <a:latin typeface="+mn-ea"/>
            </a:endParaRPr>
          </a:p>
          <a:p>
            <a:pPr marL="0" indent="0">
              <a:buNone/>
            </a:pPr>
            <a:r>
              <a:rPr lang="en-US" sz="3200" b="1" i="1" dirty="0">
                <a:latin typeface="+mn-ea"/>
              </a:rPr>
              <a:t>“Wait patiently before Him</a:t>
            </a:r>
            <a:r>
              <a:rPr lang="en-US" sz="3200" b="1" dirty="0">
                <a:latin typeface="+mn-ea"/>
              </a:rPr>
              <a:t>…”, the key to daily strength, Isaiah 40:31.</a:t>
            </a:r>
          </a:p>
          <a:p>
            <a:pPr marL="0" indent="0">
              <a:buNone/>
            </a:pPr>
            <a:r>
              <a:rPr lang="zh-CN" altLang="en-US" sz="3200" b="1" dirty="0">
                <a:solidFill>
                  <a:srgbClr val="C00000"/>
                </a:solidFill>
                <a:latin typeface="+mn-ea"/>
              </a:rPr>
              <a:t>         “耐心等候在祂面前</a:t>
            </a:r>
            <a:r>
              <a:rPr lang="en-US" altLang="zh-CN" sz="3200" b="1" dirty="0">
                <a:solidFill>
                  <a:srgbClr val="C00000"/>
                </a:solidFill>
                <a:latin typeface="+mn-ea"/>
              </a:rPr>
              <a:t>…</a:t>
            </a:r>
            <a:r>
              <a:rPr lang="zh-CN" altLang="en-US" sz="3200" b="1" dirty="0">
                <a:solidFill>
                  <a:srgbClr val="C00000"/>
                </a:solidFill>
                <a:latin typeface="+mn-ea"/>
              </a:rPr>
              <a:t>” 是每日得力的關鍵，賽</a:t>
            </a:r>
            <a:r>
              <a:rPr lang="en-US" altLang="zh-CN" sz="3200" b="1" dirty="0">
                <a:solidFill>
                  <a:srgbClr val="C00000"/>
                </a:solidFill>
                <a:latin typeface="+mn-ea"/>
              </a:rPr>
              <a:t>40:31.</a:t>
            </a:r>
            <a:endParaRPr lang="en-US" sz="3200" b="1" dirty="0">
              <a:solidFill>
                <a:srgbClr val="C00000"/>
              </a:solidFill>
              <a:latin typeface="+mn-ea"/>
            </a:endParaRPr>
          </a:p>
          <a:p>
            <a:pPr marL="0" indent="0">
              <a:buNone/>
            </a:pPr>
            <a:r>
              <a:rPr lang="en-US" sz="3200" b="1" dirty="0">
                <a:latin typeface="+mn-ea"/>
              </a:rPr>
              <a:t>HOW ARE WE TO WAIT?</a:t>
            </a:r>
          </a:p>
          <a:p>
            <a:pPr marL="0" indent="0">
              <a:buNone/>
            </a:pPr>
            <a:r>
              <a:rPr lang="zh-CN" altLang="en-US" sz="3200" b="1" dirty="0">
                <a:latin typeface="+mn-ea"/>
              </a:rPr>
              <a:t>         </a:t>
            </a:r>
            <a:r>
              <a:rPr lang="zh-CN" altLang="en-US" sz="3200" b="1" dirty="0">
                <a:solidFill>
                  <a:srgbClr val="C00000"/>
                </a:solidFill>
                <a:latin typeface="+mn-ea"/>
              </a:rPr>
              <a:t>我們該如何等候</a:t>
            </a:r>
            <a:r>
              <a:rPr lang="en-US" altLang="zh-CN" sz="3200" b="1" dirty="0">
                <a:solidFill>
                  <a:srgbClr val="C00000"/>
                </a:solidFill>
                <a:latin typeface="+mn-ea"/>
              </a:rPr>
              <a:t>?</a:t>
            </a:r>
            <a:endParaRPr lang="en-US" sz="3200" b="1" dirty="0">
              <a:solidFill>
                <a:srgbClr val="C00000"/>
              </a:solidFill>
              <a:latin typeface="+mn-ea"/>
            </a:endParaRPr>
          </a:p>
        </p:txBody>
      </p:sp>
    </p:spTree>
    <p:extLst>
      <p:ext uri="{BB962C8B-B14F-4D97-AF65-F5344CB8AC3E}">
        <p14:creationId xmlns:p14="http://schemas.microsoft.com/office/powerpoint/2010/main" val="1299459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DE87159-0EB4-4C0E-BBBF-252CA55210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480"/>
            <a:ext cx="12192000" cy="6827520"/>
          </a:xfrm>
          <a:prstGeom prst="rect">
            <a:avLst/>
          </a:prstGeom>
        </p:spPr>
      </p:pic>
      <p:sp>
        <p:nvSpPr>
          <p:cNvPr id="2" name="Title 1">
            <a:extLst>
              <a:ext uri="{FF2B5EF4-FFF2-40B4-BE49-F238E27FC236}">
                <a16:creationId xmlns:a16="http://schemas.microsoft.com/office/drawing/2014/main" id="{BBDD8534-E7F0-4AD8-8D35-07B2EF68F936}"/>
              </a:ext>
            </a:extLst>
          </p:cNvPr>
          <p:cNvSpPr>
            <a:spLocks noGrp="1"/>
          </p:cNvSpPr>
          <p:nvPr>
            <p:ph type="title"/>
          </p:nvPr>
        </p:nvSpPr>
        <p:spPr>
          <a:xfrm>
            <a:off x="838200" y="197856"/>
            <a:ext cx="10515600" cy="939568"/>
          </a:xfrm>
        </p:spPr>
        <p:txBody>
          <a:bodyPr>
            <a:normAutofit/>
          </a:bodyPr>
          <a:lstStyle/>
          <a:p>
            <a:r>
              <a:rPr lang="en-US" sz="4000" b="1" dirty="0">
                <a:latin typeface="DengXian" panose="02010600030101010101" pitchFamily="2" charset="-122"/>
                <a:ea typeface="DengXian" panose="02010600030101010101" pitchFamily="2" charset="-122"/>
              </a:rPr>
              <a:t>CHALLENGE </a:t>
            </a:r>
            <a:r>
              <a:rPr lang="zh-CN" altLang="en-US" sz="4000" b="1" dirty="0">
                <a:solidFill>
                  <a:srgbClr val="C00000"/>
                </a:solidFill>
                <a:latin typeface="DengXian" panose="02010600030101010101" pitchFamily="2" charset="-122"/>
                <a:ea typeface="DengXian" panose="02010600030101010101" pitchFamily="2" charset="-122"/>
              </a:rPr>
              <a:t>挑戰</a:t>
            </a:r>
            <a:endParaRPr lang="en-US" sz="4000" b="1" dirty="0">
              <a:solidFill>
                <a:srgbClr val="C00000"/>
              </a:solidFill>
              <a:latin typeface="DengXian" panose="02010600030101010101" pitchFamily="2" charset="-122"/>
              <a:ea typeface="DengXian" panose="02010600030101010101" pitchFamily="2" charset="-122"/>
            </a:endParaRPr>
          </a:p>
        </p:txBody>
      </p:sp>
      <p:sp>
        <p:nvSpPr>
          <p:cNvPr id="3" name="Content Placeholder 2">
            <a:extLst>
              <a:ext uri="{FF2B5EF4-FFF2-40B4-BE49-F238E27FC236}">
                <a16:creationId xmlns:a16="http://schemas.microsoft.com/office/drawing/2014/main" id="{081CE75F-E427-43FC-B74C-FC81BE8F9F0B}"/>
              </a:ext>
            </a:extLst>
          </p:cNvPr>
          <p:cNvSpPr>
            <a:spLocks noGrp="1"/>
          </p:cNvSpPr>
          <p:nvPr>
            <p:ph idx="1"/>
          </p:nvPr>
        </p:nvSpPr>
        <p:spPr>
          <a:xfrm>
            <a:off x="669073" y="1137424"/>
            <a:ext cx="10827834" cy="5720576"/>
          </a:xfrm>
        </p:spPr>
        <p:txBody>
          <a:bodyPr>
            <a:normAutofit fontScale="92500" lnSpcReduction="10000"/>
          </a:bodyPr>
          <a:lstStyle/>
          <a:p>
            <a:r>
              <a:rPr lang="en-US" sz="3000" b="1" dirty="0">
                <a:latin typeface="DengXian" panose="02010600030101010101" pitchFamily="2" charset="-122"/>
                <a:ea typeface="DengXian" panose="02010600030101010101" pitchFamily="2" charset="-122"/>
              </a:rPr>
              <a:t>These seven verses are bookended by the command, “</a:t>
            </a:r>
            <a:r>
              <a:rPr lang="en-US" sz="3000" b="1" i="1" dirty="0">
                <a:latin typeface="DengXian" panose="02010600030101010101" pitchFamily="2" charset="-122"/>
                <a:ea typeface="DengXian" panose="02010600030101010101" pitchFamily="2" charset="-122"/>
              </a:rPr>
              <a:t>do not fret”</a:t>
            </a:r>
          </a:p>
          <a:p>
            <a:pPr marL="0" indent="0">
              <a:buNone/>
            </a:pPr>
            <a:r>
              <a:rPr lang="zh-CN" altLang="en-US" sz="3000" b="1" i="1" dirty="0">
                <a:latin typeface="DengXian" panose="02010600030101010101" pitchFamily="2" charset="-122"/>
                <a:ea typeface="DengXian" panose="02010600030101010101" pitchFamily="2" charset="-122"/>
              </a:rPr>
              <a:t>  </a:t>
            </a:r>
            <a:r>
              <a:rPr lang="zh-CN" altLang="en-US" sz="3000" b="1" i="1" dirty="0">
                <a:solidFill>
                  <a:srgbClr val="C00000"/>
                </a:solidFill>
                <a:latin typeface="DengXian" panose="02010600030101010101" pitchFamily="2" charset="-122"/>
                <a:ea typeface="DengXian" panose="02010600030101010101" pitchFamily="2" charset="-122"/>
              </a:rPr>
              <a:t>這七節經文被夾在“不要心懷不平”的吩咐中。</a:t>
            </a:r>
            <a:endParaRPr lang="en-US" sz="3000" b="1" i="1" dirty="0">
              <a:solidFill>
                <a:srgbClr val="C00000"/>
              </a:solidFill>
              <a:latin typeface="DengXian" panose="02010600030101010101" pitchFamily="2" charset="-122"/>
              <a:ea typeface="DengXian" panose="02010600030101010101" pitchFamily="2" charset="-122"/>
            </a:endParaRPr>
          </a:p>
          <a:p>
            <a:r>
              <a:rPr lang="en-US" sz="3000" b="1" i="1" dirty="0">
                <a:latin typeface="DengXian" panose="02010600030101010101" pitchFamily="2" charset="-122"/>
                <a:ea typeface="DengXian" panose="02010600030101010101" pitchFamily="2" charset="-122"/>
              </a:rPr>
              <a:t>“</a:t>
            </a:r>
            <a:r>
              <a:rPr lang="en-US" sz="3000" b="1" dirty="0">
                <a:latin typeface="DengXian" panose="02010600030101010101" pitchFamily="2" charset="-122"/>
                <a:ea typeface="DengXian" panose="02010600030101010101" pitchFamily="2" charset="-122"/>
              </a:rPr>
              <a:t>Fretting” turns us inward; it turns us away from seeing the resources of God.  It, thus, changes the contour of our daily lives because of how we choose to react/respond to its daily challenges.</a:t>
            </a:r>
          </a:p>
          <a:p>
            <a:pPr marL="0" indent="0">
              <a:buNone/>
            </a:pPr>
            <a:r>
              <a:rPr lang="zh-CN" altLang="en-US" sz="3000" b="1" dirty="0">
                <a:solidFill>
                  <a:srgbClr val="C00000"/>
                </a:solidFill>
                <a:latin typeface="DengXian" panose="02010600030101010101" pitchFamily="2" charset="-122"/>
                <a:ea typeface="DengXian" panose="02010600030101010101" pitchFamily="2" charset="-122"/>
              </a:rPr>
              <a:t>   “心懷不平”使我</a:t>
            </a:r>
            <a:r>
              <a:rPr lang="zh-CN" altLang="en-US" sz="3000" b="1">
                <a:solidFill>
                  <a:srgbClr val="C00000"/>
                </a:solidFill>
                <a:latin typeface="DengXian" panose="02010600030101010101" pitchFamily="2" charset="-122"/>
                <a:ea typeface="DengXian" panose="02010600030101010101" pitchFamily="2" charset="-122"/>
              </a:rPr>
              <a:t>們往內看；</a:t>
            </a:r>
            <a:r>
              <a:rPr lang="zh-CN" altLang="en-US" sz="3000" b="1" dirty="0">
                <a:solidFill>
                  <a:srgbClr val="C00000"/>
                </a:solidFill>
                <a:latin typeface="DengXian" panose="02010600030101010101" pitchFamily="2" charset="-122"/>
                <a:ea typeface="DengXian" panose="02010600030101010101" pitchFamily="2" charset="-122"/>
              </a:rPr>
              <a:t>看不見上帝的資源。因此它改變我們   </a:t>
            </a:r>
            <a:endParaRPr lang="en-US" altLang="zh-CN" sz="3000" b="1" dirty="0">
              <a:solidFill>
                <a:srgbClr val="C00000"/>
              </a:solidFill>
              <a:latin typeface="DengXian" panose="02010600030101010101" pitchFamily="2" charset="-122"/>
              <a:ea typeface="DengXian" panose="02010600030101010101" pitchFamily="2" charset="-122"/>
            </a:endParaRPr>
          </a:p>
          <a:p>
            <a:pPr marL="0" indent="0">
              <a:buNone/>
            </a:pPr>
            <a:r>
              <a:rPr lang="en-US" altLang="zh-CN" sz="3000" b="1" dirty="0">
                <a:solidFill>
                  <a:srgbClr val="C00000"/>
                </a:solidFill>
                <a:latin typeface="DengXian" panose="02010600030101010101" pitchFamily="2" charset="-122"/>
                <a:ea typeface="DengXian" panose="02010600030101010101" pitchFamily="2" charset="-122"/>
              </a:rPr>
              <a:t>   </a:t>
            </a:r>
            <a:r>
              <a:rPr lang="zh-CN" altLang="en-US" sz="3000" b="1" dirty="0">
                <a:solidFill>
                  <a:srgbClr val="C00000"/>
                </a:solidFill>
                <a:latin typeface="DengXian" panose="02010600030101010101" pitchFamily="2" charset="-122"/>
                <a:ea typeface="DengXian" panose="02010600030101010101" pitchFamily="2" charset="-122"/>
              </a:rPr>
              <a:t>日常生活的輪廓，乃因我們如何選擇反應</a:t>
            </a:r>
            <a:r>
              <a:rPr lang="en-US" altLang="zh-CN" sz="3000" b="1" dirty="0">
                <a:solidFill>
                  <a:srgbClr val="C00000"/>
                </a:solidFill>
                <a:latin typeface="DengXian" panose="02010600030101010101" pitchFamily="2" charset="-122"/>
                <a:ea typeface="DengXian" panose="02010600030101010101" pitchFamily="2" charset="-122"/>
              </a:rPr>
              <a:t>/</a:t>
            </a:r>
            <a:r>
              <a:rPr lang="zh-CN" altLang="en-US" sz="3000" b="1" dirty="0">
                <a:solidFill>
                  <a:srgbClr val="C00000"/>
                </a:solidFill>
                <a:latin typeface="DengXian" panose="02010600030101010101" pitchFamily="2" charset="-122"/>
                <a:ea typeface="DengXian" panose="02010600030101010101" pitchFamily="2" charset="-122"/>
              </a:rPr>
              <a:t>回應每日的挑戰。</a:t>
            </a:r>
            <a:endParaRPr lang="en-US" sz="3000" b="1" dirty="0">
              <a:solidFill>
                <a:srgbClr val="C00000"/>
              </a:solidFill>
              <a:latin typeface="DengXian" panose="02010600030101010101" pitchFamily="2" charset="-122"/>
              <a:ea typeface="DengXian" panose="02010600030101010101" pitchFamily="2" charset="-122"/>
            </a:endParaRPr>
          </a:p>
          <a:p>
            <a:r>
              <a:rPr lang="en-US" sz="3000" b="1" dirty="0">
                <a:latin typeface="DengXian" panose="02010600030101010101" pitchFamily="2" charset="-122"/>
                <a:ea typeface="DengXian" panose="02010600030101010101" pitchFamily="2" charset="-122"/>
              </a:rPr>
              <a:t>Peter, in Matthew 14:22-33, and his walk on water…learning to walk by faith with our eyes fixed on Jesus </a:t>
            </a:r>
          </a:p>
          <a:p>
            <a:pPr marL="0" indent="0">
              <a:buNone/>
            </a:pPr>
            <a:r>
              <a:rPr lang="en-US" sz="3000" b="1" dirty="0">
                <a:latin typeface="DengXian" panose="02010600030101010101" pitchFamily="2" charset="-122"/>
                <a:ea typeface="DengXian" panose="02010600030101010101" pitchFamily="2" charset="-122"/>
              </a:rPr>
              <a:t>   </a:t>
            </a:r>
            <a:r>
              <a:rPr lang="zh-CN" altLang="en-US" sz="3000" b="1" dirty="0">
                <a:solidFill>
                  <a:srgbClr val="C00000"/>
                </a:solidFill>
                <a:latin typeface="DengXian" panose="02010600030101010101" pitchFamily="2" charset="-122"/>
                <a:ea typeface="DengXian" panose="02010600030101010101" pitchFamily="2" charset="-122"/>
              </a:rPr>
              <a:t>彼得在馬太福音</a:t>
            </a:r>
            <a:r>
              <a:rPr lang="en-US" altLang="zh-CN" sz="3000" b="1" dirty="0">
                <a:solidFill>
                  <a:srgbClr val="C00000"/>
                </a:solidFill>
                <a:latin typeface="DengXian" panose="02010600030101010101" pitchFamily="2" charset="-122"/>
                <a:ea typeface="DengXian" panose="02010600030101010101" pitchFamily="2" charset="-122"/>
              </a:rPr>
              <a:t>14:22-33</a:t>
            </a:r>
            <a:r>
              <a:rPr lang="zh-CN" altLang="en-US" sz="3000" b="1" dirty="0">
                <a:solidFill>
                  <a:srgbClr val="C00000"/>
                </a:solidFill>
                <a:latin typeface="DengXian" panose="02010600030101010101" pitchFamily="2" charset="-122"/>
                <a:ea typeface="DengXian" panose="02010600030101010101" pitchFamily="2" charset="-122"/>
              </a:rPr>
              <a:t>，行在水面上</a:t>
            </a:r>
            <a:r>
              <a:rPr lang="en-US" altLang="zh-CN" sz="3000" b="1" dirty="0">
                <a:solidFill>
                  <a:srgbClr val="C00000"/>
                </a:solidFill>
                <a:latin typeface="DengXian" panose="02010600030101010101" pitchFamily="2" charset="-122"/>
                <a:ea typeface="DengXian" panose="02010600030101010101" pitchFamily="2" charset="-122"/>
              </a:rPr>
              <a:t>…</a:t>
            </a:r>
            <a:r>
              <a:rPr lang="zh-CN" altLang="en-US" sz="3000" b="1" dirty="0">
                <a:solidFill>
                  <a:srgbClr val="C00000"/>
                </a:solidFill>
                <a:latin typeface="DengXian" panose="02010600030101010101" pitchFamily="2" charset="-122"/>
                <a:ea typeface="DengXian" panose="02010600030101010101" pitchFamily="2" charset="-122"/>
              </a:rPr>
              <a:t>學習憑信心行走，將眼   </a:t>
            </a:r>
            <a:endParaRPr lang="en-US" altLang="zh-CN" sz="3000" b="1" dirty="0">
              <a:solidFill>
                <a:srgbClr val="C00000"/>
              </a:solidFill>
              <a:latin typeface="DengXian" panose="02010600030101010101" pitchFamily="2" charset="-122"/>
              <a:ea typeface="DengXian" panose="02010600030101010101" pitchFamily="2" charset="-122"/>
            </a:endParaRPr>
          </a:p>
          <a:p>
            <a:pPr marL="0" indent="0">
              <a:buNone/>
            </a:pPr>
            <a:r>
              <a:rPr lang="en-US" altLang="zh-CN" sz="3000" b="1" dirty="0">
                <a:solidFill>
                  <a:srgbClr val="C00000"/>
                </a:solidFill>
                <a:latin typeface="DengXian" panose="02010600030101010101" pitchFamily="2" charset="-122"/>
                <a:ea typeface="DengXian" panose="02010600030101010101" pitchFamily="2" charset="-122"/>
              </a:rPr>
              <a:t>   </a:t>
            </a:r>
            <a:r>
              <a:rPr lang="zh-CN" altLang="en-US" sz="3000" b="1" dirty="0">
                <a:solidFill>
                  <a:srgbClr val="C00000"/>
                </a:solidFill>
                <a:latin typeface="DengXian" panose="02010600030101010101" pitchFamily="2" charset="-122"/>
                <a:ea typeface="DengXian" panose="02010600030101010101" pitchFamily="2" charset="-122"/>
              </a:rPr>
              <a:t>睛盯在耶穌身上。</a:t>
            </a:r>
            <a:endParaRPr lang="en-US" sz="3000" b="1" dirty="0">
              <a:solidFill>
                <a:srgbClr val="C00000"/>
              </a:solidFill>
              <a:latin typeface="DengXian" panose="02010600030101010101" pitchFamily="2" charset="-122"/>
              <a:ea typeface="DengXian" panose="02010600030101010101" pitchFamily="2" charset="-122"/>
            </a:endParaRPr>
          </a:p>
          <a:p>
            <a:endParaRPr lang="en-US" dirty="0"/>
          </a:p>
        </p:txBody>
      </p:sp>
    </p:spTree>
    <p:extLst>
      <p:ext uri="{BB962C8B-B14F-4D97-AF65-F5344CB8AC3E}">
        <p14:creationId xmlns:p14="http://schemas.microsoft.com/office/powerpoint/2010/main" val="2210729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F91E50E-197D-499A-AA07-B98C59406C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246429" cy="6858000"/>
          </a:xfrm>
          <a:prstGeom prst="rect">
            <a:avLst/>
          </a:prstGeom>
        </p:spPr>
      </p:pic>
      <p:sp>
        <p:nvSpPr>
          <p:cNvPr id="2" name="Title 1">
            <a:extLst>
              <a:ext uri="{FF2B5EF4-FFF2-40B4-BE49-F238E27FC236}">
                <a16:creationId xmlns:a16="http://schemas.microsoft.com/office/drawing/2014/main" id="{E29E0287-5C59-4DAC-96C8-9CD837A0DF1F}"/>
              </a:ext>
            </a:extLst>
          </p:cNvPr>
          <p:cNvSpPr>
            <a:spLocks noGrp="1"/>
          </p:cNvSpPr>
          <p:nvPr>
            <p:ph type="title"/>
          </p:nvPr>
        </p:nvSpPr>
        <p:spPr>
          <a:xfrm>
            <a:off x="2338086" y="231310"/>
            <a:ext cx="9015714" cy="1325563"/>
          </a:xfrm>
        </p:spPr>
        <p:txBody>
          <a:bodyPr>
            <a:normAutofit/>
          </a:bodyPr>
          <a:lstStyle/>
          <a:p>
            <a:r>
              <a:rPr lang="en-US" sz="4000" b="1" dirty="0">
                <a:latin typeface="DengXian" panose="02010600030101010101" pitchFamily="2" charset="-122"/>
                <a:ea typeface="DengXian" panose="02010600030101010101" pitchFamily="2" charset="-122"/>
              </a:rPr>
              <a:t>Hebrews 12:1,2a   </a:t>
            </a:r>
            <a:r>
              <a:rPr lang="zh-CN" altLang="en-US" sz="4000" b="1" dirty="0">
                <a:solidFill>
                  <a:srgbClr val="C00000"/>
                </a:solidFill>
                <a:latin typeface="DengXian" panose="02010600030101010101" pitchFamily="2" charset="-122"/>
                <a:ea typeface="DengXian" panose="02010600030101010101" pitchFamily="2" charset="-122"/>
              </a:rPr>
              <a:t>希伯來書</a:t>
            </a:r>
            <a:r>
              <a:rPr lang="en-US" altLang="zh-CN" sz="4000" b="1" dirty="0">
                <a:solidFill>
                  <a:srgbClr val="C00000"/>
                </a:solidFill>
                <a:latin typeface="DengXian" panose="02010600030101010101" pitchFamily="2" charset="-122"/>
                <a:ea typeface="DengXian" panose="02010600030101010101" pitchFamily="2" charset="-122"/>
              </a:rPr>
              <a:t>12:1,2a</a:t>
            </a:r>
            <a:endParaRPr lang="en-US" sz="4000" b="1" dirty="0">
              <a:solidFill>
                <a:srgbClr val="C00000"/>
              </a:solidFill>
              <a:latin typeface="DengXian" panose="02010600030101010101" pitchFamily="2" charset="-122"/>
              <a:ea typeface="DengXian" panose="02010600030101010101" pitchFamily="2" charset="-122"/>
            </a:endParaRPr>
          </a:p>
        </p:txBody>
      </p:sp>
      <p:sp>
        <p:nvSpPr>
          <p:cNvPr id="3" name="Content Placeholder 2">
            <a:extLst>
              <a:ext uri="{FF2B5EF4-FFF2-40B4-BE49-F238E27FC236}">
                <a16:creationId xmlns:a16="http://schemas.microsoft.com/office/drawing/2014/main" id="{53DA2F00-65CB-49D0-BCDC-7893A639081A}"/>
              </a:ext>
            </a:extLst>
          </p:cNvPr>
          <p:cNvSpPr>
            <a:spLocks noGrp="1"/>
          </p:cNvSpPr>
          <p:nvPr>
            <p:ph idx="1"/>
          </p:nvPr>
        </p:nvSpPr>
        <p:spPr/>
        <p:txBody>
          <a:bodyPr/>
          <a:lstStyle/>
          <a:p>
            <a:pPr marL="0" indent="0" algn="ctr">
              <a:buNone/>
            </a:pPr>
            <a:r>
              <a:rPr lang="en-US" sz="3200" b="1" dirty="0">
                <a:latin typeface="DengXian" panose="02010600030101010101" pitchFamily="2" charset="-122"/>
                <a:ea typeface="DengXian" panose="02010600030101010101" pitchFamily="2" charset="-122"/>
              </a:rPr>
              <a:t>“</a:t>
            </a:r>
            <a:r>
              <a:rPr lang="en-US" sz="3200" b="1" i="1" dirty="0">
                <a:latin typeface="DengXian" panose="02010600030101010101" pitchFamily="2" charset="-122"/>
                <a:ea typeface="DengXian" panose="02010600030101010101" pitchFamily="2" charset="-122"/>
              </a:rPr>
              <a:t>Therefore, since we are surrounded by so great a cloud of witnesses, let us also lay aside every weight and sin which clings so closely, and let us run with endurance the race that is set before us, looking to Jesus, the founder and perfecter of our faith…”</a:t>
            </a:r>
          </a:p>
          <a:p>
            <a:pPr marL="0" indent="0" algn="ctr">
              <a:buNone/>
            </a:pPr>
            <a:r>
              <a:rPr lang="zh-TW" altLang="en-US" sz="3200" b="1" dirty="0">
                <a:solidFill>
                  <a:srgbClr val="C00000"/>
                </a:solidFill>
                <a:latin typeface="DengXian" panose="02010600030101010101" pitchFamily="2" charset="-122"/>
                <a:ea typeface="DengXian" panose="02010600030101010101" pitchFamily="2" charset="-122"/>
              </a:rPr>
              <a:t>我們既有這許多的見證人，如同雲彩圍著我們，就當放下各樣的重擔，脫去容易纏累我們的罪，存心忍耐，奔那擺在我們前頭的路程， 仰望為我們信心創始成終的耶穌</a:t>
            </a:r>
            <a:r>
              <a:rPr lang="en-US" altLang="zh-TW" sz="3200" b="1" dirty="0">
                <a:solidFill>
                  <a:srgbClr val="C00000"/>
                </a:solidFill>
                <a:latin typeface="DengXian" panose="02010600030101010101" pitchFamily="2" charset="-122"/>
                <a:ea typeface="DengXian" panose="02010600030101010101" pitchFamily="2" charset="-122"/>
              </a:rPr>
              <a:t>…</a:t>
            </a:r>
            <a:endParaRPr lang="zh-TW" altLang="en-US" sz="3200" b="1" dirty="0">
              <a:solidFill>
                <a:srgbClr val="C00000"/>
              </a:solidFill>
              <a:latin typeface="DengXian" panose="02010600030101010101" pitchFamily="2" charset="-122"/>
              <a:ea typeface="DengXian" panose="02010600030101010101" pitchFamily="2" charset="-122"/>
            </a:endParaRPr>
          </a:p>
          <a:p>
            <a:pPr marL="0" indent="0" algn="ctr">
              <a:buNone/>
            </a:pPr>
            <a:endParaRPr lang="en-US" i="1" dirty="0"/>
          </a:p>
        </p:txBody>
      </p:sp>
    </p:spTree>
    <p:extLst>
      <p:ext uri="{BB962C8B-B14F-4D97-AF65-F5344CB8AC3E}">
        <p14:creationId xmlns:p14="http://schemas.microsoft.com/office/powerpoint/2010/main" val="4093644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A98426-F17C-4A78-B304-81C8100BE5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575"/>
            <a:ext cx="12192000" cy="6846425"/>
          </a:xfrm>
          <a:prstGeom prst="rect">
            <a:avLst/>
          </a:prstGeom>
        </p:spPr>
      </p:pic>
      <p:sp>
        <p:nvSpPr>
          <p:cNvPr id="2" name="Title 1">
            <a:extLst>
              <a:ext uri="{FF2B5EF4-FFF2-40B4-BE49-F238E27FC236}">
                <a16:creationId xmlns:a16="http://schemas.microsoft.com/office/drawing/2014/main" id="{D3E4003D-3134-49E7-B706-440D5E7B5CCE}"/>
              </a:ext>
            </a:extLst>
          </p:cNvPr>
          <p:cNvSpPr>
            <a:spLocks noGrp="1"/>
          </p:cNvSpPr>
          <p:nvPr>
            <p:ph type="title"/>
          </p:nvPr>
        </p:nvSpPr>
        <p:spPr>
          <a:xfrm>
            <a:off x="838200" y="116958"/>
            <a:ext cx="10515600" cy="1127052"/>
          </a:xfrm>
        </p:spPr>
        <p:txBody>
          <a:bodyPr>
            <a:normAutofit fontScale="90000"/>
          </a:bodyPr>
          <a:lstStyle/>
          <a:p>
            <a:r>
              <a:rPr lang="en-US" b="1" dirty="0">
                <a:latin typeface="DengXian" panose="02010600030101010101" pitchFamily="2" charset="-122"/>
                <a:ea typeface="DengXian" panose="02010600030101010101" pitchFamily="2" charset="-122"/>
              </a:rPr>
              <a:t>INTRODUCTION </a:t>
            </a:r>
            <a:r>
              <a:rPr lang="zh-CN" altLang="en-US" b="1" dirty="0">
                <a:solidFill>
                  <a:srgbClr val="C00000"/>
                </a:solidFill>
                <a:latin typeface="DengXian" panose="02010600030101010101" pitchFamily="2" charset="-122"/>
                <a:ea typeface="DengXian" panose="02010600030101010101" pitchFamily="2" charset="-122"/>
              </a:rPr>
              <a:t>引言</a:t>
            </a:r>
            <a:br>
              <a:rPr lang="en-US" dirty="0"/>
            </a:br>
            <a:endParaRPr lang="en-US" dirty="0"/>
          </a:p>
        </p:txBody>
      </p:sp>
      <p:sp>
        <p:nvSpPr>
          <p:cNvPr id="3" name="Content Placeholder 2">
            <a:extLst>
              <a:ext uri="{FF2B5EF4-FFF2-40B4-BE49-F238E27FC236}">
                <a16:creationId xmlns:a16="http://schemas.microsoft.com/office/drawing/2014/main" id="{EB333EBC-4A81-4327-A085-22C789B1CA45}"/>
              </a:ext>
            </a:extLst>
          </p:cNvPr>
          <p:cNvSpPr>
            <a:spLocks noGrp="1"/>
          </p:cNvSpPr>
          <p:nvPr>
            <p:ph idx="1"/>
          </p:nvPr>
        </p:nvSpPr>
        <p:spPr>
          <a:xfrm>
            <a:off x="838200" y="925032"/>
            <a:ext cx="10515600" cy="5816009"/>
          </a:xfrm>
        </p:spPr>
        <p:txBody>
          <a:bodyPr>
            <a:normAutofit fontScale="92500" lnSpcReduction="20000"/>
          </a:bodyPr>
          <a:lstStyle/>
          <a:p>
            <a:r>
              <a:rPr lang="en-US" sz="3200" b="1" dirty="0"/>
              <a:t>Sometimes dealing with everyday “stuff” is the most challenging assignment of the Christian life.</a:t>
            </a:r>
          </a:p>
          <a:p>
            <a:pPr marL="0" indent="0">
              <a:buNone/>
            </a:pPr>
            <a:r>
              <a:rPr lang="en-US" sz="3200" b="1" dirty="0"/>
              <a:t>  </a:t>
            </a:r>
            <a:r>
              <a:rPr lang="zh-CN" altLang="en-US" sz="3200" b="1" dirty="0">
                <a:solidFill>
                  <a:srgbClr val="C00000"/>
                </a:solidFill>
              </a:rPr>
              <a:t>有時，處理每天的事情對基督徒的生活來說是最具挑戰性的。</a:t>
            </a:r>
            <a:endParaRPr lang="en-US" sz="3200" b="1" dirty="0">
              <a:solidFill>
                <a:srgbClr val="C00000"/>
              </a:solidFill>
            </a:endParaRPr>
          </a:p>
          <a:p>
            <a:r>
              <a:rPr lang="en-US" sz="3200" b="1" dirty="0"/>
              <a:t>In fact, recent statistics in USA TODAY state the number of deaths from alcohol, drugs and suicide in 2017 hit its highest level since data has been recorded.  “The lack of social connection fuels hopelessness.  We really don’t see each other anymore.”</a:t>
            </a:r>
          </a:p>
          <a:p>
            <a:pPr marL="0" indent="0">
              <a:buNone/>
            </a:pPr>
            <a:r>
              <a:rPr lang="en-US" sz="3200" b="1" dirty="0"/>
              <a:t>   </a:t>
            </a:r>
            <a:r>
              <a:rPr lang="zh-CN" altLang="en-US" sz="3200" b="1" dirty="0">
                <a:solidFill>
                  <a:srgbClr val="C00000"/>
                </a:solidFill>
              </a:rPr>
              <a:t>事實上，“今日美國”最近的統計數字表示，</a:t>
            </a:r>
            <a:r>
              <a:rPr lang="en-US" altLang="zh-CN" sz="3200" b="1" dirty="0">
                <a:solidFill>
                  <a:srgbClr val="C00000"/>
                </a:solidFill>
              </a:rPr>
              <a:t>2017</a:t>
            </a:r>
            <a:r>
              <a:rPr lang="zh-CN" altLang="en-US" sz="3200" b="1" dirty="0">
                <a:solidFill>
                  <a:srgbClr val="C00000"/>
                </a:solidFill>
              </a:rPr>
              <a:t>年因酗酒、   嗑毒、和自殺導致的死亡數目是自有記錄以來最高的。“缺乏社交聯繫助長絕望，我們不再彼此探望。</a:t>
            </a:r>
            <a:r>
              <a:rPr lang="zh-CN" altLang="en-US" sz="3200" b="1" dirty="0"/>
              <a:t>”</a:t>
            </a:r>
            <a:endParaRPr lang="en-US" sz="3200" b="1" dirty="0"/>
          </a:p>
          <a:p>
            <a:r>
              <a:rPr lang="en-US" sz="3200" b="1" dirty="0"/>
              <a:t>Christians face the same challenges but our belief system provides a way to deal with the everyday issues that drive others to self-medicate. </a:t>
            </a:r>
            <a:r>
              <a:rPr lang="zh-CN" altLang="en-US" sz="3200" b="1" dirty="0">
                <a:solidFill>
                  <a:srgbClr val="C00000"/>
                </a:solidFill>
              </a:rPr>
              <a:t>基督徒也面對同樣的挑戰，但我們的信仰系統提供一個處理每天事物的方式，而非像其他人自我療傷。</a:t>
            </a:r>
            <a:endParaRPr lang="en-US" sz="3200" b="1" dirty="0">
              <a:solidFill>
                <a:srgbClr val="C00000"/>
              </a:solidFill>
            </a:endParaRPr>
          </a:p>
        </p:txBody>
      </p:sp>
    </p:spTree>
    <p:extLst>
      <p:ext uri="{BB962C8B-B14F-4D97-AF65-F5344CB8AC3E}">
        <p14:creationId xmlns:p14="http://schemas.microsoft.com/office/powerpoint/2010/main" val="248739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E27968-7B1C-427E-9B15-4C9ED13B87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246429" cy="6858000"/>
          </a:xfrm>
          <a:prstGeom prst="rect">
            <a:avLst/>
          </a:prstGeom>
        </p:spPr>
      </p:pic>
      <p:sp>
        <p:nvSpPr>
          <p:cNvPr id="2" name="Title 1">
            <a:extLst>
              <a:ext uri="{FF2B5EF4-FFF2-40B4-BE49-F238E27FC236}">
                <a16:creationId xmlns:a16="http://schemas.microsoft.com/office/drawing/2014/main" id="{6CC6D720-3CE6-4F4C-8A43-A1ECD5457BBF}"/>
              </a:ext>
            </a:extLst>
          </p:cNvPr>
          <p:cNvSpPr>
            <a:spLocks noGrp="1"/>
          </p:cNvSpPr>
          <p:nvPr>
            <p:ph type="title"/>
          </p:nvPr>
        </p:nvSpPr>
        <p:spPr>
          <a:xfrm>
            <a:off x="1226916" y="365125"/>
            <a:ext cx="10126884" cy="1325563"/>
          </a:xfrm>
        </p:spPr>
        <p:txBody>
          <a:bodyPr>
            <a:normAutofit fontScale="90000"/>
          </a:bodyPr>
          <a:lstStyle/>
          <a:p>
            <a:br>
              <a:rPr lang="en-US" dirty="0"/>
            </a:br>
            <a:r>
              <a:rPr lang="en-US" sz="4000" b="1" dirty="0"/>
              <a:t>The Psalmist wrestled with life and his struggles are recorded in his writings, </a:t>
            </a:r>
            <a:br>
              <a:rPr lang="en-US" sz="4000" b="1" dirty="0"/>
            </a:br>
            <a:r>
              <a:rPr lang="zh-CN" altLang="en-US" sz="4000" b="1" dirty="0">
                <a:solidFill>
                  <a:srgbClr val="C00000"/>
                </a:solidFill>
                <a:latin typeface="+mn-ea"/>
                <a:ea typeface="+mn-ea"/>
              </a:rPr>
              <a:t>詩人也與生活交戰，他的掙扎記錄在作品中。</a:t>
            </a:r>
            <a:br>
              <a:rPr lang="en-US" sz="4000" b="1" dirty="0"/>
            </a:br>
            <a:endParaRPr lang="en-US" b="1" dirty="0"/>
          </a:p>
        </p:txBody>
      </p:sp>
      <p:sp>
        <p:nvSpPr>
          <p:cNvPr id="3" name="Content Placeholder 2">
            <a:extLst>
              <a:ext uri="{FF2B5EF4-FFF2-40B4-BE49-F238E27FC236}">
                <a16:creationId xmlns:a16="http://schemas.microsoft.com/office/drawing/2014/main" id="{29DC21EB-CDA1-473E-8366-D4269557A58E}"/>
              </a:ext>
            </a:extLst>
          </p:cNvPr>
          <p:cNvSpPr>
            <a:spLocks noGrp="1"/>
          </p:cNvSpPr>
          <p:nvPr>
            <p:ph idx="1"/>
          </p:nvPr>
        </p:nvSpPr>
        <p:spPr>
          <a:xfrm>
            <a:off x="1226914" y="1825624"/>
            <a:ext cx="10126885" cy="4798459"/>
          </a:xfrm>
        </p:spPr>
        <p:txBody>
          <a:bodyPr>
            <a:normAutofit/>
          </a:bodyPr>
          <a:lstStyle/>
          <a:p>
            <a:pPr marL="0" indent="0">
              <a:buNone/>
            </a:pPr>
            <a:r>
              <a:rPr lang="en-US" sz="3000" b="1" dirty="0"/>
              <a:t>In Psalm 37:1-7 (read) he suggests these components of a life lived according to the promises of God’s Word.</a:t>
            </a:r>
          </a:p>
          <a:p>
            <a:pPr marL="0" indent="0">
              <a:buNone/>
            </a:pPr>
            <a:r>
              <a:rPr lang="zh-CN" altLang="en-US" sz="3200" b="1" dirty="0">
                <a:solidFill>
                  <a:srgbClr val="C00000"/>
                </a:solidFill>
              </a:rPr>
              <a:t>他在詩篇</a:t>
            </a:r>
            <a:r>
              <a:rPr lang="en-US" altLang="zh-CN" sz="3200" b="1" dirty="0">
                <a:solidFill>
                  <a:srgbClr val="C00000"/>
                </a:solidFill>
              </a:rPr>
              <a:t>37</a:t>
            </a:r>
            <a:r>
              <a:rPr lang="zh-CN" altLang="en-US" sz="3200" b="1" dirty="0">
                <a:solidFill>
                  <a:srgbClr val="C00000"/>
                </a:solidFill>
              </a:rPr>
              <a:t>：</a:t>
            </a:r>
            <a:r>
              <a:rPr lang="en-US" altLang="zh-CN" sz="3200" b="1" dirty="0">
                <a:solidFill>
                  <a:srgbClr val="C00000"/>
                </a:solidFill>
              </a:rPr>
              <a:t>1-7 </a:t>
            </a:r>
            <a:r>
              <a:rPr lang="zh-CN" altLang="en-US" sz="3200" b="1" dirty="0">
                <a:solidFill>
                  <a:srgbClr val="C00000"/>
                </a:solidFill>
              </a:rPr>
              <a:t>建議一個依據上帝話語的應許來生活的要素：</a:t>
            </a:r>
            <a:endParaRPr lang="en-US" sz="3200" b="1" dirty="0">
              <a:solidFill>
                <a:srgbClr val="C00000"/>
              </a:solidFill>
            </a:endParaRPr>
          </a:p>
          <a:p>
            <a:pPr marL="0" indent="0">
              <a:buNone/>
            </a:pPr>
            <a:r>
              <a:rPr lang="en-US" sz="3200" b="1" dirty="0"/>
              <a:t>1.  Do not “fret” </a:t>
            </a:r>
            <a:r>
              <a:rPr lang="zh-CN" altLang="en-US" sz="3200" b="1" dirty="0">
                <a:solidFill>
                  <a:srgbClr val="C00000"/>
                </a:solidFill>
              </a:rPr>
              <a:t>不要“心懷不平”</a:t>
            </a:r>
            <a:endParaRPr lang="en-US" sz="3200" b="1" dirty="0">
              <a:solidFill>
                <a:srgbClr val="C00000"/>
              </a:solidFill>
            </a:endParaRPr>
          </a:p>
          <a:p>
            <a:pPr marL="0" indent="0">
              <a:buNone/>
            </a:pPr>
            <a:r>
              <a:rPr lang="en-US" sz="3200" b="1" dirty="0"/>
              <a:t>2.  Trust in the Lord. </a:t>
            </a:r>
            <a:r>
              <a:rPr lang="zh-CN" altLang="en-US" sz="3200" b="1" dirty="0">
                <a:solidFill>
                  <a:srgbClr val="C00000"/>
                </a:solidFill>
              </a:rPr>
              <a:t>信靠主</a:t>
            </a:r>
            <a:endParaRPr lang="en-US" sz="3200" b="1" dirty="0">
              <a:solidFill>
                <a:srgbClr val="C00000"/>
              </a:solidFill>
            </a:endParaRPr>
          </a:p>
          <a:p>
            <a:pPr marL="514350" indent="-514350">
              <a:buAutoNum type="arabicPeriod" startAt="3"/>
            </a:pPr>
            <a:r>
              <a:rPr lang="en-US" sz="3200" b="1" dirty="0"/>
              <a:t>Delight in the Lord </a:t>
            </a:r>
            <a:r>
              <a:rPr lang="zh-CN" altLang="en-US" sz="3200" b="1" dirty="0">
                <a:solidFill>
                  <a:srgbClr val="C00000"/>
                </a:solidFill>
              </a:rPr>
              <a:t>以耶和華為樂</a:t>
            </a:r>
            <a:endParaRPr lang="en-US" sz="3200" b="1" dirty="0">
              <a:solidFill>
                <a:srgbClr val="C00000"/>
              </a:solidFill>
            </a:endParaRPr>
          </a:p>
          <a:p>
            <a:pPr marL="514350" indent="-514350">
              <a:buAutoNum type="arabicPeriod" startAt="3"/>
            </a:pPr>
            <a:r>
              <a:rPr lang="en-US" sz="3200" b="1" dirty="0"/>
              <a:t>Commit your way to the Lord </a:t>
            </a:r>
            <a:r>
              <a:rPr lang="zh-CN" altLang="en-US" sz="3200" b="1" dirty="0">
                <a:solidFill>
                  <a:srgbClr val="C00000"/>
                </a:solidFill>
              </a:rPr>
              <a:t>將你的事交託耶和華</a:t>
            </a:r>
            <a:endParaRPr lang="en-US" sz="3200" b="1" dirty="0">
              <a:solidFill>
                <a:srgbClr val="C00000"/>
              </a:solidFill>
            </a:endParaRPr>
          </a:p>
          <a:p>
            <a:pPr marL="514350" indent="-514350">
              <a:buAutoNum type="arabicPeriod" startAt="3"/>
            </a:pPr>
            <a:r>
              <a:rPr lang="en-US" sz="3200" b="1" dirty="0"/>
              <a:t>Rest in the Lord </a:t>
            </a:r>
            <a:r>
              <a:rPr lang="zh-CN" altLang="en-US" sz="3200" b="1" dirty="0">
                <a:solidFill>
                  <a:srgbClr val="C00000"/>
                </a:solidFill>
              </a:rPr>
              <a:t>安息在主裡面</a:t>
            </a:r>
            <a:endParaRPr lang="en-US" sz="3200" b="1" dirty="0">
              <a:solidFill>
                <a:srgbClr val="C00000"/>
              </a:solidFill>
            </a:endParaRPr>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89511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3E20641-A0D6-46AB-AFAF-4BCD137019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480"/>
            <a:ext cx="12192000" cy="6827520"/>
          </a:xfrm>
          <a:prstGeom prst="rect">
            <a:avLst/>
          </a:prstGeom>
        </p:spPr>
      </p:pic>
      <p:sp>
        <p:nvSpPr>
          <p:cNvPr id="2" name="Title 1">
            <a:extLst>
              <a:ext uri="{FF2B5EF4-FFF2-40B4-BE49-F238E27FC236}">
                <a16:creationId xmlns:a16="http://schemas.microsoft.com/office/drawing/2014/main" id="{F0E28221-C900-4B9D-BC5C-CF84A704B783}"/>
              </a:ext>
            </a:extLst>
          </p:cNvPr>
          <p:cNvSpPr>
            <a:spLocks noGrp="1"/>
          </p:cNvSpPr>
          <p:nvPr>
            <p:ph type="title"/>
          </p:nvPr>
        </p:nvSpPr>
        <p:spPr>
          <a:xfrm>
            <a:off x="1215342" y="365125"/>
            <a:ext cx="10138458" cy="1325563"/>
          </a:xfrm>
        </p:spPr>
        <p:txBody>
          <a:bodyPr>
            <a:normAutofit/>
          </a:bodyPr>
          <a:lstStyle/>
          <a:p>
            <a:r>
              <a:rPr lang="en-US" sz="4000" b="1" dirty="0">
                <a:latin typeface="+mn-ea"/>
                <a:ea typeface="+mn-ea"/>
              </a:rPr>
              <a:t>1.  DO NOT “FRET”, verse 1</a:t>
            </a:r>
            <a:br>
              <a:rPr lang="en-US" sz="4000" b="1" dirty="0">
                <a:latin typeface="+mn-ea"/>
                <a:ea typeface="+mn-ea"/>
              </a:rPr>
            </a:br>
            <a:r>
              <a:rPr lang="en-US" sz="4000" b="1" dirty="0">
                <a:latin typeface="+mn-ea"/>
                <a:ea typeface="+mn-ea"/>
              </a:rPr>
              <a:t>      </a:t>
            </a:r>
            <a:r>
              <a:rPr lang="zh-CN" altLang="en-US" sz="4000" b="1" dirty="0">
                <a:solidFill>
                  <a:srgbClr val="C00000"/>
                </a:solidFill>
                <a:latin typeface="+mn-ea"/>
                <a:ea typeface="+mn-ea"/>
              </a:rPr>
              <a:t>不要“心懷不平”，</a:t>
            </a:r>
            <a:r>
              <a:rPr lang="en-US" altLang="zh-CN" sz="4000" b="1" dirty="0">
                <a:solidFill>
                  <a:srgbClr val="C00000"/>
                </a:solidFill>
                <a:latin typeface="+mn-ea"/>
                <a:ea typeface="+mn-ea"/>
              </a:rPr>
              <a:t>1</a:t>
            </a:r>
            <a:r>
              <a:rPr lang="zh-CN" altLang="en-US" sz="4000" b="1" dirty="0">
                <a:solidFill>
                  <a:srgbClr val="C00000"/>
                </a:solidFill>
                <a:latin typeface="+mn-ea"/>
                <a:ea typeface="+mn-ea"/>
              </a:rPr>
              <a:t>節</a:t>
            </a:r>
            <a:r>
              <a:rPr lang="en-US" sz="4000" b="1" dirty="0">
                <a:latin typeface="+mn-ea"/>
                <a:ea typeface="+mn-ea"/>
              </a:rPr>
              <a:t> </a:t>
            </a:r>
          </a:p>
        </p:txBody>
      </p:sp>
      <p:sp>
        <p:nvSpPr>
          <p:cNvPr id="3" name="Content Placeholder 2">
            <a:extLst>
              <a:ext uri="{FF2B5EF4-FFF2-40B4-BE49-F238E27FC236}">
                <a16:creationId xmlns:a16="http://schemas.microsoft.com/office/drawing/2014/main" id="{8B2D16F5-0D44-4860-AB45-6FA23555B3B5}"/>
              </a:ext>
            </a:extLst>
          </p:cNvPr>
          <p:cNvSpPr>
            <a:spLocks noGrp="1"/>
          </p:cNvSpPr>
          <p:nvPr>
            <p:ph idx="1"/>
          </p:nvPr>
        </p:nvSpPr>
        <p:spPr>
          <a:xfrm>
            <a:off x="1354238" y="1825625"/>
            <a:ext cx="9999562" cy="4667250"/>
          </a:xfrm>
        </p:spPr>
        <p:txBody>
          <a:bodyPr>
            <a:normAutofit fontScale="92500" lnSpcReduction="10000"/>
          </a:bodyPr>
          <a:lstStyle/>
          <a:p>
            <a:r>
              <a:rPr lang="en-US" sz="3500" b="1" dirty="0"/>
              <a:t>What does “</a:t>
            </a:r>
            <a:r>
              <a:rPr lang="en-US" sz="3500" b="1" i="1" dirty="0"/>
              <a:t>fret”</a:t>
            </a:r>
            <a:r>
              <a:rPr lang="en-US" sz="3500" b="1" dirty="0"/>
              <a:t> mean?  Worry, anxiety, anger…</a:t>
            </a:r>
          </a:p>
          <a:p>
            <a:pPr marL="0" indent="0">
              <a:buNone/>
            </a:pPr>
            <a:r>
              <a:rPr lang="en-US" sz="3500" b="1" dirty="0">
                <a:solidFill>
                  <a:srgbClr val="C00000"/>
                </a:solidFill>
              </a:rPr>
              <a:t>  </a:t>
            </a:r>
            <a:r>
              <a:rPr lang="zh-CN" altLang="en-US" sz="3500" b="1" dirty="0">
                <a:solidFill>
                  <a:srgbClr val="C00000"/>
                </a:solidFill>
              </a:rPr>
              <a:t>“心懷不平”何意？擔憂，焦慮，氣憤</a:t>
            </a:r>
            <a:r>
              <a:rPr lang="en-US" altLang="zh-CN" sz="3500" b="1" dirty="0">
                <a:solidFill>
                  <a:srgbClr val="C00000"/>
                </a:solidFill>
              </a:rPr>
              <a:t>…</a:t>
            </a:r>
            <a:endParaRPr lang="en-US" sz="3500" b="1" dirty="0">
              <a:solidFill>
                <a:srgbClr val="C00000"/>
              </a:solidFill>
            </a:endParaRPr>
          </a:p>
          <a:p>
            <a:r>
              <a:rPr lang="en-US" sz="3500" b="1" dirty="0"/>
              <a:t>How are we impacted by “</a:t>
            </a:r>
            <a:r>
              <a:rPr lang="en-US" sz="3500" b="1" i="1" dirty="0"/>
              <a:t>evil doers</a:t>
            </a:r>
            <a:r>
              <a:rPr lang="en-US" sz="3500" b="1" dirty="0"/>
              <a:t>”?</a:t>
            </a:r>
          </a:p>
          <a:p>
            <a:pPr marL="0" indent="0">
              <a:buNone/>
            </a:pPr>
            <a:r>
              <a:rPr lang="en-US" sz="3500" b="1" dirty="0"/>
              <a:t>   </a:t>
            </a:r>
            <a:r>
              <a:rPr lang="zh-CN" altLang="en-US" sz="3500" b="1" dirty="0">
                <a:solidFill>
                  <a:srgbClr val="C00000"/>
                </a:solidFill>
              </a:rPr>
              <a:t>我們如何受“作惡的人”的影響？</a:t>
            </a:r>
            <a:endParaRPr lang="en-US" sz="3500" b="1" dirty="0">
              <a:solidFill>
                <a:srgbClr val="C00000"/>
              </a:solidFill>
            </a:endParaRPr>
          </a:p>
          <a:p>
            <a:r>
              <a:rPr lang="en-US" sz="3500" b="1" dirty="0"/>
              <a:t>What is their ultimate destiny?</a:t>
            </a:r>
          </a:p>
          <a:p>
            <a:pPr marL="0" indent="0">
              <a:buNone/>
            </a:pPr>
            <a:r>
              <a:rPr lang="en-US" sz="3500" b="1" dirty="0"/>
              <a:t>   </a:t>
            </a:r>
            <a:r>
              <a:rPr lang="zh-CN" altLang="en-US" sz="3500" b="1" dirty="0">
                <a:solidFill>
                  <a:srgbClr val="C00000"/>
                </a:solidFill>
              </a:rPr>
              <a:t>他們至終的命運為何？</a:t>
            </a:r>
            <a:endParaRPr lang="en-US" sz="3500" b="1" dirty="0">
              <a:solidFill>
                <a:srgbClr val="C00000"/>
              </a:solidFill>
            </a:endParaRPr>
          </a:p>
          <a:p>
            <a:pPr marL="0" indent="0">
              <a:buNone/>
            </a:pPr>
            <a:r>
              <a:rPr lang="en-US" sz="3500" b="1" dirty="0"/>
              <a:t>   Death, verse 2 </a:t>
            </a:r>
            <a:r>
              <a:rPr lang="zh-CN" altLang="en-US" sz="3500" b="1" dirty="0"/>
              <a:t>  </a:t>
            </a:r>
            <a:r>
              <a:rPr lang="en-US" altLang="zh-CN" sz="3500" b="1" dirty="0"/>
              <a:t>/</a:t>
            </a:r>
            <a:r>
              <a:rPr lang="zh-CN" altLang="en-US" sz="3500" b="1" dirty="0">
                <a:solidFill>
                  <a:srgbClr val="C00000"/>
                </a:solidFill>
              </a:rPr>
              <a:t>死亡， </a:t>
            </a:r>
            <a:r>
              <a:rPr lang="en-US" altLang="zh-CN" sz="3500" b="1" dirty="0">
                <a:solidFill>
                  <a:srgbClr val="C00000"/>
                </a:solidFill>
              </a:rPr>
              <a:t>2</a:t>
            </a:r>
            <a:r>
              <a:rPr lang="zh-CN" altLang="en-US" sz="3500" b="1" dirty="0">
                <a:solidFill>
                  <a:srgbClr val="C00000"/>
                </a:solidFill>
              </a:rPr>
              <a:t>節</a:t>
            </a:r>
            <a:endParaRPr lang="en-US" sz="3500" b="1" dirty="0">
              <a:solidFill>
                <a:srgbClr val="C00000"/>
              </a:solidFill>
            </a:endParaRPr>
          </a:p>
          <a:p>
            <a:pPr marL="0" indent="0">
              <a:buNone/>
            </a:pPr>
            <a:r>
              <a:rPr lang="en-US" sz="3500" b="1" dirty="0"/>
              <a:t>   Judgment, verses 8-17  /</a:t>
            </a:r>
            <a:r>
              <a:rPr lang="zh-CN" altLang="en-US" sz="3500" b="1" dirty="0">
                <a:solidFill>
                  <a:srgbClr val="C00000"/>
                </a:solidFill>
              </a:rPr>
              <a:t>審判， </a:t>
            </a:r>
            <a:r>
              <a:rPr lang="en-US" altLang="zh-CN" sz="3500" b="1" dirty="0">
                <a:solidFill>
                  <a:srgbClr val="C00000"/>
                </a:solidFill>
              </a:rPr>
              <a:t>8-17</a:t>
            </a:r>
            <a:r>
              <a:rPr lang="zh-CN" altLang="en-US" sz="3500" b="1" dirty="0">
                <a:solidFill>
                  <a:srgbClr val="C00000"/>
                </a:solidFill>
              </a:rPr>
              <a:t>節</a:t>
            </a:r>
            <a:endParaRPr lang="en-US" sz="3500" b="1" dirty="0">
              <a:solidFill>
                <a:srgbClr val="C00000"/>
              </a:solidFill>
            </a:endParaRPr>
          </a:p>
          <a:p>
            <a:pPr marL="0" indent="0">
              <a:buNone/>
            </a:pPr>
            <a:r>
              <a:rPr lang="en-US" dirty="0"/>
              <a:t>   </a:t>
            </a:r>
          </a:p>
        </p:txBody>
      </p:sp>
    </p:spTree>
    <p:extLst>
      <p:ext uri="{BB962C8B-B14F-4D97-AF65-F5344CB8AC3E}">
        <p14:creationId xmlns:p14="http://schemas.microsoft.com/office/powerpoint/2010/main" val="3803718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4368B3D-0F89-414B-B6A0-C7CE7F03C6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480"/>
            <a:ext cx="12192000" cy="6827520"/>
          </a:xfrm>
          <a:prstGeom prst="rect">
            <a:avLst/>
          </a:prstGeom>
        </p:spPr>
      </p:pic>
      <p:sp>
        <p:nvSpPr>
          <p:cNvPr id="2" name="Title 1">
            <a:extLst>
              <a:ext uri="{FF2B5EF4-FFF2-40B4-BE49-F238E27FC236}">
                <a16:creationId xmlns:a16="http://schemas.microsoft.com/office/drawing/2014/main" id="{D0BD73E8-670E-4AF2-8BF1-5787182F7F4A}"/>
              </a:ext>
            </a:extLst>
          </p:cNvPr>
          <p:cNvSpPr>
            <a:spLocks noGrp="1"/>
          </p:cNvSpPr>
          <p:nvPr>
            <p:ph type="title"/>
          </p:nvPr>
        </p:nvSpPr>
        <p:spPr>
          <a:xfrm>
            <a:off x="838200" y="237534"/>
            <a:ext cx="10515600" cy="1325563"/>
          </a:xfrm>
        </p:spPr>
        <p:txBody>
          <a:bodyPr>
            <a:normAutofit/>
          </a:bodyPr>
          <a:lstStyle/>
          <a:p>
            <a:r>
              <a:rPr lang="en-US" sz="4000" b="1" dirty="0">
                <a:latin typeface="+mn-ea"/>
                <a:ea typeface="+mn-ea"/>
              </a:rPr>
              <a:t>2.  TRUST IN THE LORD, verse 3</a:t>
            </a:r>
            <a:br>
              <a:rPr lang="en-US" sz="4000" b="1" dirty="0">
                <a:latin typeface="+mn-ea"/>
                <a:ea typeface="+mn-ea"/>
              </a:rPr>
            </a:br>
            <a:r>
              <a:rPr lang="en-US" sz="4000" b="1" dirty="0">
                <a:latin typeface="+mn-ea"/>
                <a:ea typeface="+mn-ea"/>
              </a:rPr>
              <a:t>      </a:t>
            </a:r>
            <a:r>
              <a:rPr lang="zh-CN" altLang="en-US" sz="4000" b="1" dirty="0">
                <a:latin typeface="+mn-ea"/>
                <a:ea typeface="+mn-ea"/>
              </a:rPr>
              <a:t>信靠主，</a:t>
            </a:r>
            <a:r>
              <a:rPr lang="en-US" altLang="zh-CN" sz="4000" b="1" dirty="0">
                <a:latin typeface="+mn-ea"/>
                <a:ea typeface="+mn-ea"/>
              </a:rPr>
              <a:t>3</a:t>
            </a:r>
            <a:r>
              <a:rPr lang="zh-CN" altLang="en-US" sz="4000" b="1" dirty="0">
                <a:latin typeface="+mn-ea"/>
                <a:ea typeface="+mn-ea"/>
              </a:rPr>
              <a:t>節</a:t>
            </a:r>
            <a:endParaRPr lang="en-US" sz="4000" b="1" dirty="0">
              <a:latin typeface="+mn-ea"/>
              <a:ea typeface="+mn-ea"/>
            </a:endParaRPr>
          </a:p>
        </p:txBody>
      </p:sp>
      <p:sp>
        <p:nvSpPr>
          <p:cNvPr id="3" name="Content Placeholder 2">
            <a:extLst>
              <a:ext uri="{FF2B5EF4-FFF2-40B4-BE49-F238E27FC236}">
                <a16:creationId xmlns:a16="http://schemas.microsoft.com/office/drawing/2014/main" id="{7EADE0D1-AEB0-4BA6-BFFC-28F1C9635A40}"/>
              </a:ext>
            </a:extLst>
          </p:cNvPr>
          <p:cNvSpPr>
            <a:spLocks noGrp="1"/>
          </p:cNvSpPr>
          <p:nvPr>
            <p:ph idx="1"/>
          </p:nvPr>
        </p:nvSpPr>
        <p:spPr>
          <a:xfrm>
            <a:off x="838200" y="1563096"/>
            <a:ext cx="10515600" cy="5199211"/>
          </a:xfrm>
        </p:spPr>
        <p:txBody>
          <a:bodyPr>
            <a:normAutofit fontScale="92500" lnSpcReduction="10000"/>
          </a:bodyPr>
          <a:lstStyle/>
          <a:p>
            <a:r>
              <a:rPr lang="en-US" sz="3200" b="1" dirty="0"/>
              <a:t>Trust is total abandonment to God and total confidence in God</a:t>
            </a:r>
          </a:p>
          <a:p>
            <a:pPr marL="0" indent="0">
              <a:buNone/>
            </a:pPr>
            <a:r>
              <a:rPr lang="en-US" sz="3200" b="1" dirty="0"/>
              <a:t>   </a:t>
            </a:r>
            <a:r>
              <a:rPr lang="zh-CN" altLang="en-US" sz="3200" b="1" dirty="0">
                <a:solidFill>
                  <a:srgbClr val="C00000"/>
                </a:solidFill>
              </a:rPr>
              <a:t>信靠是完全放下給神，全然信任神。</a:t>
            </a:r>
            <a:endParaRPr lang="en-US" sz="3200" b="1" dirty="0">
              <a:solidFill>
                <a:srgbClr val="C00000"/>
              </a:solidFill>
            </a:endParaRPr>
          </a:p>
          <a:p>
            <a:r>
              <a:rPr lang="en-US" sz="3200" b="1" dirty="0"/>
              <a:t>We are not passive in trusting; we are to “do good”</a:t>
            </a:r>
          </a:p>
          <a:p>
            <a:pPr marL="0" indent="0">
              <a:buNone/>
            </a:pPr>
            <a:r>
              <a:rPr lang="en-US" sz="3200" b="1" dirty="0"/>
              <a:t>   </a:t>
            </a:r>
            <a:r>
              <a:rPr lang="zh-CN" altLang="en-US" sz="3200" b="1" dirty="0">
                <a:solidFill>
                  <a:srgbClr val="C00000"/>
                </a:solidFill>
              </a:rPr>
              <a:t>我們不是被動地信靠；我們要“行善”。</a:t>
            </a:r>
            <a:endParaRPr lang="en-US" sz="3200" b="1" dirty="0">
              <a:solidFill>
                <a:srgbClr val="C00000"/>
              </a:solidFill>
            </a:endParaRPr>
          </a:p>
          <a:p>
            <a:r>
              <a:rPr lang="en-US" sz="3200" b="1" dirty="0"/>
              <a:t>We “</a:t>
            </a:r>
            <a:r>
              <a:rPr lang="en-US" sz="3200" b="1" i="1" dirty="0"/>
              <a:t>dwell in the land</a:t>
            </a:r>
            <a:r>
              <a:rPr lang="en-US" sz="3200" b="1" dirty="0"/>
              <a:t>”; we pursue life and service to God where we live. </a:t>
            </a:r>
            <a:r>
              <a:rPr lang="zh-CN" altLang="en-US" sz="3200" b="1" dirty="0">
                <a:solidFill>
                  <a:srgbClr val="C00000"/>
                </a:solidFill>
              </a:rPr>
              <a:t>我們住在“地上”；不論住在何處，我們都追求生命和服事神。</a:t>
            </a:r>
            <a:endParaRPr lang="en-US" sz="3200" b="1" dirty="0">
              <a:solidFill>
                <a:srgbClr val="C00000"/>
              </a:solidFill>
            </a:endParaRPr>
          </a:p>
          <a:p>
            <a:r>
              <a:rPr lang="en-US" sz="3200" b="1" dirty="0"/>
              <a:t>We “</a:t>
            </a:r>
            <a:r>
              <a:rPr lang="en-US" sz="3200" b="1" i="1" dirty="0"/>
              <a:t>befriend faithfulness</a:t>
            </a:r>
            <a:r>
              <a:rPr lang="en-US" sz="3200" b="1" dirty="0"/>
              <a:t>”, or, we act faithfully towards God as He does towards us.</a:t>
            </a:r>
          </a:p>
          <a:p>
            <a:pPr marL="0" indent="0">
              <a:buNone/>
            </a:pPr>
            <a:r>
              <a:rPr lang="en-US" sz="3200" b="1" dirty="0"/>
              <a:t>   </a:t>
            </a:r>
            <a:r>
              <a:rPr lang="zh-CN" altLang="en-US" sz="3200" b="1" dirty="0">
                <a:solidFill>
                  <a:srgbClr val="C00000"/>
                </a:solidFill>
              </a:rPr>
              <a:t>我們“與信實為友”，或，我們對神信實，就好像祂對我們信</a:t>
            </a:r>
            <a:endParaRPr lang="en-US" altLang="zh-CN" sz="3200" b="1" dirty="0">
              <a:solidFill>
                <a:srgbClr val="C00000"/>
              </a:solidFill>
            </a:endParaRPr>
          </a:p>
          <a:p>
            <a:pPr marL="0" indent="0">
              <a:buNone/>
            </a:pPr>
            <a:r>
              <a:rPr lang="en-US" altLang="zh-CN" sz="3200" b="1" dirty="0">
                <a:solidFill>
                  <a:srgbClr val="C00000"/>
                </a:solidFill>
              </a:rPr>
              <a:t>   </a:t>
            </a:r>
            <a:r>
              <a:rPr lang="zh-CN" altLang="en-US" sz="3200" b="1" dirty="0">
                <a:solidFill>
                  <a:srgbClr val="C00000"/>
                </a:solidFill>
              </a:rPr>
              <a:t>實。</a:t>
            </a:r>
            <a:endParaRPr lang="en-US" sz="3200" b="1" dirty="0">
              <a:solidFill>
                <a:srgbClr val="C00000"/>
              </a:solidFill>
            </a:endParaRPr>
          </a:p>
        </p:txBody>
      </p:sp>
    </p:spTree>
    <p:extLst>
      <p:ext uri="{BB962C8B-B14F-4D97-AF65-F5344CB8AC3E}">
        <p14:creationId xmlns:p14="http://schemas.microsoft.com/office/powerpoint/2010/main" val="2149021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F6E070B-7874-49D0-A330-E14F15FED0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246429" cy="6858000"/>
          </a:xfrm>
          <a:prstGeom prst="rect">
            <a:avLst/>
          </a:prstGeom>
        </p:spPr>
      </p:pic>
      <p:sp>
        <p:nvSpPr>
          <p:cNvPr id="2" name="Title 1">
            <a:extLst>
              <a:ext uri="{FF2B5EF4-FFF2-40B4-BE49-F238E27FC236}">
                <a16:creationId xmlns:a16="http://schemas.microsoft.com/office/drawing/2014/main" id="{0B9C41B4-B7D3-405C-B813-908B27CA08C5}"/>
              </a:ext>
            </a:extLst>
          </p:cNvPr>
          <p:cNvSpPr>
            <a:spLocks noGrp="1"/>
          </p:cNvSpPr>
          <p:nvPr>
            <p:ph type="title"/>
          </p:nvPr>
        </p:nvSpPr>
        <p:spPr/>
        <p:txBody>
          <a:bodyPr>
            <a:normAutofit/>
          </a:bodyPr>
          <a:lstStyle/>
          <a:p>
            <a:r>
              <a:rPr lang="en-US" sz="4000" b="1" dirty="0">
                <a:latin typeface="+mn-ea"/>
                <a:ea typeface="+mn-ea"/>
              </a:rPr>
              <a:t>3.  DELIGHT IN THE LORD, verse 4</a:t>
            </a:r>
            <a:br>
              <a:rPr lang="en-US" sz="4000" b="1" dirty="0">
                <a:latin typeface="+mn-ea"/>
                <a:ea typeface="+mn-ea"/>
              </a:rPr>
            </a:br>
            <a:r>
              <a:rPr lang="en-US" sz="4000" b="1" dirty="0">
                <a:latin typeface="+mn-ea"/>
                <a:ea typeface="+mn-ea"/>
              </a:rPr>
              <a:t>     </a:t>
            </a:r>
            <a:r>
              <a:rPr lang="zh-CN" altLang="en-US" sz="4000" b="1" dirty="0">
                <a:solidFill>
                  <a:srgbClr val="C00000"/>
                </a:solidFill>
                <a:latin typeface="+mn-ea"/>
                <a:ea typeface="+mn-ea"/>
              </a:rPr>
              <a:t>以耶和華為樂，</a:t>
            </a:r>
            <a:r>
              <a:rPr lang="en-US" altLang="zh-CN" sz="4000" b="1" dirty="0">
                <a:solidFill>
                  <a:srgbClr val="C00000"/>
                </a:solidFill>
                <a:latin typeface="+mn-ea"/>
                <a:ea typeface="+mn-ea"/>
              </a:rPr>
              <a:t>4</a:t>
            </a:r>
            <a:r>
              <a:rPr lang="zh-CN" altLang="en-US" sz="4000" b="1" dirty="0">
                <a:solidFill>
                  <a:srgbClr val="C00000"/>
                </a:solidFill>
                <a:latin typeface="+mn-ea"/>
                <a:ea typeface="+mn-ea"/>
              </a:rPr>
              <a:t>節</a:t>
            </a:r>
            <a:endParaRPr lang="en-US" sz="4000" b="1" dirty="0">
              <a:solidFill>
                <a:srgbClr val="C00000"/>
              </a:solidFill>
              <a:latin typeface="+mn-ea"/>
              <a:ea typeface="+mn-ea"/>
            </a:endParaRPr>
          </a:p>
        </p:txBody>
      </p:sp>
      <p:sp>
        <p:nvSpPr>
          <p:cNvPr id="3" name="Content Placeholder 2">
            <a:extLst>
              <a:ext uri="{FF2B5EF4-FFF2-40B4-BE49-F238E27FC236}">
                <a16:creationId xmlns:a16="http://schemas.microsoft.com/office/drawing/2014/main" id="{8CE32002-EDDC-4E7A-8D74-7D559C2FCCD5}"/>
              </a:ext>
            </a:extLst>
          </p:cNvPr>
          <p:cNvSpPr>
            <a:spLocks noGrp="1"/>
          </p:cNvSpPr>
          <p:nvPr>
            <p:ph idx="1"/>
          </p:nvPr>
        </p:nvSpPr>
        <p:spPr>
          <a:xfrm>
            <a:off x="1145894" y="1690688"/>
            <a:ext cx="10207906" cy="4922763"/>
          </a:xfrm>
        </p:spPr>
        <p:txBody>
          <a:bodyPr>
            <a:normAutofit fontScale="77500" lnSpcReduction="20000"/>
          </a:bodyPr>
          <a:lstStyle/>
          <a:p>
            <a:r>
              <a:rPr lang="en-US" sz="4100" b="1" dirty="0">
                <a:latin typeface="+mn-ea"/>
              </a:rPr>
              <a:t>What does “</a:t>
            </a:r>
            <a:r>
              <a:rPr lang="en-US" sz="4100" b="1" i="1" dirty="0">
                <a:latin typeface="+mn-ea"/>
              </a:rPr>
              <a:t>delight</a:t>
            </a:r>
            <a:r>
              <a:rPr lang="en-US" sz="4100" b="1" dirty="0">
                <a:latin typeface="+mn-ea"/>
              </a:rPr>
              <a:t>” mean?  Great pleasure, happiness, joyfulness, gladness, excitement</a:t>
            </a:r>
          </a:p>
          <a:p>
            <a:pPr marL="0" indent="0">
              <a:buNone/>
            </a:pPr>
            <a:r>
              <a:rPr lang="en-US" sz="4100" b="1" dirty="0">
                <a:latin typeface="+mn-ea"/>
              </a:rPr>
              <a:t>   </a:t>
            </a:r>
            <a:r>
              <a:rPr lang="zh-CN" altLang="en-US" sz="4100" b="1" dirty="0">
                <a:solidFill>
                  <a:srgbClr val="C00000"/>
                </a:solidFill>
                <a:latin typeface="+mn-ea"/>
              </a:rPr>
              <a:t>“為樂”何意？大樂趣、快樂、喜樂、歡喜、興奮。</a:t>
            </a:r>
            <a:endParaRPr lang="en-US" sz="4100" b="1" dirty="0">
              <a:solidFill>
                <a:srgbClr val="C00000"/>
              </a:solidFill>
              <a:latin typeface="+mn-ea"/>
            </a:endParaRPr>
          </a:p>
          <a:p>
            <a:r>
              <a:rPr lang="en-US" sz="4100" b="1" dirty="0">
                <a:latin typeface="+mn-ea"/>
              </a:rPr>
              <a:t>“</a:t>
            </a:r>
            <a:r>
              <a:rPr lang="en-US" sz="4100" b="1" i="1" dirty="0">
                <a:latin typeface="+mn-ea"/>
              </a:rPr>
              <a:t>He will give you the desires of your heart”</a:t>
            </a:r>
          </a:p>
          <a:p>
            <a:pPr marL="0" indent="0">
              <a:buNone/>
            </a:pPr>
            <a:r>
              <a:rPr lang="en-US" sz="4100" b="1" i="1" dirty="0">
                <a:latin typeface="+mn-ea"/>
              </a:rPr>
              <a:t>  </a:t>
            </a:r>
            <a:r>
              <a:rPr lang="zh-CN" altLang="en-US" sz="4100" b="1" i="1" dirty="0">
                <a:solidFill>
                  <a:srgbClr val="C00000"/>
                </a:solidFill>
                <a:latin typeface="+mn-ea"/>
              </a:rPr>
              <a:t>“祂將你心所愿賜給你”</a:t>
            </a:r>
            <a:endParaRPr lang="en-US" sz="4100" b="1" i="1" dirty="0">
              <a:solidFill>
                <a:srgbClr val="C00000"/>
              </a:solidFill>
              <a:latin typeface="+mn-ea"/>
            </a:endParaRPr>
          </a:p>
          <a:p>
            <a:pPr marL="0" indent="0">
              <a:buNone/>
            </a:pPr>
            <a:r>
              <a:rPr lang="en-US" sz="4100" b="1" i="1" dirty="0">
                <a:latin typeface="+mn-ea"/>
              </a:rPr>
              <a:t>         </a:t>
            </a:r>
            <a:r>
              <a:rPr lang="en-US" sz="4100" b="1" dirty="0">
                <a:latin typeface="+mn-ea"/>
              </a:rPr>
              <a:t>What do you desire?</a:t>
            </a:r>
          </a:p>
          <a:p>
            <a:pPr marL="0" indent="0">
              <a:buNone/>
            </a:pPr>
            <a:r>
              <a:rPr lang="en-US" sz="4100" b="1" i="1" dirty="0">
                <a:latin typeface="+mn-ea"/>
              </a:rPr>
              <a:t>        </a:t>
            </a:r>
            <a:r>
              <a:rPr lang="zh-CN" altLang="en-US" sz="4100" b="1" i="1" dirty="0">
                <a:solidFill>
                  <a:srgbClr val="C00000"/>
                </a:solidFill>
                <a:latin typeface="+mn-ea"/>
              </a:rPr>
              <a:t>你所愿為何？</a:t>
            </a:r>
            <a:endParaRPr lang="en-US" sz="4100" b="1" i="1" dirty="0">
              <a:solidFill>
                <a:srgbClr val="C00000"/>
              </a:solidFill>
              <a:latin typeface="+mn-ea"/>
            </a:endParaRPr>
          </a:p>
          <a:p>
            <a:pPr marL="0" indent="0">
              <a:buNone/>
            </a:pPr>
            <a:r>
              <a:rPr lang="en-US" sz="4100" b="1" i="1" dirty="0">
                <a:latin typeface="+mn-ea"/>
              </a:rPr>
              <a:t>         </a:t>
            </a:r>
            <a:r>
              <a:rPr lang="en-US" sz="4100" b="1" dirty="0">
                <a:latin typeface="+mn-ea"/>
              </a:rPr>
              <a:t>Where do these desires come from?</a:t>
            </a:r>
          </a:p>
          <a:p>
            <a:pPr marL="0" indent="0">
              <a:buNone/>
            </a:pPr>
            <a:r>
              <a:rPr lang="en-US" sz="4100" b="1" dirty="0">
                <a:latin typeface="+mn-ea"/>
              </a:rPr>
              <a:t>         </a:t>
            </a:r>
            <a:r>
              <a:rPr lang="zh-CN" altLang="en-US" sz="4100" b="1" dirty="0">
                <a:solidFill>
                  <a:srgbClr val="C00000"/>
                </a:solidFill>
                <a:latin typeface="+mn-ea"/>
              </a:rPr>
              <a:t>這些願望從何而來？</a:t>
            </a:r>
            <a:endParaRPr lang="en-US" sz="4100" b="1" dirty="0">
              <a:solidFill>
                <a:srgbClr val="C00000"/>
              </a:solidFill>
              <a:latin typeface="+mn-ea"/>
            </a:endParaRPr>
          </a:p>
          <a:p>
            <a:pPr marL="0" indent="0">
              <a:buNone/>
            </a:pPr>
            <a:endParaRPr lang="en-US" i="1" dirty="0"/>
          </a:p>
          <a:p>
            <a:pPr marL="0" indent="0">
              <a:buNone/>
            </a:pPr>
            <a:r>
              <a:rPr lang="en-US" i="1" dirty="0"/>
              <a:t>     </a:t>
            </a:r>
          </a:p>
        </p:txBody>
      </p:sp>
    </p:spTree>
    <p:extLst>
      <p:ext uri="{BB962C8B-B14F-4D97-AF65-F5344CB8AC3E}">
        <p14:creationId xmlns:p14="http://schemas.microsoft.com/office/powerpoint/2010/main" val="1083698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9CD59A6-7BCC-49D6-811F-EFF49E0C42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480"/>
            <a:ext cx="12192000" cy="6827520"/>
          </a:xfrm>
          <a:prstGeom prst="rect">
            <a:avLst/>
          </a:prstGeom>
        </p:spPr>
      </p:pic>
      <p:sp>
        <p:nvSpPr>
          <p:cNvPr id="2" name="Title 1">
            <a:extLst>
              <a:ext uri="{FF2B5EF4-FFF2-40B4-BE49-F238E27FC236}">
                <a16:creationId xmlns:a16="http://schemas.microsoft.com/office/drawing/2014/main" id="{02278D5C-A591-4C28-8EFA-80DD56C3CBF0}"/>
              </a:ext>
            </a:extLst>
          </p:cNvPr>
          <p:cNvSpPr>
            <a:spLocks noGrp="1"/>
          </p:cNvSpPr>
          <p:nvPr>
            <p:ph type="title"/>
          </p:nvPr>
        </p:nvSpPr>
        <p:spPr/>
        <p:txBody>
          <a:bodyPr>
            <a:normAutofit/>
          </a:bodyPr>
          <a:lstStyle/>
          <a:p>
            <a:r>
              <a:rPr lang="en-US" sz="4000" b="1" dirty="0">
                <a:latin typeface="+mn-ea"/>
                <a:ea typeface="+mn-ea"/>
              </a:rPr>
              <a:t>The caution of James 4:3</a:t>
            </a:r>
            <a:br>
              <a:rPr lang="en-US" sz="4000" b="1" dirty="0">
                <a:latin typeface="+mn-ea"/>
                <a:ea typeface="+mn-ea"/>
              </a:rPr>
            </a:br>
            <a:r>
              <a:rPr lang="zh-CN" altLang="en-US" sz="4000" b="1" dirty="0">
                <a:solidFill>
                  <a:srgbClr val="C00000"/>
                </a:solidFill>
                <a:latin typeface="+mn-ea"/>
                <a:ea typeface="+mn-ea"/>
              </a:rPr>
              <a:t>雅各書</a:t>
            </a:r>
            <a:r>
              <a:rPr lang="en-US" altLang="zh-CN" sz="4000" b="1" dirty="0">
                <a:solidFill>
                  <a:srgbClr val="C00000"/>
                </a:solidFill>
                <a:latin typeface="+mn-ea"/>
                <a:ea typeface="+mn-ea"/>
              </a:rPr>
              <a:t>4:3</a:t>
            </a:r>
            <a:r>
              <a:rPr lang="zh-CN" altLang="en-US" sz="4000" b="1" dirty="0">
                <a:solidFill>
                  <a:srgbClr val="C00000"/>
                </a:solidFill>
                <a:latin typeface="+mn-ea"/>
                <a:ea typeface="+mn-ea"/>
              </a:rPr>
              <a:t>的警戒</a:t>
            </a:r>
            <a:endParaRPr lang="en-US" sz="4000" b="1" dirty="0">
              <a:solidFill>
                <a:srgbClr val="C00000"/>
              </a:solidFill>
              <a:latin typeface="+mn-ea"/>
              <a:ea typeface="+mn-ea"/>
            </a:endParaRPr>
          </a:p>
        </p:txBody>
      </p:sp>
      <p:sp>
        <p:nvSpPr>
          <p:cNvPr id="3" name="Content Placeholder 2">
            <a:extLst>
              <a:ext uri="{FF2B5EF4-FFF2-40B4-BE49-F238E27FC236}">
                <a16:creationId xmlns:a16="http://schemas.microsoft.com/office/drawing/2014/main" id="{5E8BBE7C-6698-40DC-AF17-05B19697BB52}"/>
              </a:ext>
            </a:extLst>
          </p:cNvPr>
          <p:cNvSpPr>
            <a:spLocks noGrp="1"/>
          </p:cNvSpPr>
          <p:nvPr>
            <p:ph idx="1"/>
          </p:nvPr>
        </p:nvSpPr>
        <p:spPr>
          <a:xfrm>
            <a:off x="838200" y="1825625"/>
            <a:ext cx="10815084" cy="4667250"/>
          </a:xfrm>
        </p:spPr>
        <p:txBody>
          <a:bodyPr>
            <a:normAutofit/>
          </a:bodyPr>
          <a:lstStyle/>
          <a:p>
            <a:pPr marL="0" indent="0" algn="ctr">
              <a:buNone/>
            </a:pPr>
            <a:r>
              <a:rPr lang="en-US" b="1" dirty="0">
                <a:latin typeface="DengXian" panose="02010600030101010101" pitchFamily="2" charset="-122"/>
                <a:ea typeface="DengXian" panose="02010600030101010101" pitchFamily="2" charset="-122"/>
              </a:rPr>
              <a:t>“</a:t>
            </a:r>
            <a:r>
              <a:rPr lang="en-US" b="1" i="1" dirty="0">
                <a:latin typeface="DengXian" panose="02010600030101010101" pitchFamily="2" charset="-122"/>
                <a:ea typeface="DengXian" panose="02010600030101010101" pitchFamily="2" charset="-122"/>
              </a:rPr>
              <a:t>You do not have because you do not ask.  You ask and do not receive because you ask wrongly, to spend it on your passions…”</a:t>
            </a:r>
          </a:p>
          <a:p>
            <a:pPr marL="0" indent="0" algn="ctr">
              <a:buNone/>
            </a:pPr>
            <a:r>
              <a:rPr lang="zh-TW" altLang="en-US" sz="3200" b="1" dirty="0">
                <a:solidFill>
                  <a:srgbClr val="C00000"/>
                </a:solidFill>
                <a:latin typeface="DengXian" panose="02010600030101010101" pitchFamily="2" charset="-122"/>
                <a:ea typeface="DengXian" panose="02010600030101010101" pitchFamily="2" charset="-122"/>
              </a:rPr>
              <a:t>你們得不著，是因為你們不求。 </a:t>
            </a:r>
          </a:p>
          <a:p>
            <a:pPr marL="0" indent="0" algn="ctr">
              <a:buNone/>
            </a:pPr>
            <a:r>
              <a:rPr lang="zh-TW" altLang="en-US" sz="3200" b="1" dirty="0">
                <a:solidFill>
                  <a:srgbClr val="C00000"/>
                </a:solidFill>
                <a:latin typeface="DengXian" panose="02010600030101010101" pitchFamily="2" charset="-122"/>
                <a:ea typeface="DengXian" panose="02010600030101010101" pitchFamily="2" charset="-122"/>
              </a:rPr>
              <a:t>你們求也得不著，是因為你們妄求，要浪費在你們的宴樂中。</a:t>
            </a:r>
          </a:p>
          <a:p>
            <a:pPr marL="0" indent="0" algn="ctr">
              <a:buNone/>
            </a:pPr>
            <a:endParaRPr lang="en-US" sz="2000" b="1" i="1" dirty="0">
              <a:latin typeface="+mn-ea"/>
            </a:endParaRPr>
          </a:p>
          <a:p>
            <a:pPr marL="514350" indent="-514350">
              <a:buAutoNum type="arabicPeriod"/>
            </a:pPr>
            <a:r>
              <a:rPr lang="en-US" sz="3200" b="1" dirty="0">
                <a:latin typeface="+mn-ea"/>
              </a:rPr>
              <a:t>What are we asking for?  </a:t>
            </a:r>
            <a:r>
              <a:rPr lang="zh-CN" altLang="en-US" sz="3200" b="1" dirty="0">
                <a:solidFill>
                  <a:srgbClr val="C00000"/>
                </a:solidFill>
                <a:latin typeface="+mn-ea"/>
              </a:rPr>
              <a:t>我們求什麼？</a:t>
            </a:r>
            <a:endParaRPr lang="en-US" sz="3200" b="1" dirty="0">
              <a:solidFill>
                <a:srgbClr val="C00000"/>
              </a:solidFill>
              <a:latin typeface="+mn-ea"/>
            </a:endParaRPr>
          </a:p>
          <a:p>
            <a:pPr marL="514350" indent="-514350">
              <a:buAutoNum type="arabicPeriod"/>
            </a:pPr>
            <a:r>
              <a:rPr lang="en-US" sz="3200" b="1" dirty="0">
                <a:latin typeface="+mn-ea"/>
              </a:rPr>
              <a:t>Why are we asking? </a:t>
            </a:r>
            <a:r>
              <a:rPr lang="zh-CN" altLang="en-US" sz="3200" b="1" dirty="0">
                <a:solidFill>
                  <a:srgbClr val="C00000"/>
                </a:solidFill>
                <a:latin typeface="+mn-ea"/>
              </a:rPr>
              <a:t>我們為何求？</a:t>
            </a:r>
            <a:endParaRPr lang="en-US" sz="3200" b="1" dirty="0">
              <a:solidFill>
                <a:srgbClr val="C00000"/>
              </a:solidFill>
              <a:latin typeface="+mn-ea"/>
            </a:endParaRPr>
          </a:p>
          <a:p>
            <a:pPr marL="514350" indent="-514350">
              <a:buAutoNum type="arabicPeriod"/>
            </a:pPr>
            <a:r>
              <a:rPr lang="en-US" sz="3200" b="1" dirty="0">
                <a:latin typeface="+mn-ea"/>
              </a:rPr>
              <a:t>What can we expect? </a:t>
            </a:r>
            <a:r>
              <a:rPr lang="zh-CN" altLang="en-US" sz="3200" b="1" dirty="0">
                <a:solidFill>
                  <a:srgbClr val="C00000"/>
                </a:solidFill>
                <a:latin typeface="+mn-ea"/>
              </a:rPr>
              <a:t>我們能期待什麼？</a:t>
            </a:r>
            <a:endParaRPr lang="en-US" sz="3200" b="1" dirty="0">
              <a:solidFill>
                <a:srgbClr val="C00000"/>
              </a:solidFill>
              <a:latin typeface="+mn-ea"/>
            </a:endParaRPr>
          </a:p>
        </p:txBody>
      </p:sp>
    </p:spTree>
    <p:extLst>
      <p:ext uri="{BB962C8B-B14F-4D97-AF65-F5344CB8AC3E}">
        <p14:creationId xmlns:p14="http://schemas.microsoft.com/office/powerpoint/2010/main" val="872616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1231316-CD3E-4ACA-AC3E-0294DDCAA5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246429" cy="6858000"/>
          </a:xfrm>
          <a:prstGeom prst="rect">
            <a:avLst/>
          </a:prstGeom>
        </p:spPr>
      </p:pic>
      <p:sp>
        <p:nvSpPr>
          <p:cNvPr id="2" name="Title 1">
            <a:extLst>
              <a:ext uri="{FF2B5EF4-FFF2-40B4-BE49-F238E27FC236}">
                <a16:creationId xmlns:a16="http://schemas.microsoft.com/office/drawing/2014/main" id="{5BD62C78-74C9-40E2-A2B4-A2A0219EA541}"/>
              </a:ext>
            </a:extLst>
          </p:cNvPr>
          <p:cNvSpPr>
            <a:spLocks noGrp="1"/>
          </p:cNvSpPr>
          <p:nvPr>
            <p:ph type="title"/>
          </p:nvPr>
        </p:nvSpPr>
        <p:spPr>
          <a:xfrm>
            <a:off x="813389" y="152474"/>
            <a:ext cx="10515600" cy="1325563"/>
          </a:xfrm>
        </p:spPr>
        <p:txBody>
          <a:bodyPr>
            <a:normAutofit fontScale="90000"/>
          </a:bodyPr>
          <a:lstStyle/>
          <a:p>
            <a:r>
              <a:rPr lang="en-US" sz="4000" b="1" dirty="0">
                <a:latin typeface="DengXian" panose="02010600030101010101" pitchFamily="2" charset="-122"/>
                <a:ea typeface="DengXian" panose="02010600030101010101" pitchFamily="2" charset="-122"/>
              </a:rPr>
              <a:t>4.  COMMIT YOUR WAY TO THE LORD, verses 5,6    </a:t>
            </a:r>
            <a:br>
              <a:rPr lang="en-US" sz="4000" b="1" dirty="0">
                <a:latin typeface="DengXian" panose="02010600030101010101" pitchFamily="2" charset="-122"/>
                <a:ea typeface="DengXian" panose="02010600030101010101" pitchFamily="2" charset="-122"/>
              </a:rPr>
            </a:br>
            <a:r>
              <a:rPr lang="en-US" sz="4000" b="1" dirty="0">
                <a:latin typeface="DengXian" panose="02010600030101010101" pitchFamily="2" charset="-122"/>
                <a:ea typeface="DengXian" panose="02010600030101010101" pitchFamily="2" charset="-122"/>
              </a:rPr>
              <a:t>     </a:t>
            </a:r>
            <a:r>
              <a:rPr lang="zh-CN" altLang="en-US" sz="4000" b="1" dirty="0">
                <a:solidFill>
                  <a:srgbClr val="C00000"/>
                </a:solidFill>
                <a:latin typeface="DengXian" panose="02010600030101010101" pitchFamily="2" charset="-122"/>
                <a:ea typeface="DengXian" panose="02010600030101010101" pitchFamily="2" charset="-122"/>
              </a:rPr>
              <a:t>將你的事交託耶和華，</a:t>
            </a:r>
            <a:r>
              <a:rPr lang="en-US" altLang="zh-CN" sz="4000" b="1" dirty="0">
                <a:solidFill>
                  <a:srgbClr val="C00000"/>
                </a:solidFill>
                <a:latin typeface="DengXian" panose="02010600030101010101" pitchFamily="2" charset="-122"/>
                <a:ea typeface="DengXian" panose="02010600030101010101" pitchFamily="2" charset="-122"/>
              </a:rPr>
              <a:t>5,6</a:t>
            </a:r>
            <a:r>
              <a:rPr lang="zh-CN" altLang="en-US" sz="4000" b="1" dirty="0">
                <a:solidFill>
                  <a:srgbClr val="C00000"/>
                </a:solidFill>
                <a:latin typeface="DengXian" panose="02010600030101010101" pitchFamily="2" charset="-122"/>
                <a:ea typeface="DengXian" panose="02010600030101010101" pitchFamily="2" charset="-122"/>
              </a:rPr>
              <a:t>節</a:t>
            </a:r>
            <a:endParaRPr lang="en-US" sz="4000" b="1" dirty="0">
              <a:solidFill>
                <a:srgbClr val="C00000"/>
              </a:solidFill>
              <a:latin typeface="DengXian" panose="02010600030101010101" pitchFamily="2" charset="-122"/>
              <a:ea typeface="DengXian" panose="02010600030101010101" pitchFamily="2" charset="-122"/>
            </a:endParaRPr>
          </a:p>
        </p:txBody>
      </p:sp>
      <p:sp>
        <p:nvSpPr>
          <p:cNvPr id="3" name="Content Placeholder 2">
            <a:extLst>
              <a:ext uri="{FF2B5EF4-FFF2-40B4-BE49-F238E27FC236}">
                <a16:creationId xmlns:a16="http://schemas.microsoft.com/office/drawing/2014/main" id="{6CAA0E43-4031-459E-8E3D-8CE14A78EB0F}"/>
              </a:ext>
            </a:extLst>
          </p:cNvPr>
          <p:cNvSpPr>
            <a:spLocks noGrp="1"/>
          </p:cNvSpPr>
          <p:nvPr>
            <p:ph idx="1"/>
          </p:nvPr>
        </p:nvSpPr>
        <p:spPr>
          <a:xfrm>
            <a:off x="616687" y="1478037"/>
            <a:ext cx="10909005" cy="5379963"/>
          </a:xfrm>
        </p:spPr>
        <p:txBody>
          <a:bodyPr>
            <a:normAutofit fontScale="92500"/>
          </a:bodyPr>
          <a:lstStyle/>
          <a:p>
            <a:pPr marL="0" indent="0">
              <a:buNone/>
            </a:pPr>
            <a:r>
              <a:rPr lang="en-US" sz="3200" b="1" dirty="0">
                <a:latin typeface="DengXian" panose="02010600030101010101" pitchFamily="2" charset="-122"/>
                <a:ea typeface="DengXian" panose="02010600030101010101" pitchFamily="2" charset="-122"/>
              </a:rPr>
              <a:t>“</a:t>
            </a:r>
            <a:r>
              <a:rPr lang="en-US" sz="3200" b="1" i="1" u="sng" dirty="0">
                <a:latin typeface="DengXian" panose="02010600030101010101" pitchFamily="2" charset="-122"/>
                <a:ea typeface="DengXian" panose="02010600030101010101" pitchFamily="2" charset="-122"/>
              </a:rPr>
              <a:t>Trust in the Lord </a:t>
            </a:r>
            <a:r>
              <a:rPr lang="en-US" sz="3200" b="1" i="1" dirty="0">
                <a:latin typeface="DengXian" panose="02010600030101010101" pitchFamily="2" charset="-122"/>
                <a:ea typeface="DengXian" panose="02010600030101010101" pitchFamily="2" charset="-122"/>
              </a:rPr>
              <a:t>with all your heart, and do not lean on your own understanding.  </a:t>
            </a:r>
            <a:r>
              <a:rPr lang="en-US" sz="3200" b="1" i="1" u="sng" dirty="0">
                <a:latin typeface="DengXian" panose="02010600030101010101" pitchFamily="2" charset="-122"/>
                <a:ea typeface="DengXian" panose="02010600030101010101" pitchFamily="2" charset="-122"/>
              </a:rPr>
              <a:t>In all your ways acknowledge Him </a:t>
            </a:r>
            <a:r>
              <a:rPr lang="en-US" sz="3200" b="1" i="1" dirty="0">
                <a:latin typeface="DengXian" panose="02010600030101010101" pitchFamily="2" charset="-122"/>
                <a:ea typeface="DengXian" panose="02010600030101010101" pitchFamily="2" charset="-122"/>
              </a:rPr>
              <a:t>and He will make straight your paths.”  </a:t>
            </a:r>
            <a:r>
              <a:rPr lang="en-US" sz="3200" b="1" dirty="0">
                <a:latin typeface="DengXian" panose="02010600030101010101" pitchFamily="2" charset="-122"/>
                <a:ea typeface="DengXian" panose="02010600030101010101" pitchFamily="2" charset="-122"/>
              </a:rPr>
              <a:t>Proverb 3:5,6</a:t>
            </a:r>
          </a:p>
          <a:p>
            <a:pPr marL="0" indent="0">
              <a:buNone/>
            </a:pPr>
            <a:r>
              <a:rPr lang="zh-CN" altLang="en-US" sz="3200" b="1" dirty="0">
                <a:solidFill>
                  <a:srgbClr val="C00000"/>
                </a:solidFill>
                <a:latin typeface="DengXian" panose="02010600030101010101" pitchFamily="2" charset="-122"/>
                <a:ea typeface="DengXian" panose="02010600030101010101" pitchFamily="2" charset="-122"/>
              </a:rPr>
              <a:t>箴言</a:t>
            </a:r>
            <a:r>
              <a:rPr lang="en-US" altLang="zh-CN" sz="3200" b="1" dirty="0">
                <a:solidFill>
                  <a:srgbClr val="C00000"/>
                </a:solidFill>
                <a:latin typeface="DengXian" panose="02010600030101010101" pitchFamily="2" charset="-122"/>
                <a:ea typeface="DengXian" panose="02010600030101010101" pitchFamily="2" charset="-122"/>
              </a:rPr>
              <a:t>3:5,6</a:t>
            </a:r>
            <a:r>
              <a:rPr lang="zh-CN" altLang="en-US" sz="3200" b="1" dirty="0">
                <a:solidFill>
                  <a:srgbClr val="C00000"/>
                </a:solidFill>
                <a:latin typeface="DengXian" panose="02010600030101010101" pitchFamily="2" charset="-122"/>
                <a:ea typeface="DengXian" panose="02010600030101010101" pitchFamily="2" charset="-122"/>
              </a:rPr>
              <a:t> </a:t>
            </a:r>
            <a:r>
              <a:rPr lang="en-US" altLang="zh-CN" sz="3200" b="1" dirty="0">
                <a:solidFill>
                  <a:srgbClr val="C00000"/>
                </a:solidFill>
                <a:latin typeface="DengXian" panose="02010600030101010101" pitchFamily="2" charset="-122"/>
                <a:ea typeface="DengXian" panose="02010600030101010101" pitchFamily="2" charset="-122"/>
              </a:rPr>
              <a:t>- </a:t>
            </a:r>
            <a:r>
              <a:rPr lang="zh-TW" altLang="en-US" sz="3200" b="1" dirty="0">
                <a:solidFill>
                  <a:srgbClr val="C00000"/>
                </a:solidFill>
                <a:latin typeface="DengXian" panose="02010600030101010101" pitchFamily="2" charset="-122"/>
                <a:ea typeface="DengXian" panose="02010600030101010101" pitchFamily="2" charset="-122"/>
              </a:rPr>
              <a:t>你要專心仰賴耶和華，不可倚靠自己的聰明，</a:t>
            </a:r>
            <a:r>
              <a:rPr lang="zh-CN" altLang="en-US" sz="3200" b="1" dirty="0">
                <a:solidFill>
                  <a:srgbClr val="C00000"/>
                </a:solidFill>
                <a:latin typeface="DengXian" panose="02010600030101010101" pitchFamily="2" charset="-122"/>
                <a:ea typeface="DengXian" panose="02010600030101010101" pitchFamily="2" charset="-122"/>
              </a:rPr>
              <a:t>在你一切所行的事上都要認定他，他必指引你的路。 </a:t>
            </a:r>
            <a:endParaRPr lang="en-US" sz="3200" b="1" dirty="0">
              <a:solidFill>
                <a:srgbClr val="C00000"/>
              </a:solidFill>
              <a:latin typeface="DengXian" panose="02010600030101010101" pitchFamily="2" charset="-122"/>
              <a:ea typeface="DengXian" panose="02010600030101010101" pitchFamily="2" charset="-122"/>
            </a:endParaRPr>
          </a:p>
          <a:p>
            <a:pPr marL="0" indent="0">
              <a:buNone/>
            </a:pPr>
            <a:r>
              <a:rPr lang="en-US" sz="3200" b="1" dirty="0">
                <a:latin typeface="DengXian" panose="02010600030101010101" pitchFamily="2" charset="-122"/>
                <a:ea typeface="DengXian" panose="02010600030101010101" pitchFamily="2" charset="-122"/>
              </a:rPr>
              <a:t>“</a:t>
            </a:r>
            <a:r>
              <a:rPr lang="en-US" sz="3200" b="1" i="1" dirty="0">
                <a:latin typeface="DengXian" panose="02010600030101010101" pitchFamily="2" charset="-122"/>
                <a:ea typeface="DengXian" panose="02010600030101010101" pitchFamily="2" charset="-122"/>
              </a:rPr>
              <a:t>Trust</a:t>
            </a:r>
            <a:r>
              <a:rPr lang="en-US" sz="3200" b="1" dirty="0">
                <a:latin typeface="DengXian" panose="02010600030101010101" pitchFamily="2" charset="-122"/>
                <a:ea typeface="DengXian" panose="02010600030101010101" pitchFamily="2" charset="-122"/>
              </a:rPr>
              <a:t>” and commitment are linked together here.  You cannot commit to whom you do not trust.</a:t>
            </a:r>
          </a:p>
          <a:p>
            <a:pPr marL="0" indent="0">
              <a:buNone/>
            </a:pPr>
            <a:r>
              <a:rPr lang="zh-CN" altLang="en-US" sz="3200" b="1" dirty="0">
                <a:solidFill>
                  <a:srgbClr val="C00000"/>
                </a:solidFill>
                <a:latin typeface="DengXian" panose="02010600030101010101" pitchFamily="2" charset="-122"/>
                <a:ea typeface="DengXian" panose="02010600030101010101" pitchFamily="2" charset="-122"/>
              </a:rPr>
              <a:t>信靠與交託在此連接在一起，我們無法交託給自己不信任的人。</a:t>
            </a:r>
            <a:endParaRPr lang="en-US" sz="3200" b="1" dirty="0">
              <a:solidFill>
                <a:srgbClr val="C00000"/>
              </a:solidFill>
              <a:latin typeface="DengXian" panose="02010600030101010101" pitchFamily="2" charset="-122"/>
              <a:ea typeface="DengXian" panose="02010600030101010101" pitchFamily="2" charset="-122"/>
            </a:endParaRPr>
          </a:p>
          <a:p>
            <a:pPr marL="0" indent="0">
              <a:buNone/>
            </a:pPr>
            <a:r>
              <a:rPr lang="en-US" sz="3200" b="1" dirty="0">
                <a:latin typeface="DengXian" panose="02010600030101010101" pitchFamily="2" charset="-122"/>
                <a:ea typeface="DengXian" panose="02010600030101010101" pitchFamily="2" charset="-122"/>
              </a:rPr>
              <a:t>Your “</a:t>
            </a:r>
            <a:r>
              <a:rPr lang="en-US" sz="3200" b="1" i="1" dirty="0">
                <a:latin typeface="DengXian" panose="02010600030101010101" pitchFamily="2" charset="-122"/>
                <a:ea typeface="DengXian" panose="02010600030101010101" pitchFamily="2" charset="-122"/>
              </a:rPr>
              <a:t>way</a:t>
            </a:r>
            <a:r>
              <a:rPr lang="en-US" sz="3200" b="1" dirty="0">
                <a:latin typeface="DengXian" panose="02010600030101010101" pitchFamily="2" charset="-122"/>
                <a:ea typeface="DengXian" panose="02010600030101010101" pitchFamily="2" charset="-122"/>
              </a:rPr>
              <a:t>” is your life, the “way you choose to live” each day</a:t>
            </a:r>
          </a:p>
          <a:p>
            <a:pPr marL="0" indent="0">
              <a:buNone/>
            </a:pPr>
            <a:r>
              <a:rPr lang="zh-CN" altLang="en-US" sz="3200" b="1" dirty="0">
                <a:solidFill>
                  <a:srgbClr val="C00000"/>
                </a:solidFill>
                <a:latin typeface="DengXian" panose="02010600030101010101" pitchFamily="2" charset="-122"/>
                <a:ea typeface="DengXian" panose="02010600030101010101" pitchFamily="2" charset="-122"/>
              </a:rPr>
              <a:t>我們的“方式”就是我們的人生，是我們每天“選擇過的生活方式”。</a:t>
            </a:r>
            <a:endParaRPr lang="en-US" sz="3200" b="1" dirty="0">
              <a:solidFill>
                <a:srgbClr val="C00000"/>
              </a:solidFill>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803013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DAC99C1-CABB-4F4A-A9FE-8B20E36927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246429" cy="6858000"/>
          </a:xfrm>
          <a:prstGeom prst="rect">
            <a:avLst/>
          </a:prstGeom>
        </p:spPr>
      </p:pic>
      <p:sp>
        <p:nvSpPr>
          <p:cNvPr id="2" name="Title 1">
            <a:extLst>
              <a:ext uri="{FF2B5EF4-FFF2-40B4-BE49-F238E27FC236}">
                <a16:creationId xmlns:a16="http://schemas.microsoft.com/office/drawing/2014/main" id="{B176FA7D-D6AF-4D4B-9EDE-168272D3722F}"/>
              </a:ext>
            </a:extLst>
          </p:cNvPr>
          <p:cNvSpPr>
            <a:spLocks noGrp="1"/>
          </p:cNvSpPr>
          <p:nvPr>
            <p:ph type="title"/>
          </p:nvPr>
        </p:nvSpPr>
        <p:spPr>
          <a:xfrm>
            <a:off x="1041722" y="142100"/>
            <a:ext cx="10312078" cy="1325563"/>
          </a:xfrm>
        </p:spPr>
        <p:txBody>
          <a:bodyPr>
            <a:normAutofit/>
          </a:bodyPr>
          <a:lstStyle/>
          <a:p>
            <a:r>
              <a:rPr lang="en-US" sz="4000" b="1" dirty="0">
                <a:latin typeface="DengXian" panose="02010600030101010101" pitchFamily="2" charset="-122"/>
                <a:ea typeface="DengXian" panose="02010600030101010101" pitchFamily="2" charset="-122"/>
              </a:rPr>
              <a:t>Things to note about such a commitment…</a:t>
            </a:r>
            <a:br>
              <a:rPr lang="en-US" sz="4000" b="1" dirty="0">
                <a:latin typeface="DengXian" panose="02010600030101010101" pitchFamily="2" charset="-122"/>
                <a:ea typeface="DengXian" panose="02010600030101010101" pitchFamily="2" charset="-122"/>
              </a:rPr>
            </a:br>
            <a:r>
              <a:rPr lang="zh-CN" altLang="en-US" sz="4000" b="1" dirty="0">
                <a:solidFill>
                  <a:srgbClr val="C00000"/>
                </a:solidFill>
                <a:latin typeface="DengXian" panose="02010600030101010101" pitchFamily="2" charset="-122"/>
                <a:ea typeface="DengXian" panose="02010600030101010101" pitchFamily="2" charset="-122"/>
              </a:rPr>
              <a:t>如此交託的幾個注意事項</a:t>
            </a:r>
            <a:r>
              <a:rPr lang="en-US" altLang="zh-CN" sz="4000" b="1" dirty="0">
                <a:solidFill>
                  <a:srgbClr val="C00000"/>
                </a:solidFill>
                <a:latin typeface="DengXian" panose="02010600030101010101" pitchFamily="2" charset="-122"/>
                <a:ea typeface="DengXian" panose="02010600030101010101" pitchFamily="2" charset="-122"/>
              </a:rPr>
              <a:t>…</a:t>
            </a:r>
            <a:endParaRPr lang="en-US" sz="4000" b="1" dirty="0">
              <a:solidFill>
                <a:srgbClr val="C00000"/>
              </a:solidFill>
              <a:latin typeface="DengXian" panose="02010600030101010101" pitchFamily="2" charset="-122"/>
              <a:ea typeface="DengXian" panose="02010600030101010101" pitchFamily="2" charset="-122"/>
            </a:endParaRPr>
          </a:p>
        </p:txBody>
      </p:sp>
      <p:sp>
        <p:nvSpPr>
          <p:cNvPr id="3" name="Content Placeholder 2">
            <a:extLst>
              <a:ext uri="{FF2B5EF4-FFF2-40B4-BE49-F238E27FC236}">
                <a16:creationId xmlns:a16="http://schemas.microsoft.com/office/drawing/2014/main" id="{12EE784A-B2AD-4A76-A60E-E7C12CD8DEDC}"/>
              </a:ext>
            </a:extLst>
          </p:cNvPr>
          <p:cNvSpPr>
            <a:spLocks noGrp="1"/>
          </p:cNvSpPr>
          <p:nvPr>
            <p:ph idx="1"/>
          </p:nvPr>
        </p:nvSpPr>
        <p:spPr>
          <a:xfrm>
            <a:off x="1041722" y="1382750"/>
            <a:ext cx="10312078" cy="5333149"/>
          </a:xfrm>
        </p:spPr>
        <p:txBody>
          <a:bodyPr>
            <a:normAutofit lnSpcReduction="10000"/>
          </a:bodyPr>
          <a:lstStyle/>
          <a:p>
            <a:pPr marL="0" indent="0">
              <a:buNone/>
            </a:pPr>
            <a:r>
              <a:rPr lang="en-US" b="1" dirty="0">
                <a:latin typeface="DengXian" panose="02010600030101010101" pitchFamily="2" charset="-122"/>
                <a:ea typeface="DengXian" panose="02010600030101010101" pitchFamily="2" charset="-122"/>
              </a:rPr>
              <a:t>It is “</a:t>
            </a:r>
            <a:r>
              <a:rPr lang="en-US" b="1" i="1" dirty="0">
                <a:latin typeface="DengXian" panose="02010600030101010101" pitchFamily="2" charset="-122"/>
                <a:ea typeface="DengXian" panose="02010600030101010101" pitchFamily="2" charset="-122"/>
              </a:rPr>
              <a:t>ALL”</a:t>
            </a:r>
            <a:r>
              <a:rPr lang="en-US" b="1" dirty="0">
                <a:latin typeface="DengXian" panose="02010600030101010101" pitchFamily="2" charset="-122"/>
                <a:ea typeface="DengXian" panose="02010600030101010101" pitchFamily="2" charset="-122"/>
              </a:rPr>
              <a:t> your ways—nothing can be withheld from God</a:t>
            </a:r>
          </a:p>
          <a:p>
            <a:pPr marL="0" indent="0">
              <a:buNone/>
            </a:pPr>
            <a:r>
              <a:rPr lang="zh-CN" altLang="en-US" b="1" dirty="0">
                <a:solidFill>
                  <a:srgbClr val="C00000"/>
                </a:solidFill>
                <a:latin typeface="DengXian" panose="02010600030101010101" pitchFamily="2" charset="-122"/>
                <a:ea typeface="DengXian" panose="02010600030101010101" pitchFamily="2" charset="-122"/>
              </a:rPr>
              <a:t>在你“一切”所行的事上</a:t>
            </a:r>
            <a:r>
              <a:rPr lang="en-US" altLang="zh-CN" b="1" dirty="0">
                <a:solidFill>
                  <a:srgbClr val="C00000"/>
                </a:solidFill>
                <a:latin typeface="DengXian" panose="02010600030101010101" pitchFamily="2" charset="-122"/>
                <a:ea typeface="DengXian" panose="02010600030101010101" pitchFamily="2" charset="-122"/>
              </a:rPr>
              <a:t>- </a:t>
            </a:r>
            <a:r>
              <a:rPr lang="zh-CN" altLang="en-US" b="1" dirty="0">
                <a:solidFill>
                  <a:srgbClr val="C00000"/>
                </a:solidFill>
                <a:latin typeface="DengXian" panose="02010600030101010101" pitchFamily="2" charset="-122"/>
                <a:ea typeface="DengXian" panose="02010600030101010101" pitchFamily="2" charset="-122"/>
              </a:rPr>
              <a:t>沒有任何事可以保留不給神。</a:t>
            </a:r>
            <a:endParaRPr lang="en-US" b="1" dirty="0">
              <a:solidFill>
                <a:srgbClr val="C00000"/>
              </a:solidFill>
              <a:latin typeface="DengXian" panose="02010600030101010101" pitchFamily="2" charset="-122"/>
              <a:ea typeface="DengXian" panose="02010600030101010101" pitchFamily="2" charset="-122"/>
            </a:endParaRPr>
          </a:p>
          <a:p>
            <a:pPr marL="0" indent="0">
              <a:buNone/>
            </a:pPr>
            <a:r>
              <a:rPr lang="en-US" b="1" dirty="0">
                <a:latin typeface="DengXian" panose="02010600030101010101" pitchFamily="2" charset="-122"/>
                <a:ea typeface="DengXian" panose="02010600030101010101" pitchFamily="2" charset="-122"/>
              </a:rPr>
              <a:t>Here’s what God promises</a:t>
            </a:r>
            <a:r>
              <a:rPr lang="zh-CN" altLang="en-US" b="1" dirty="0">
                <a:solidFill>
                  <a:srgbClr val="C00000"/>
                </a:solidFill>
                <a:latin typeface="DengXian" panose="02010600030101010101" pitchFamily="2" charset="-122"/>
                <a:ea typeface="DengXian" panose="02010600030101010101" pitchFamily="2" charset="-122"/>
              </a:rPr>
              <a:t>上帝的應許</a:t>
            </a:r>
            <a:r>
              <a:rPr lang="zh-CN" altLang="en-US" b="1" dirty="0">
                <a:latin typeface="DengXian" panose="02010600030101010101" pitchFamily="2" charset="-122"/>
                <a:ea typeface="DengXian" panose="02010600030101010101" pitchFamily="2" charset="-122"/>
              </a:rPr>
              <a:t>：</a:t>
            </a:r>
            <a:endParaRPr lang="en-US" b="1" dirty="0">
              <a:latin typeface="DengXian" panose="02010600030101010101" pitchFamily="2" charset="-122"/>
              <a:ea typeface="DengXian" panose="02010600030101010101" pitchFamily="2" charset="-122"/>
            </a:endParaRPr>
          </a:p>
          <a:p>
            <a:pPr marL="514350" indent="-514350">
              <a:buAutoNum type="arabicPeriod"/>
            </a:pPr>
            <a:r>
              <a:rPr lang="en-US" b="1" dirty="0">
                <a:latin typeface="DengXian" panose="02010600030101010101" pitchFamily="2" charset="-122"/>
                <a:ea typeface="DengXian" panose="02010600030101010101" pitchFamily="2" charset="-122"/>
              </a:rPr>
              <a:t>HE will act. </a:t>
            </a:r>
            <a:r>
              <a:rPr lang="zh-CN" altLang="en-US" b="1" dirty="0">
                <a:solidFill>
                  <a:srgbClr val="C00000"/>
                </a:solidFill>
                <a:latin typeface="DengXian" panose="02010600030101010101" pitchFamily="2" charset="-122"/>
                <a:ea typeface="DengXian" panose="02010600030101010101" pitchFamily="2" charset="-122"/>
              </a:rPr>
              <a:t>祂會行動</a:t>
            </a:r>
            <a:endParaRPr lang="en-US" b="1" dirty="0">
              <a:solidFill>
                <a:srgbClr val="C00000"/>
              </a:solidFill>
              <a:latin typeface="DengXian" panose="02010600030101010101" pitchFamily="2" charset="-122"/>
              <a:ea typeface="DengXian" panose="02010600030101010101" pitchFamily="2" charset="-122"/>
            </a:endParaRPr>
          </a:p>
          <a:p>
            <a:pPr marL="514350" indent="-514350">
              <a:buAutoNum type="arabicPeriod"/>
            </a:pPr>
            <a:r>
              <a:rPr lang="en-US" b="1" dirty="0">
                <a:latin typeface="DengXian" panose="02010600030101010101" pitchFamily="2" charset="-122"/>
                <a:ea typeface="DengXian" panose="02010600030101010101" pitchFamily="2" charset="-122"/>
              </a:rPr>
              <a:t>HE will cause your life of trusting in Him to be observed by others, </a:t>
            </a:r>
            <a:r>
              <a:rPr lang="en-US" b="1" i="1" dirty="0">
                <a:latin typeface="DengXian" panose="02010600030101010101" pitchFamily="2" charset="-122"/>
                <a:ea typeface="DengXian" panose="02010600030101010101" pitchFamily="2" charset="-122"/>
              </a:rPr>
              <a:t>“as the light</a:t>
            </a:r>
            <a:r>
              <a:rPr lang="en-US" b="1" dirty="0">
                <a:latin typeface="DengXian" panose="02010600030101010101" pitchFamily="2" charset="-122"/>
                <a:ea typeface="DengXian" panose="02010600030101010101" pitchFamily="2" charset="-122"/>
              </a:rPr>
              <a:t>” </a:t>
            </a:r>
          </a:p>
          <a:p>
            <a:pPr marL="0" indent="0">
              <a:buNone/>
            </a:pPr>
            <a:r>
              <a:rPr lang="zh-CN" altLang="en-US" b="1" dirty="0">
                <a:latin typeface="DengXian" panose="02010600030101010101" pitchFamily="2" charset="-122"/>
                <a:ea typeface="DengXian" panose="02010600030101010101" pitchFamily="2" charset="-122"/>
              </a:rPr>
              <a:t>      </a:t>
            </a:r>
            <a:r>
              <a:rPr lang="zh-CN" altLang="en-US" sz="3000" b="1" dirty="0">
                <a:solidFill>
                  <a:srgbClr val="C00000"/>
                </a:solidFill>
                <a:latin typeface="DengXian" panose="02010600030101010101" pitchFamily="2" charset="-122"/>
                <a:ea typeface="DengXian" panose="02010600030101010101" pitchFamily="2" charset="-122"/>
              </a:rPr>
              <a:t>祂會使你信靠祂的人生被他人看見， “好似明燈”。</a:t>
            </a:r>
            <a:endParaRPr lang="en-US" b="1" dirty="0">
              <a:solidFill>
                <a:srgbClr val="C00000"/>
              </a:solidFill>
              <a:latin typeface="DengXian" panose="02010600030101010101" pitchFamily="2" charset="-122"/>
              <a:ea typeface="DengXian" panose="02010600030101010101" pitchFamily="2" charset="-122"/>
            </a:endParaRPr>
          </a:p>
          <a:p>
            <a:pPr marL="0" indent="0">
              <a:buNone/>
            </a:pPr>
            <a:r>
              <a:rPr lang="en-US" b="1" dirty="0">
                <a:latin typeface="DengXian" panose="02010600030101010101" pitchFamily="2" charset="-122"/>
                <a:ea typeface="DengXian" panose="02010600030101010101" pitchFamily="2" charset="-122"/>
              </a:rPr>
              <a:t>3.   HE will exercise His justice in your life, as surely </a:t>
            </a:r>
            <a:r>
              <a:rPr lang="en-US" b="1" i="1" dirty="0">
                <a:latin typeface="DengXian" panose="02010600030101010101" pitchFamily="2" charset="-122"/>
                <a:ea typeface="DengXian" panose="02010600030101010101" pitchFamily="2" charset="-122"/>
              </a:rPr>
              <a:t>“as the  </a:t>
            </a:r>
          </a:p>
          <a:p>
            <a:pPr marL="0" indent="0">
              <a:buNone/>
            </a:pPr>
            <a:r>
              <a:rPr lang="en-US" b="1" i="1" dirty="0">
                <a:latin typeface="DengXian" panose="02010600030101010101" pitchFamily="2" charset="-122"/>
                <a:ea typeface="DengXian" panose="02010600030101010101" pitchFamily="2" charset="-122"/>
              </a:rPr>
              <a:t>      noonday</a:t>
            </a:r>
            <a:r>
              <a:rPr lang="en-US" b="1" dirty="0">
                <a:latin typeface="DengXian" panose="02010600030101010101" pitchFamily="2" charset="-122"/>
                <a:ea typeface="DengXian" panose="02010600030101010101" pitchFamily="2" charset="-122"/>
              </a:rPr>
              <a:t>”       </a:t>
            </a:r>
            <a:r>
              <a:rPr lang="zh-CN" altLang="en-US" sz="3000" b="1" dirty="0">
                <a:solidFill>
                  <a:srgbClr val="C00000"/>
                </a:solidFill>
                <a:latin typeface="DengXian" panose="02010600030101010101" pitchFamily="2" charset="-122"/>
                <a:ea typeface="DengXian" panose="02010600030101010101" pitchFamily="2" charset="-122"/>
              </a:rPr>
              <a:t>祂會為你人生執行正義，好比“正午”。</a:t>
            </a:r>
            <a:endParaRPr lang="en-US" b="1" dirty="0">
              <a:solidFill>
                <a:srgbClr val="C00000"/>
              </a:solidFill>
              <a:latin typeface="DengXian" panose="02010600030101010101" pitchFamily="2" charset="-122"/>
              <a:ea typeface="DengXian" panose="02010600030101010101" pitchFamily="2" charset="-122"/>
            </a:endParaRPr>
          </a:p>
          <a:p>
            <a:pPr marL="0" indent="0">
              <a:buNone/>
            </a:pPr>
            <a:r>
              <a:rPr lang="en-US" b="1" dirty="0">
                <a:latin typeface="DengXian" panose="02010600030101010101" pitchFamily="2" charset="-122"/>
                <a:ea typeface="DengXian" panose="02010600030101010101" pitchFamily="2" charset="-122"/>
              </a:rPr>
              <a:t>Read verses 18 and 19—our “</a:t>
            </a:r>
            <a:r>
              <a:rPr lang="en-US" b="1" i="1" dirty="0">
                <a:latin typeface="DengXian" panose="02010600030101010101" pitchFamily="2" charset="-122"/>
                <a:ea typeface="DengXian" panose="02010600030101010101" pitchFamily="2" charset="-122"/>
              </a:rPr>
              <a:t>heritage</a:t>
            </a:r>
            <a:r>
              <a:rPr lang="en-US" b="1" dirty="0">
                <a:latin typeface="DengXian" panose="02010600030101010101" pitchFamily="2" charset="-122"/>
                <a:ea typeface="DengXian" panose="02010600030101010101" pitchFamily="2" charset="-122"/>
              </a:rPr>
              <a:t>”—legacy—will remain.</a:t>
            </a:r>
          </a:p>
          <a:p>
            <a:pPr marL="0" indent="0">
              <a:buNone/>
            </a:pPr>
            <a:r>
              <a:rPr lang="zh-CN" altLang="en-US" b="1" dirty="0">
                <a:solidFill>
                  <a:srgbClr val="C00000"/>
                </a:solidFill>
                <a:latin typeface="DengXian" panose="02010600030101010101" pitchFamily="2" charset="-122"/>
                <a:ea typeface="DengXian" panose="02010600030101010101" pitchFamily="2" charset="-122"/>
              </a:rPr>
              <a:t>讀</a:t>
            </a:r>
            <a:r>
              <a:rPr lang="en-US" altLang="zh-CN" b="1" dirty="0">
                <a:solidFill>
                  <a:srgbClr val="C00000"/>
                </a:solidFill>
                <a:latin typeface="DengXian" panose="02010600030101010101" pitchFamily="2" charset="-122"/>
                <a:ea typeface="DengXian" panose="02010600030101010101" pitchFamily="2" charset="-122"/>
              </a:rPr>
              <a:t>18,19</a:t>
            </a:r>
            <a:r>
              <a:rPr lang="zh-CN" altLang="en-US" b="1" dirty="0">
                <a:solidFill>
                  <a:srgbClr val="C00000"/>
                </a:solidFill>
                <a:latin typeface="DengXian" panose="02010600030101010101" pitchFamily="2" charset="-122"/>
                <a:ea typeface="DengXian" panose="02010600030101010101" pitchFamily="2" charset="-122"/>
              </a:rPr>
              <a:t>節 </a:t>
            </a:r>
            <a:r>
              <a:rPr lang="en-US" altLang="zh-CN" b="1" dirty="0">
                <a:solidFill>
                  <a:srgbClr val="C00000"/>
                </a:solidFill>
                <a:latin typeface="DengXian" panose="02010600030101010101" pitchFamily="2" charset="-122"/>
                <a:ea typeface="DengXian" panose="02010600030101010101" pitchFamily="2" charset="-122"/>
              </a:rPr>
              <a:t>– </a:t>
            </a:r>
            <a:r>
              <a:rPr lang="zh-CN" altLang="en-US" b="1" dirty="0">
                <a:solidFill>
                  <a:srgbClr val="C00000"/>
                </a:solidFill>
                <a:latin typeface="DengXian" panose="02010600030101010101" pitchFamily="2" charset="-122"/>
                <a:ea typeface="DengXian" panose="02010600030101010101" pitchFamily="2" charset="-122"/>
              </a:rPr>
              <a:t>我們的“遺產” 會存留。</a:t>
            </a:r>
            <a:endParaRPr lang="en-US" b="1" dirty="0">
              <a:solidFill>
                <a:srgbClr val="C00000"/>
              </a:solidFill>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6342505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1476</Words>
  <Application>Microsoft Office PowerPoint</Application>
  <PresentationFormat>Widescreen</PresentationFormat>
  <Paragraphs>102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DengXian</vt:lpstr>
      <vt:lpstr>DengXian</vt:lpstr>
      <vt:lpstr>Arial</vt:lpstr>
      <vt:lpstr>Calibri</vt:lpstr>
      <vt:lpstr>Calibri Light</vt:lpstr>
      <vt:lpstr>Office Theme</vt:lpstr>
      <vt:lpstr>BELIEVER’S BLUEPRINT FOR DAILY LIVING</vt:lpstr>
      <vt:lpstr>INTRODUCTION 引言 </vt:lpstr>
      <vt:lpstr> The Psalmist wrestled with life and his struggles are recorded in his writings,  詩人也與生活交戰，他的掙扎記錄在作品中。 </vt:lpstr>
      <vt:lpstr>1.  DO NOT “FRET”, verse 1       不要“心懷不平”，1節 </vt:lpstr>
      <vt:lpstr>2.  TRUST IN THE LORD, verse 3       信靠主，3節</vt:lpstr>
      <vt:lpstr>3.  DELIGHT IN THE LORD, verse 4      以耶和華為樂，4節</vt:lpstr>
      <vt:lpstr>The caution of James 4:3 雅各書4:3的警戒</vt:lpstr>
      <vt:lpstr>4.  COMMIT YOUR WAY TO THE LORD, verses 5,6          將你的事交託耶和華，5,6節</vt:lpstr>
      <vt:lpstr>Things to note about such a commitment… 如此交託的幾個注意事項…</vt:lpstr>
      <vt:lpstr>5.  REST IN THE LORD. Verse 7      安息在主裡面，7節</vt:lpstr>
      <vt:lpstr>CHALLENGE 挑戰</vt:lpstr>
      <vt:lpstr>Hebrews 12:1,2a   希伯來書12:1,2a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BELIEVER’S BLUEPRINT FOR DAILY LIVING</dc:title>
  <dc:creator>Dale Barrett</dc:creator>
  <cp:lastModifiedBy>Annie P</cp:lastModifiedBy>
  <cp:revision>21</cp:revision>
  <dcterms:created xsi:type="dcterms:W3CDTF">2019-03-06T16:26:48Z</dcterms:created>
  <dcterms:modified xsi:type="dcterms:W3CDTF">2019-03-07T01:16:17Z</dcterms:modified>
</cp:coreProperties>
</file>