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4"/>
  </p:notesMasterIdLst>
  <p:sldIdLst>
    <p:sldId id="258" r:id="rId2"/>
    <p:sldId id="37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5723" autoAdjust="0"/>
  </p:normalViewPr>
  <p:slideViewPr>
    <p:cSldViewPr snapToGrid="0">
      <p:cViewPr varScale="1">
        <p:scale>
          <a:sx n="95" d="100"/>
          <a:sy n="95" d="100"/>
        </p:scale>
        <p:origin x="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392179-4764-4746-8EC1-2ACC6DF83E16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3AA09-7F63-4ACE-930C-F91BE0C8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87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84393-20AF-40EA-97E0-A1448FB763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07E760-2561-44A8-AB62-A722B3F4CF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0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18B23-925F-4B60-8A1A-4664B7A66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A6167-9635-4244-A8FC-40FC31D90A52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11DA67-2A31-4164-94A8-E6E003F35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B030D-8838-4E41-A530-22D5A7095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F87BD-2A3B-474C-B3D3-A99D46732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A07CD-68B3-4B4F-B7E3-A5911DC50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DEC9F2-5DA9-4765-9548-9F1481811E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80354C-446C-4285-98A6-BE7F1403B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A6167-9635-4244-A8FC-40FC31D90A52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A1E724-7CFE-433C-983E-A36A9BF3E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231036-AF44-46E9-905B-010832F14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F87BD-2A3B-474C-B3D3-A99D46732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94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8C3F94-EBED-4932-9559-E10533C5A8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9479C2-D566-42CF-AEC8-B7BDF3CF01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1138A9-78ED-4311-A963-06F2DED3D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A6167-9635-4244-A8FC-40FC31D90A52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41C8DB-D789-48FF-B252-26612991D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B3578A-CFB0-41F8-9827-FDD54A119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F87BD-2A3B-474C-B3D3-A99D46732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831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C7826-CBF4-47E2-97A2-84EE3B80B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7B1CB-73D4-4982-A2BD-8B923FEADC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29F579-D58B-432D-8284-43B1A33F5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A6167-9635-4244-A8FC-40FC31D90A52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2BE2CA-F5FD-4721-B6C0-C3A270652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4E27F9-07F9-4219-BE12-D46D7BDF5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F87BD-2A3B-474C-B3D3-A99D46732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938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9CD69-FB8A-402E-9019-A9092DFBC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DD14AF-F110-4364-9944-E758249679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701148-AC12-41C8-8B37-4D0736D5B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A6167-9635-4244-A8FC-40FC31D90A52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6FC42-538D-4087-9FD9-DFEDB527B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A7D32A-2F6A-4BD9-9FC6-B5B2201DE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F87BD-2A3B-474C-B3D3-A99D46732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613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9CB69-630D-4910-AFB9-171608E31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24EC2-61D4-4C82-83ED-751F959F4A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25A84A-2C22-499D-83B3-EA168C81F8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F4B733-44B2-4B4C-9DA5-5F5DBC4C5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A6167-9635-4244-A8FC-40FC31D90A52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2BAD74-E1C6-43F5-BA83-9BF0DFCE2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DEB8C0-0BDA-49DE-802C-F97C21BB7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F87BD-2A3B-474C-B3D3-A99D46732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265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4A1C9-5B01-4594-A2D1-6787E4F32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5650D0-7954-4444-849B-FCE4F2C26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A40567-740C-4AE1-9D74-32D9C88775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0D68F6-976D-409F-AF6B-790BB3E8C7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5C268E-D8B0-4A4B-9B3C-377ABFBC58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51E562-8459-4CD8-9C2F-066FE2A72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A6167-9635-4244-A8FC-40FC31D90A52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D16E3F-45A1-4528-A01F-33ED1CE09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18C5D-FFA0-482D-BEA9-133E3FFA3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F87BD-2A3B-474C-B3D3-A99D46732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4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53819-2F1A-4314-91BF-0A218BD2D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5511E3-A5E2-44D4-A2F8-EAA9BEF88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A6167-9635-4244-A8FC-40FC31D90A52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99602C-B24B-418D-A881-68DBEA6CC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16C773-9DD7-42AD-8003-8489AB510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F87BD-2A3B-474C-B3D3-A99D46732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547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0DFC19-D4CF-4028-8B94-1D3E238F0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A6167-9635-4244-A8FC-40FC31D90A52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6F5AAB-2819-47A6-9D4C-22511D228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76532B-90F8-4289-AF81-960F893F3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F87BD-2A3B-474C-B3D3-A99D46732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369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F1315-BA21-4962-A244-D9B257EAA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10E00-A66B-4F8F-804D-D3B6276241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50F0AC-F1FC-446A-93EE-63E89B5AB9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66E2F7-4D51-4262-8FA3-F13826658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A6167-9635-4244-A8FC-40FC31D90A52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1FA2CB-63F4-4077-AAAC-844DA6E1E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1EADD3-CEBE-40D4-9614-BAD15B3CA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F87BD-2A3B-474C-B3D3-A99D46732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326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3B940-06E0-41C7-B192-D155C3281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4FF7FD-6B23-494D-B7A5-7BB525AFFA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8A0D55-3FEC-431A-9BA2-D21C4A9A2D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767242-0AB7-452D-A9C7-19330E6FD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A6167-9635-4244-A8FC-40FC31D90A52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9D8B10-7D63-4061-9938-2EBE2800C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4B831F-2A64-4EA4-BD48-9D49EB082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F87BD-2A3B-474C-B3D3-A99D46732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588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060BF7-7A20-42D9-A062-B239F8B93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A8CA29-EB71-47C8-BA67-AD0939CE85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63058-CE78-4569-8E64-ADDA373DF6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A6167-9635-4244-A8FC-40FC31D90A52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7571A-0392-488B-9AF0-BE263908DC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3957E-30A8-4803-B380-2D62E5766A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F87BD-2A3B-474C-B3D3-A99D46732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662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3" indent="-228603" algn="l" defTabSz="91441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4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0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6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Map Middle East Abram route from Ur to Canaan">
            <a:extLst>
              <a:ext uri="{FF2B5EF4-FFF2-40B4-BE49-F238E27FC236}">
                <a16:creationId xmlns:a16="http://schemas.microsoft.com/office/drawing/2014/main" id="{828CF838-0661-4DB2-9A7B-8F8A7BFD53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02" b="12127"/>
          <a:stretch/>
        </p:blipFill>
        <p:spPr bwMode="auto">
          <a:xfrm>
            <a:off x="20" y="10"/>
            <a:ext cx="12191980" cy="6857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62" name="Freeform: Shape 107">
            <a:extLst>
              <a:ext uri="{FF2B5EF4-FFF2-40B4-BE49-F238E27FC236}">
                <a16:creationId xmlns:a16="http://schemas.microsoft.com/office/drawing/2014/main" id="{569BBA9B-8F4E-4D2B-BEFA-41A475443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415188" y="-231223"/>
            <a:ext cx="1409491" cy="1876653"/>
          </a:xfrm>
          <a:custGeom>
            <a:avLst/>
            <a:gdLst>
              <a:gd name="connsiteX0" fmla="*/ 0 w 1409491"/>
              <a:gd name="connsiteY0" fmla="*/ 643075 h 1876653"/>
              <a:gd name="connsiteX1" fmla="*/ 643075 w 1409491"/>
              <a:gd name="connsiteY1" fmla="*/ 0 h 1876653"/>
              <a:gd name="connsiteX2" fmla="*/ 1409491 w 1409491"/>
              <a:gd name="connsiteY2" fmla="*/ 0 h 1876653"/>
              <a:gd name="connsiteX3" fmla="*/ 1409491 w 1409491"/>
              <a:gd name="connsiteY3" fmla="*/ 1876653 h 1876653"/>
              <a:gd name="connsiteX4" fmla="*/ 1233578 w 1409491"/>
              <a:gd name="connsiteY4" fmla="*/ 1876653 h 1876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9491" h="1876653">
                <a:moveTo>
                  <a:pt x="0" y="643075"/>
                </a:moveTo>
                <a:lnTo>
                  <a:pt x="643075" y="0"/>
                </a:lnTo>
                <a:lnTo>
                  <a:pt x="1409491" y="0"/>
                </a:lnTo>
                <a:lnTo>
                  <a:pt x="1409491" y="1876653"/>
                </a:lnTo>
                <a:lnTo>
                  <a:pt x="1233578" y="1876653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63" name="Rectangle 109">
            <a:extLst>
              <a:ext uri="{FF2B5EF4-FFF2-40B4-BE49-F238E27FC236}">
                <a16:creationId xmlns:a16="http://schemas.microsoft.com/office/drawing/2014/main" id="{851012D1-8033-40B1-9EC0-91390FFC74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01285" y="128278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80943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4" name="Isosceles Triangle 113">
            <a:extLst>
              <a:ext uri="{FF2B5EF4-FFF2-40B4-BE49-F238E27FC236}">
                <a16:creationId xmlns:a16="http://schemas.microsoft.com/office/drawing/2014/main" id="{D291F021-C45C-4D44-A2B8-A789E386CC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3444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0796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236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Map&#10;&#10;Description automatically generated">
            <a:extLst>
              <a:ext uri="{FF2B5EF4-FFF2-40B4-BE49-F238E27FC236}">
                <a16:creationId xmlns:a16="http://schemas.microsoft.com/office/drawing/2014/main" id="{1A0FE92B-A28B-48BC-8F9A-4F40932D46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23165" y="643468"/>
            <a:ext cx="8745671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8818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- Worship Month Day Year</Template>
  <TotalTime>24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Please Pray For  請代禱：</dc:title>
  <dc:creator>Christopher Choi</dc:creator>
  <cp:lastModifiedBy>Raymond Wu</cp:lastModifiedBy>
  <cp:revision>7</cp:revision>
  <dcterms:created xsi:type="dcterms:W3CDTF">2021-08-15T00:48:29Z</dcterms:created>
  <dcterms:modified xsi:type="dcterms:W3CDTF">2021-08-16T23:29:35Z</dcterms:modified>
</cp:coreProperties>
</file>