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6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E33A6-E289-41CF-B0E3-1448B05357C6}" v="3" dt="2019-12-20T19:50:58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56E2892D-03F2-458D-8764-06C3696E1F72}"/>
    <pc:docChg chg="modSld">
      <pc:chgData name="Jinchang Chen" userId="bdf08ddc82ea3892" providerId="LiveId" clId="{56E2892D-03F2-458D-8764-06C3696E1F72}" dt="2019-12-18T03:49:27.082" v="2" actId="1076"/>
      <pc:docMkLst>
        <pc:docMk/>
      </pc:docMkLst>
      <pc:sldChg chg="modSp">
        <pc:chgData name="Jinchang Chen" userId="bdf08ddc82ea3892" providerId="LiveId" clId="{56E2892D-03F2-458D-8764-06C3696E1F72}" dt="2019-12-18T03:48:07.127" v="0" actId="255"/>
        <pc:sldMkLst>
          <pc:docMk/>
          <pc:sldMk cId="204063360" sldId="258"/>
        </pc:sldMkLst>
        <pc:spChg chg="mod">
          <ac:chgData name="Jinchang Chen" userId="bdf08ddc82ea3892" providerId="LiveId" clId="{56E2892D-03F2-458D-8764-06C3696E1F72}" dt="2019-12-18T03:48:07.127" v="0" actId="255"/>
          <ac:spMkLst>
            <pc:docMk/>
            <pc:sldMk cId="204063360" sldId="258"/>
            <ac:spMk id="2" creationId="{959F42E9-3462-4DF0-818D-985258BB232C}"/>
          </ac:spMkLst>
        </pc:spChg>
      </pc:sldChg>
      <pc:sldChg chg="modSp">
        <pc:chgData name="Jinchang Chen" userId="bdf08ddc82ea3892" providerId="LiveId" clId="{56E2892D-03F2-458D-8764-06C3696E1F72}" dt="2019-12-18T03:49:27.082" v="2" actId="1076"/>
        <pc:sldMkLst>
          <pc:docMk/>
          <pc:sldMk cId="1598054219" sldId="267"/>
        </pc:sldMkLst>
        <pc:spChg chg="mod">
          <ac:chgData name="Jinchang Chen" userId="bdf08ddc82ea3892" providerId="LiveId" clId="{56E2892D-03F2-458D-8764-06C3696E1F72}" dt="2019-12-18T03:49:27.082" v="2" actId="1076"/>
          <ac:spMkLst>
            <pc:docMk/>
            <pc:sldMk cId="1598054219" sldId="267"/>
            <ac:spMk id="2" creationId="{33C09122-ADCD-4BE6-9002-C2D0FFD372F1}"/>
          </ac:spMkLst>
        </pc:spChg>
      </pc:sldChg>
    </pc:docChg>
  </pc:docChgLst>
  <pc:docChgLst>
    <pc:chgData name="Jinchang Chen" userId="bdf08ddc82ea3892" providerId="LiveId" clId="{60DE33A6-E289-41CF-B0E3-1448B05357C6}"/>
    <pc:docChg chg="custSel mod modSld sldOrd">
      <pc:chgData name="Jinchang Chen" userId="bdf08ddc82ea3892" providerId="LiveId" clId="{60DE33A6-E289-41CF-B0E3-1448B05357C6}" dt="2019-12-20T19:50:58.766" v="126"/>
      <pc:docMkLst>
        <pc:docMk/>
      </pc:docMkLst>
      <pc:sldChg chg="addSp delSp modSp ord">
        <pc:chgData name="Jinchang Chen" userId="bdf08ddc82ea3892" providerId="LiveId" clId="{60DE33A6-E289-41CF-B0E3-1448B05357C6}" dt="2019-12-20T19:50:57.190" v="125"/>
        <pc:sldMkLst>
          <pc:docMk/>
          <pc:sldMk cId="204063360" sldId="258"/>
        </pc:sldMkLst>
        <pc:spChg chg="mod">
          <ac:chgData name="Jinchang Chen" userId="bdf08ddc82ea3892" providerId="LiveId" clId="{60DE33A6-E289-41CF-B0E3-1448B05357C6}" dt="2019-12-10T19:42:31.674" v="36" actId="14100"/>
          <ac:spMkLst>
            <pc:docMk/>
            <pc:sldMk cId="204063360" sldId="258"/>
            <ac:spMk id="2" creationId="{959F42E9-3462-4DF0-818D-985258BB232C}"/>
          </ac:spMkLst>
        </pc:spChg>
        <pc:spChg chg="mod">
          <ac:chgData name="Jinchang Chen" userId="bdf08ddc82ea3892" providerId="LiveId" clId="{60DE33A6-E289-41CF-B0E3-1448B05357C6}" dt="2019-12-10T19:44:05.777" v="73" actId="14100"/>
          <ac:spMkLst>
            <pc:docMk/>
            <pc:sldMk cId="204063360" sldId="258"/>
            <ac:spMk id="3" creationId="{E5AFB189-B8B8-4CF5-81F4-E90FD45C0A74}"/>
          </ac:spMkLst>
        </pc:spChg>
        <pc:spChg chg="del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35" creationId="{E45CA849-654C-4173-AD99-B3A2528275F5}"/>
          </ac:spMkLst>
        </pc:spChg>
        <pc:spChg chg="del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37" creationId="{3E23A947-2D45-4208-AE2B-64948C87A3EB}"/>
          </ac:spMkLst>
        </pc:spChg>
        <pc:spChg chg="del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39" creationId="{E5BBB0F9-6A59-4D02-A9C7-A2D6516684CE}"/>
          </ac:spMkLst>
        </pc:spChg>
        <pc:spChg chg="add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92" creationId="{B082622D-AAF3-4897-8629-FC918530DD86}"/>
          </ac:spMkLst>
        </pc:spChg>
        <pc:spChg chg="add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93" creationId="{A7457DD9-5A45-400A-AB4B-4B4EDECA25F1}"/>
          </ac:spMkLst>
        </pc:spChg>
        <pc:spChg chg="add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94" creationId="{441CF7D6-A660-431A-B0BB-140A0D5556B6}"/>
          </ac:spMkLst>
        </pc:spChg>
        <pc:spChg chg="add">
          <ac:chgData name="Jinchang Chen" userId="bdf08ddc82ea3892" providerId="LiveId" clId="{60DE33A6-E289-41CF-B0E3-1448B05357C6}" dt="2019-12-10T19:41:58.783" v="27" actId="26606"/>
          <ac:spMkLst>
            <pc:docMk/>
            <pc:sldMk cId="204063360" sldId="258"/>
            <ac:spMk id="195" creationId="{0570A85B-3810-4F95-97B0-CBF4CCDB381C}"/>
          </ac:spMkLst>
        </pc:spChg>
        <pc:picChg chg="add mod">
          <ac:chgData name="Jinchang Chen" userId="bdf08ddc82ea3892" providerId="LiveId" clId="{60DE33A6-E289-41CF-B0E3-1448B05357C6}" dt="2019-12-10T19:43:09.917" v="49" actId="1076"/>
          <ac:picMkLst>
            <pc:docMk/>
            <pc:sldMk cId="204063360" sldId="258"/>
            <ac:picMk id="2050" creationId="{92680603-1697-4100-9BA8-D775BB8DEE59}"/>
          </ac:picMkLst>
        </pc:picChg>
      </pc:sldChg>
      <pc:sldChg chg="addSp modSp mod setBg">
        <pc:chgData name="Jinchang Chen" userId="bdf08ddc82ea3892" providerId="LiveId" clId="{60DE33A6-E289-41CF-B0E3-1448B05357C6}" dt="2019-12-10T19:49:19.354" v="123" actId="20577"/>
        <pc:sldMkLst>
          <pc:docMk/>
          <pc:sldMk cId="3728245412" sldId="261"/>
        </pc:sldMkLst>
        <pc:spChg chg="mod">
          <ac:chgData name="Jinchang Chen" userId="bdf08ddc82ea3892" providerId="LiveId" clId="{60DE33A6-E289-41CF-B0E3-1448B05357C6}" dt="2019-12-10T19:49:19.354" v="123" actId="20577"/>
          <ac:spMkLst>
            <pc:docMk/>
            <pc:sldMk cId="3728245412" sldId="261"/>
            <ac:spMk id="3" creationId="{B71AC044-CC30-4DA7-A839-7BE62D895BBA}"/>
          </ac:spMkLst>
        </pc:spChg>
        <pc:spChg chg="add">
          <ac:chgData name="Jinchang Chen" userId="bdf08ddc82ea3892" providerId="LiveId" clId="{60DE33A6-E289-41CF-B0E3-1448B05357C6}" dt="2019-12-10T19:44:22.134" v="75" actId="26606"/>
          <ac:spMkLst>
            <pc:docMk/>
            <pc:sldMk cId="3728245412" sldId="261"/>
            <ac:spMk id="9" creationId="{2FB82883-1DC0-4BE1-A607-009095F3355A}"/>
          </ac:spMkLst>
        </pc:spChg>
        <pc:spChg chg="add">
          <ac:chgData name="Jinchang Chen" userId="bdf08ddc82ea3892" providerId="LiveId" clId="{60DE33A6-E289-41CF-B0E3-1448B05357C6}" dt="2019-12-10T19:44:22.134" v="75" actId="26606"/>
          <ac:spMkLst>
            <pc:docMk/>
            <pc:sldMk cId="3728245412" sldId="261"/>
            <ac:spMk id="11" creationId="{A3473CF9-37EB-43E7-89EF-D2D1C53D1DAC}"/>
          </ac:spMkLst>
        </pc:spChg>
        <pc:spChg chg="add">
          <ac:chgData name="Jinchang Chen" userId="bdf08ddc82ea3892" providerId="LiveId" clId="{60DE33A6-E289-41CF-B0E3-1448B05357C6}" dt="2019-12-10T19:44:22.134" v="75" actId="26606"/>
          <ac:spMkLst>
            <pc:docMk/>
            <pc:sldMk cId="3728245412" sldId="261"/>
            <ac:spMk id="13" creationId="{586B4EF9-43BA-4655-A6FF-1D8E21574C95}"/>
          </ac:spMkLst>
        </pc:spChg>
        <pc:picChg chg="add mod">
          <ac:chgData name="Jinchang Chen" userId="bdf08ddc82ea3892" providerId="LiveId" clId="{60DE33A6-E289-41CF-B0E3-1448B05357C6}" dt="2019-12-10T19:48:25.909" v="116" actId="1076"/>
          <ac:picMkLst>
            <pc:docMk/>
            <pc:sldMk cId="3728245412" sldId="261"/>
            <ac:picMk id="5" creationId="{A8D8EF07-79BA-40D4-882A-501F0819CCAF}"/>
          </ac:picMkLst>
        </pc:picChg>
      </pc:sldChg>
      <pc:sldChg chg="modSp ord">
        <pc:chgData name="Jinchang Chen" userId="bdf08ddc82ea3892" providerId="LiveId" clId="{60DE33A6-E289-41CF-B0E3-1448B05357C6}" dt="2019-12-20T18:56:54.724" v="124"/>
        <pc:sldMkLst>
          <pc:docMk/>
          <pc:sldMk cId="1426067218" sldId="266"/>
        </pc:sldMkLst>
        <pc:graphicFrameChg chg="modGraphic">
          <ac:chgData name="Jinchang Chen" userId="bdf08ddc82ea3892" providerId="LiveId" clId="{60DE33A6-E289-41CF-B0E3-1448B05357C6}" dt="2019-12-10T19:38:49.157" v="25" actId="20577"/>
          <ac:graphicFrameMkLst>
            <pc:docMk/>
            <pc:sldMk cId="1426067218" sldId="266"/>
            <ac:graphicFrameMk id="2" creationId="{2701E664-8097-4EEF-A4E2-B93B54065614}"/>
          </ac:graphicFrameMkLst>
        </pc:graphicFrameChg>
      </pc:sldChg>
      <pc:sldChg chg="addSp modSp mod ord setBg">
        <pc:chgData name="Jinchang Chen" userId="bdf08ddc82ea3892" providerId="LiveId" clId="{60DE33A6-E289-41CF-B0E3-1448B05357C6}" dt="2019-12-20T19:50:58.766" v="126"/>
        <pc:sldMkLst>
          <pc:docMk/>
          <pc:sldMk cId="1598054219" sldId="267"/>
        </pc:sldMkLst>
        <pc:spChg chg="mod">
          <ac:chgData name="Jinchang Chen" userId="bdf08ddc82ea3892" providerId="LiveId" clId="{60DE33A6-E289-41CF-B0E3-1448B05357C6}" dt="2019-12-10T19:36:13.603" v="9" actId="14100"/>
          <ac:spMkLst>
            <pc:docMk/>
            <pc:sldMk cId="1598054219" sldId="267"/>
            <ac:spMk id="2" creationId="{33C09122-ADCD-4BE6-9002-C2D0FFD372F1}"/>
          </ac:spMkLst>
        </pc:spChg>
        <pc:spChg chg="mod">
          <ac:chgData name="Jinchang Chen" userId="bdf08ddc82ea3892" providerId="LiveId" clId="{60DE33A6-E289-41CF-B0E3-1448B05357C6}" dt="2019-12-10T19:37:55.915" v="21" actId="14100"/>
          <ac:spMkLst>
            <pc:docMk/>
            <pc:sldMk cId="1598054219" sldId="267"/>
            <ac:spMk id="3" creationId="{56E95B27-1B7A-4B45-B0AB-230F502AD8CF}"/>
          </ac:spMkLst>
        </pc:spChg>
        <pc:picChg chg="add mod">
          <ac:chgData name="Jinchang Chen" userId="bdf08ddc82ea3892" providerId="LiveId" clId="{60DE33A6-E289-41CF-B0E3-1448B05357C6}" dt="2019-12-10T19:38:22.309" v="23" actId="1076"/>
          <ac:picMkLst>
            <pc:docMk/>
            <pc:sldMk cId="1598054219" sldId="267"/>
            <ac:picMk id="1026" creationId="{6344AC69-E605-40CB-9C0A-724796EB40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7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2" name="Straight Connector 7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4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br>
              <a:rPr lang="en-US" altLang="zh-TW" sz="32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認識作王的神</a:t>
            </a:r>
            <a:r>
              <a:rPr lang="en-US" altLang="zh-TW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br>
              <a:rPr lang="en-US" altLang="zh-TW" sz="54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900" b="1" dirty="0">
                <a:solidFill>
                  <a:srgbClr val="95402A"/>
                </a:solidFill>
                <a:latin typeface="+mn-lt"/>
                <a:ea typeface="FangSong" panose="02010609060101010101" pitchFamily="49" charset="-122"/>
              </a:rPr>
              <a:t>Knowing God as Our King</a:t>
            </a:r>
            <a:endParaRPr lang="en-US" sz="3200" b="1" dirty="0">
              <a:solidFill>
                <a:srgbClr val="95402A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884342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大衛之約</a:t>
            </a:r>
            <a:r>
              <a:rPr lang="en-US" altLang="zh-TW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600" b="1" dirty="0">
                <a:solidFill>
                  <a:srgbClr val="95402A"/>
                </a:solidFill>
                <a:ea typeface="FangSong" panose="02010609060101010101" pitchFamily="49" charset="-122"/>
              </a:rPr>
              <a:t>The Davidic Covenant</a:t>
            </a:r>
          </a:p>
        </p:txBody>
      </p:sp>
      <p:pic>
        <p:nvPicPr>
          <p:cNvPr id="2054" name="Picture 6" descr="Image result for covenants">
            <a:extLst>
              <a:ext uri="{FF2B5EF4-FFF2-40B4-BE49-F238E27FC236}">
                <a16:creationId xmlns:a16="http://schemas.microsoft.com/office/drawing/2014/main" id="{452594E3-382C-4A07-A61D-5A113A6D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" b="1758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2" y="365126"/>
            <a:ext cx="4682215" cy="181259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大衛之約</a:t>
            </a:r>
            <a:br>
              <a:rPr lang="en-US" altLang="zh-TW" sz="3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>
                <a:latin typeface="+mn-lt"/>
                <a:ea typeface="LiSu" panose="02010509060101010101" pitchFamily="49" charset="-122"/>
              </a:rPr>
              <a:t>The Davidic Covenant</a:t>
            </a:r>
            <a:endParaRPr lang="en-US" sz="36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408" y="264160"/>
            <a:ext cx="6329464" cy="2190282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latin typeface="LiSu" panose="02010509060101010101" pitchFamily="49" charset="-122"/>
                <a:ea typeface="LiSu" panose="02010509060101010101" pitchFamily="49" charset="-122"/>
              </a:rPr>
              <a:t>上帝應許大衛一個永遠的寶座</a:t>
            </a:r>
            <a:r>
              <a:rPr lang="en-US" altLang="zh-TW" sz="3200" dirty="0">
                <a:ea typeface="LiSu" panose="02010509060101010101" pitchFamily="49" charset="-122"/>
              </a:rPr>
              <a:t>   God promises an eternal throne </a:t>
            </a:r>
          </a:p>
          <a:p>
            <a:r>
              <a:rPr lang="zh-TW" altLang="en-US" sz="3200" dirty="0">
                <a:latin typeface="LiSu" panose="02010509060101010101" pitchFamily="49" charset="-122"/>
                <a:ea typeface="LiSu" panose="02010509060101010101" pitchFamily="49" charset="-122"/>
              </a:rPr>
              <a:t>上帝應許大衛一個永恆的國度  </a:t>
            </a:r>
            <a:r>
              <a:rPr lang="en-US" altLang="zh-TW" sz="3200" dirty="0">
                <a:ea typeface="LiSu" panose="02010509060101010101" pitchFamily="49" charset="-122"/>
              </a:rPr>
              <a:t>God promises an eternal kingdom</a:t>
            </a:r>
          </a:p>
        </p:txBody>
      </p:sp>
      <p:pic>
        <p:nvPicPr>
          <p:cNvPr id="2050" name="Picture 2" descr="Image result for davidic covenant">
            <a:extLst>
              <a:ext uri="{FF2B5EF4-FFF2-40B4-BE49-F238E27FC236}">
                <a16:creationId xmlns:a16="http://schemas.microsoft.com/office/drawing/2014/main" id="{92680603-1697-4100-9BA8-D775BB8DE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r="1" b="1"/>
          <a:stretch/>
        </p:blipFill>
        <p:spPr bwMode="auto">
          <a:xfrm>
            <a:off x="1045787" y="3140698"/>
            <a:ext cx="10184704" cy="31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9122-ADCD-4BE6-9002-C2D0FFD3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902"/>
            <a:ext cx="6656111" cy="16967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三權分立與三權合一</a:t>
            </a:r>
            <a:br>
              <a:rPr lang="en-US" altLang="zh-TW" sz="3700" dirty="0"/>
            </a:br>
            <a:r>
              <a:rPr lang="en-US" altLang="zh-TW" sz="3700" dirty="0">
                <a:latin typeface="+mn-lt"/>
              </a:rPr>
              <a:t>Three Branches of Government</a:t>
            </a:r>
            <a:endParaRPr lang="en-US" sz="37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5B27-1B7A-4B45-B0AB-230F502A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367280"/>
            <a:ext cx="6168431" cy="405383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耶和華是審判我們的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;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耶和華是給我們設律法的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;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耶和華是我們的王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;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他必拯救我們</a:t>
            </a:r>
            <a:r>
              <a:rPr 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(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賽</a:t>
            </a:r>
            <a:r>
              <a:rPr lang="en-US" sz="3600" dirty="0">
                <a:latin typeface="+mj-lt"/>
                <a:ea typeface="LiSu" panose="02010509060101010101" pitchFamily="49" charset="-122"/>
              </a:rPr>
              <a:t>33:22</a:t>
            </a:r>
            <a:r>
              <a:rPr 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)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。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200" dirty="0"/>
              <a:t>For the LORD is our judge, The LORD is our lawgiver, The LORD is our king; He will save us (Isa 33:22)</a:t>
            </a:r>
            <a:endParaRPr lang="en-US" altLang="zh-TW" sz="3200" dirty="0"/>
          </a:p>
          <a:p>
            <a:endParaRPr lang="en-US" dirty="0"/>
          </a:p>
        </p:txBody>
      </p:sp>
      <p:pic>
        <p:nvPicPr>
          <p:cNvPr id="1026" name="Picture 2" descr="Image result for three branches of government">
            <a:extLst>
              <a:ext uri="{FF2B5EF4-FFF2-40B4-BE49-F238E27FC236}">
                <a16:creationId xmlns:a16="http://schemas.microsoft.com/office/drawing/2014/main" id="{6344AC69-E605-40CB-9C0A-724796EB4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 bwMode="auto">
          <a:xfrm>
            <a:off x="6817359" y="1026160"/>
            <a:ext cx="5123477" cy="52323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5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09395"/>
              </p:ext>
            </p:extLst>
          </p:nvPr>
        </p:nvGraphicFramePr>
        <p:xfrm>
          <a:off x="626533" y="685800"/>
          <a:ext cx="10938932" cy="54254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031067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3788229">
                  <a:extLst>
                    <a:ext uri="{9D8B030D-6E8A-4147-A177-3AD203B41FA5}">
                      <a16:colId xmlns:a16="http://schemas.microsoft.com/office/drawing/2014/main" val="1425466330"/>
                    </a:ext>
                  </a:extLst>
                </a:gridCol>
                <a:gridCol w="4119636">
                  <a:extLst>
                    <a:ext uri="{9D8B030D-6E8A-4147-A177-3AD203B41FA5}">
                      <a16:colId xmlns:a16="http://schemas.microsoft.com/office/drawing/2014/main" val="1413790386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君王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King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國度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b="1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Kingdom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亞當之約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Adamic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後裔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Seed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_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亞伯拉罕之約</a:t>
                      </a:r>
                      <a:r>
                        <a:rPr lang="en-US" altLang="zh-TW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Abrahamic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君王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Kings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眾族</a:t>
                      </a:r>
                      <a:endParaRPr lang="en-US" altLang="zh-TW" sz="3600" b="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Nations</a:t>
                      </a:r>
                      <a:r>
                        <a:rPr lang="en-US" altLang="zh-TW" sz="3600" b="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大衛之約 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Davidic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寶座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Throne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國度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Kingdom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1766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新約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New Covenant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基督耶穌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Jesus Christ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教會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Church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6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8EF07-79BA-40D4-882A-501F0819C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52698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2009493" y="3922540"/>
            <a:ext cx="8799678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預備君王降臨</a:t>
            </a:r>
            <a:r>
              <a:rPr lang="en-US" altLang="zh-TW" sz="5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</a:p>
          <a:p>
            <a:pPr algn="ctr">
              <a:spcAft>
                <a:spcPts val="600"/>
              </a:spcAft>
            </a:pPr>
            <a:r>
              <a:rPr lang="en-US" altLang="zh-TW" b="1" dirty="0"/>
              <a:t>Be Ready for the King!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FangSong</vt:lpstr>
      <vt:lpstr>LiSu</vt:lpstr>
      <vt:lpstr>Arial</vt:lpstr>
      <vt:lpstr>Calibri</vt:lpstr>
      <vt:lpstr>Calibri Light</vt:lpstr>
      <vt:lpstr>Office Theme</vt:lpstr>
      <vt:lpstr> 認識作王的神  Knowing God as Our King</vt:lpstr>
      <vt:lpstr>大衛之約 The Davidic Covenant</vt:lpstr>
      <vt:lpstr>三權分立與三權合一 Three Branches of Government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認識作王的神  Knowing God as Our King</dc:title>
  <dc:creator>Jinchang Chen</dc:creator>
  <cp:lastModifiedBy>Jinchang Chen</cp:lastModifiedBy>
  <cp:revision>1</cp:revision>
  <dcterms:created xsi:type="dcterms:W3CDTF">2019-12-10T19:44:22Z</dcterms:created>
  <dcterms:modified xsi:type="dcterms:W3CDTF">2019-12-20T19:51:04Z</dcterms:modified>
</cp:coreProperties>
</file>