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59" r:id="rId6"/>
    <p:sldId id="261" r:id="rId7"/>
    <p:sldId id="260" r:id="rId8"/>
    <p:sldId id="267" r:id="rId9"/>
    <p:sldId id="262" r:id="rId10"/>
    <p:sldId id="268"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snapToGrid="0" snapToObjects="1">
      <p:cViewPr varScale="1">
        <p:scale>
          <a:sx n="80" d="100"/>
          <a:sy n="80" d="100"/>
        </p:scale>
        <p:origin x="9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6FED-911A-034A-B56A-21661E6B31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757595-72B6-E343-8B2A-77C9EDA3C3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A5AAA8-98D0-AE49-AFA0-9CC5A141E009}"/>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5" name="Footer Placeholder 4">
            <a:extLst>
              <a:ext uri="{FF2B5EF4-FFF2-40B4-BE49-F238E27FC236}">
                <a16:creationId xmlns:a16="http://schemas.microsoft.com/office/drawing/2014/main" id="{422647B7-2630-F24F-A4DF-FF2C4CE96D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06950-2F26-4C4E-B969-D1A9D7D40620}"/>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38846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E9D6-F7AF-E34B-8CB1-739EC502FD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810C7-9F14-5B47-8609-388913E66E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703944-D6E6-C240-93B0-B5D28CFE3569}"/>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5" name="Footer Placeholder 4">
            <a:extLst>
              <a:ext uri="{FF2B5EF4-FFF2-40B4-BE49-F238E27FC236}">
                <a16:creationId xmlns:a16="http://schemas.microsoft.com/office/drawing/2014/main" id="{7C05080C-B145-D54F-B072-0CD2E9868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C34C6-987C-5641-A870-6A60F504E3CF}"/>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3663833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C075B3-941A-B845-B4A2-F6B17947E4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F17F4B-2226-E94B-9CC9-6ACA1072861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846E7-D39D-164E-B202-6D49377FD9E5}"/>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5" name="Footer Placeholder 4">
            <a:extLst>
              <a:ext uri="{FF2B5EF4-FFF2-40B4-BE49-F238E27FC236}">
                <a16:creationId xmlns:a16="http://schemas.microsoft.com/office/drawing/2014/main" id="{1EE4D10D-04A7-AC46-8173-1325116E54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2A4A2-5AAC-C04C-BCE7-7CA9EB8CDEE1}"/>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866488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89AA-BBA8-8942-9948-03F5A84BD6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518DA4-504B-744E-8A94-C98785FA52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2E410-8D82-4B4E-9E10-3B8E15A88507}"/>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5" name="Footer Placeholder 4">
            <a:extLst>
              <a:ext uri="{FF2B5EF4-FFF2-40B4-BE49-F238E27FC236}">
                <a16:creationId xmlns:a16="http://schemas.microsoft.com/office/drawing/2014/main" id="{7EEEBB44-0B6C-F14E-93F9-6D5F021C8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738DE1-A0E9-7749-B7DC-B75C92E98321}"/>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175918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FD990-62A1-7347-8D67-E5CF310265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F654E1-3567-9D4A-BC56-40CC0196F0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9123CD-4A1E-4F4A-9EA8-82847EF708CE}"/>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5" name="Footer Placeholder 4">
            <a:extLst>
              <a:ext uri="{FF2B5EF4-FFF2-40B4-BE49-F238E27FC236}">
                <a16:creationId xmlns:a16="http://schemas.microsoft.com/office/drawing/2014/main" id="{FD9BB809-8980-334E-8136-A444719B75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94CF2-9790-734A-B590-6C55DAA08178}"/>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77844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CCD51-1CCA-6945-9E3C-A608A2ED89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89B009-D709-934A-B110-F012A25819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986401-2E57-584B-B273-5EF3CA970D9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470BF9-193E-B147-9C5B-AF7E0F42650C}"/>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6" name="Footer Placeholder 5">
            <a:extLst>
              <a:ext uri="{FF2B5EF4-FFF2-40B4-BE49-F238E27FC236}">
                <a16:creationId xmlns:a16="http://schemas.microsoft.com/office/drawing/2014/main" id="{FA7543BC-F025-C840-933F-E1370CCD2E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376105-3ED3-2744-A023-C995E63703A4}"/>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423926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63CD-5E12-A342-A8C3-180AF728FE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52AC83-306D-444D-A6D2-6F6C2E48C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3B681C9-A90F-914D-9743-1ACD4B5CA68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CF5A39-FD5A-E443-BD11-DFC8E425CD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C8DF8E-2B4C-184C-9030-8B40CE0AA2E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FA2B64-BB19-2940-AC1F-C7666B64543C}"/>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8" name="Footer Placeholder 7">
            <a:extLst>
              <a:ext uri="{FF2B5EF4-FFF2-40B4-BE49-F238E27FC236}">
                <a16:creationId xmlns:a16="http://schemas.microsoft.com/office/drawing/2014/main" id="{DAFCFFFE-0EF0-1645-9D89-DF52207DEA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92BA83-2772-4949-A1C7-E19DA6752FA9}"/>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352836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C461-D59B-2045-ADEE-6ED79F7CBC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BB9609-265C-0644-980D-4D2F41469662}"/>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4" name="Footer Placeholder 3">
            <a:extLst>
              <a:ext uri="{FF2B5EF4-FFF2-40B4-BE49-F238E27FC236}">
                <a16:creationId xmlns:a16="http://schemas.microsoft.com/office/drawing/2014/main" id="{7FDE5D28-5467-FD40-A416-D703C6B656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0B2998-4069-384E-BDB0-7ECB99CA5F43}"/>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874260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11D540-7962-FA4E-84B1-A43AA2668AFC}"/>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3" name="Footer Placeholder 2">
            <a:extLst>
              <a:ext uri="{FF2B5EF4-FFF2-40B4-BE49-F238E27FC236}">
                <a16:creationId xmlns:a16="http://schemas.microsoft.com/office/drawing/2014/main" id="{C55CA577-BD12-B94E-B988-7CE41DDDBA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541D2C-5892-4A47-B027-E65DD7160C3E}"/>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204329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A7B5-217E-BA49-A8E8-D753D05F29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8DBE4E-F4B4-594A-8C28-C236E4E7EE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B618EB-6BE3-C745-AD42-FD4308444B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0F6FF0-85F3-604B-842C-71934BA32922}"/>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6" name="Footer Placeholder 5">
            <a:extLst>
              <a:ext uri="{FF2B5EF4-FFF2-40B4-BE49-F238E27FC236}">
                <a16:creationId xmlns:a16="http://schemas.microsoft.com/office/drawing/2014/main" id="{B2652461-C0F5-114D-9E58-C96524FFEC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BBEED-2ABE-A044-BEC3-259872909690}"/>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405128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E961-897D-D24B-98ED-DB420A0E0A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B28DB8-4AFF-B04B-AAD4-B6E2618E19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2BAF91-9B21-C347-AB06-E9F56809C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BE0B56-228E-7545-A01E-25FACB36F651}"/>
              </a:ext>
            </a:extLst>
          </p:cNvPr>
          <p:cNvSpPr>
            <a:spLocks noGrp="1"/>
          </p:cNvSpPr>
          <p:nvPr>
            <p:ph type="dt" sz="half" idx="10"/>
          </p:nvPr>
        </p:nvSpPr>
        <p:spPr/>
        <p:txBody>
          <a:bodyPr/>
          <a:lstStyle/>
          <a:p>
            <a:fld id="{B3B0D462-B351-8148-B525-41E5CBEAC629}" type="datetimeFigureOut">
              <a:rPr lang="en-US" smtClean="0"/>
              <a:t>12/13/2019</a:t>
            </a:fld>
            <a:endParaRPr lang="en-US"/>
          </a:p>
        </p:txBody>
      </p:sp>
      <p:sp>
        <p:nvSpPr>
          <p:cNvPr id="6" name="Footer Placeholder 5">
            <a:extLst>
              <a:ext uri="{FF2B5EF4-FFF2-40B4-BE49-F238E27FC236}">
                <a16:creationId xmlns:a16="http://schemas.microsoft.com/office/drawing/2014/main" id="{4BAB0C10-6BE4-5746-A73A-6F96F19218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469508-E174-8447-A294-B54F0E29799D}"/>
              </a:ext>
            </a:extLst>
          </p:cNvPr>
          <p:cNvSpPr>
            <a:spLocks noGrp="1"/>
          </p:cNvSpPr>
          <p:nvPr>
            <p:ph type="sldNum" sz="quarter" idx="12"/>
          </p:nvPr>
        </p:nvSpPr>
        <p:spPr/>
        <p:txBody>
          <a:bodyPr/>
          <a:lstStyle/>
          <a:p>
            <a:fld id="{2DBB4827-4770-6A40-8E69-4B9D2B14885D}" type="slidenum">
              <a:rPr lang="en-US" smtClean="0"/>
              <a:t>‹#›</a:t>
            </a:fld>
            <a:endParaRPr lang="en-US"/>
          </a:p>
        </p:txBody>
      </p:sp>
    </p:spTree>
    <p:extLst>
      <p:ext uri="{BB962C8B-B14F-4D97-AF65-F5344CB8AC3E}">
        <p14:creationId xmlns:p14="http://schemas.microsoft.com/office/powerpoint/2010/main" val="191144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889B58-9D3D-3B45-935B-557BD8EC9A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F641F3-D9C9-4243-AECA-DD523E83F8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AF152F-EEE6-9B49-BE46-5FAA05AD9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0D462-B351-8148-B525-41E5CBEAC629}" type="datetimeFigureOut">
              <a:rPr lang="en-US" smtClean="0"/>
              <a:t>12/13/2019</a:t>
            </a:fld>
            <a:endParaRPr lang="en-US"/>
          </a:p>
        </p:txBody>
      </p:sp>
      <p:sp>
        <p:nvSpPr>
          <p:cNvPr id="5" name="Footer Placeholder 4">
            <a:extLst>
              <a:ext uri="{FF2B5EF4-FFF2-40B4-BE49-F238E27FC236}">
                <a16:creationId xmlns:a16="http://schemas.microsoft.com/office/drawing/2014/main" id="{8E35DAE8-3EF3-5843-B35F-3F25A0A253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06B0E9-DD6E-E245-9AE3-F798E3505F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BB4827-4770-6A40-8E69-4B9D2B14885D}" type="slidenum">
              <a:rPr lang="en-US" smtClean="0"/>
              <a:t>‹#›</a:t>
            </a:fld>
            <a:endParaRPr lang="en-US"/>
          </a:p>
        </p:txBody>
      </p:sp>
    </p:spTree>
    <p:extLst>
      <p:ext uri="{BB962C8B-B14F-4D97-AF65-F5344CB8AC3E}">
        <p14:creationId xmlns:p14="http://schemas.microsoft.com/office/powerpoint/2010/main" val="1768219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728D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20700C6-3252-AE4B-BB65-EC1D409E6F4A}"/>
              </a:ext>
            </a:extLst>
          </p:cNvPr>
          <p:cNvSpPr>
            <a:spLocks noGrp="1"/>
          </p:cNvSpPr>
          <p:nvPr>
            <p:ph type="ctrTitle"/>
          </p:nvPr>
        </p:nvSpPr>
        <p:spPr>
          <a:xfrm>
            <a:off x="524256" y="4767072"/>
            <a:ext cx="6594189" cy="1625210"/>
          </a:xfrm>
        </p:spPr>
        <p:txBody>
          <a:bodyPr vert="horz" lIns="91440" tIns="45720" rIns="91440" bIns="45720" rtlCol="0" anchor="ctr">
            <a:normAutofit/>
          </a:bodyPr>
          <a:lstStyle/>
          <a:p>
            <a:pPr algn="r"/>
            <a:r>
              <a:rPr lang="en-US" sz="4400" b="1">
                <a:solidFill>
                  <a:srgbClr val="FFFFFF"/>
                </a:solidFill>
              </a:rPr>
              <a:t>JESUS, THE WORD</a:t>
            </a:r>
            <a:br>
              <a:rPr lang="en-US" sz="4400" b="1">
                <a:solidFill>
                  <a:srgbClr val="FFFFFF"/>
                </a:solidFill>
              </a:rPr>
            </a:br>
            <a:r>
              <a:rPr lang="en-US" sz="4400" b="1">
                <a:solidFill>
                  <a:srgbClr val="FFFFFF"/>
                </a:solidFill>
              </a:rPr>
              <a:t>John 1:1-5;9-14</a:t>
            </a:r>
          </a:p>
        </p:txBody>
      </p:sp>
      <p:pic>
        <p:nvPicPr>
          <p:cNvPr id="5" name="Picture 4" descr="A picture containing sky, star&#10;&#10;Description automatically generated">
            <a:extLst>
              <a:ext uri="{FF2B5EF4-FFF2-40B4-BE49-F238E27FC236}">
                <a16:creationId xmlns:a16="http://schemas.microsoft.com/office/drawing/2014/main" id="{C9C37372-2F56-4DBC-B287-8E6F6696EFEC}"/>
              </a:ext>
            </a:extLst>
          </p:cNvPr>
          <p:cNvPicPr>
            <a:picLocks noChangeAspect="1"/>
          </p:cNvPicPr>
          <p:nvPr/>
        </p:nvPicPr>
        <p:blipFill rotWithShape="1">
          <a:blip r:embed="rId2"/>
          <a:srcRect t="10380" r="-1" b="11930"/>
          <a:stretch/>
        </p:blipFill>
        <p:spPr>
          <a:xfrm>
            <a:off x="327547" y="321733"/>
            <a:ext cx="7058306" cy="4107392"/>
          </a:xfrm>
          <a:prstGeom prst="rect">
            <a:avLst/>
          </a:prstGeom>
        </p:spPr>
      </p:pic>
      <p:sp>
        <p:nvSpPr>
          <p:cNvPr id="12" name="Rectangle 11">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53C7DC8E-ED49-B740-B198-E115F064DADE}"/>
              </a:ext>
            </a:extLst>
          </p:cNvPr>
          <p:cNvSpPr>
            <a:spLocks noGrp="1"/>
          </p:cNvSpPr>
          <p:nvPr>
            <p:ph type="subTitle" idx="1"/>
          </p:nvPr>
        </p:nvSpPr>
        <p:spPr>
          <a:xfrm>
            <a:off x="8029319" y="917725"/>
            <a:ext cx="3424739" cy="4852362"/>
          </a:xfrm>
        </p:spPr>
        <p:txBody>
          <a:bodyPr vert="horz" lIns="91440" tIns="45720" rIns="91440" bIns="45720" rtlCol="0" anchor="ctr">
            <a:normAutofit/>
          </a:bodyPr>
          <a:lstStyle/>
          <a:p>
            <a:pPr algn="l">
              <a:spcBef>
                <a:spcPts val="0"/>
              </a:spcBef>
            </a:pPr>
            <a:r>
              <a:rPr lang="zh-TW" altLang="en-US" sz="3600" b="1" dirty="0">
                <a:solidFill>
                  <a:srgbClr val="FFFFFF"/>
                </a:solidFill>
                <a:latin typeface="DengXian" panose="02010600030101010101" pitchFamily="2" charset="-122"/>
                <a:ea typeface="DengXian" panose="02010600030101010101" pitchFamily="2" charset="-122"/>
              </a:rPr>
              <a:t>耶穌</a:t>
            </a:r>
            <a:r>
              <a:rPr lang="zh-CN" altLang="en-US" sz="3600" b="1" dirty="0">
                <a:solidFill>
                  <a:srgbClr val="FFFFFF"/>
                </a:solidFill>
                <a:latin typeface="DengXian" panose="02010600030101010101" pitchFamily="2" charset="-122"/>
                <a:ea typeface="DengXian" panose="02010600030101010101" pitchFamily="2" charset="-122"/>
              </a:rPr>
              <a:t>，</a:t>
            </a:r>
            <a:r>
              <a:rPr lang="zh-TW" altLang="en-US" sz="3600" b="1" dirty="0">
                <a:solidFill>
                  <a:srgbClr val="FFFFFF"/>
                </a:solidFill>
                <a:latin typeface="DengXian" panose="02010600030101010101" pitchFamily="2" charset="-122"/>
                <a:ea typeface="DengXian" panose="02010600030101010101" pitchFamily="2" charset="-122"/>
              </a:rPr>
              <a:t>神的道</a:t>
            </a:r>
            <a:br>
              <a:rPr lang="en-US" sz="3600" b="1" dirty="0">
                <a:solidFill>
                  <a:srgbClr val="FFFFFF"/>
                </a:solidFill>
                <a:latin typeface="DengXian" panose="02010600030101010101" pitchFamily="2" charset="-122"/>
                <a:ea typeface="DengXian" panose="02010600030101010101" pitchFamily="2" charset="-122"/>
              </a:rPr>
            </a:br>
            <a:r>
              <a:rPr lang="zh-TW" altLang="en-US" sz="3600" b="1" dirty="0">
                <a:solidFill>
                  <a:srgbClr val="FFFFFF"/>
                </a:solidFill>
                <a:latin typeface="DengXian" panose="02010600030101010101" pitchFamily="2" charset="-122"/>
                <a:ea typeface="DengXian" panose="02010600030101010101" pitchFamily="2" charset="-122"/>
              </a:rPr>
              <a:t>約翰福音一章：</a:t>
            </a:r>
            <a:r>
              <a:rPr lang="en-US" altLang="zh-TW" sz="3600" b="1" dirty="0">
                <a:solidFill>
                  <a:srgbClr val="FFFFFF"/>
                </a:solidFill>
                <a:latin typeface="DengXian" panose="02010600030101010101" pitchFamily="2" charset="-122"/>
                <a:ea typeface="DengXian" panose="02010600030101010101" pitchFamily="2" charset="-122"/>
              </a:rPr>
              <a:t>l </a:t>
            </a:r>
            <a:r>
              <a:rPr lang="zh-TW" altLang="en-US" sz="3600" b="1" dirty="0">
                <a:solidFill>
                  <a:srgbClr val="FFFFFF"/>
                </a:solidFill>
                <a:latin typeface="DengXian" panose="02010600030101010101" pitchFamily="2" charset="-122"/>
                <a:ea typeface="DengXian" panose="02010600030101010101" pitchFamily="2" charset="-122"/>
              </a:rPr>
              <a:t>一</a:t>
            </a:r>
            <a:r>
              <a:rPr lang="en-US" altLang="zh-TW" sz="3600" b="1" dirty="0">
                <a:solidFill>
                  <a:srgbClr val="FFFFFF"/>
                </a:solidFill>
                <a:latin typeface="DengXian" panose="02010600030101010101" pitchFamily="2" charset="-122"/>
                <a:ea typeface="DengXian" panose="02010600030101010101" pitchFamily="2" charset="-122"/>
              </a:rPr>
              <a:t>5</a:t>
            </a:r>
            <a:r>
              <a:rPr lang="zh-TW" altLang="en-US" sz="3600" b="1" dirty="0">
                <a:solidFill>
                  <a:srgbClr val="FFFFFF"/>
                </a:solidFill>
                <a:latin typeface="DengXian" panose="02010600030101010101" pitchFamily="2" charset="-122"/>
                <a:ea typeface="DengXian" panose="02010600030101010101" pitchFamily="2" charset="-122"/>
              </a:rPr>
              <a:t>，</a:t>
            </a:r>
            <a:r>
              <a:rPr lang="en-US" altLang="zh-TW" sz="3600" b="1" dirty="0">
                <a:solidFill>
                  <a:srgbClr val="FFFFFF"/>
                </a:solidFill>
                <a:latin typeface="DengXian" panose="02010600030101010101" pitchFamily="2" charset="-122"/>
                <a:ea typeface="DengXian" panose="02010600030101010101" pitchFamily="2" charset="-122"/>
              </a:rPr>
              <a:t>9</a:t>
            </a:r>
            <a:r>
              <a:rPr lang="zh-TW" altLang="en-US" sz="3600" b="1" dirty="0">
                <a:solidFill>
                  <a:srgbClr val="FFFFFF"/>
                </a:solidFill>
                <a:latin typeface="DengXian" panose="02010600030101010101" pitchFamily="2" charset="-122"/>
                <a:ea typeface="DengXian" panose="02010600030101010101" pitchFamily="2" charset="-122"/>
              </a:rPr>
              <a:t>一</a:t>
            </a:r>
            <a:r>
              <a:rPr lang="en-US" altLang="zh-TW" sz="3600" b="1" dirty="0">
                <a:solidFill>
                  <a:srgbClr val="FFFFFF"/>
                </a:solidFill>
                <a:latin typeface="DengXian" panose="02010600030101010101" pitchFamily="2" charset="-122"/>
                <a:ea typeface="DengXian" panose="02010600030101010101" pitchFamily="2" charset="-122"/>
              </a:rPr>
              <a:t>14</a:t>
            </a:r>
          </a:p>
          <a:p>
            <a:pPr indent="-228600" algn="l">
              <a:spcBef>
                <a:spcPts val="0"/>
              </a:spcBef>
              <a:buFont typeface="Arial" panose="020B0604020202020204" pitchFamily="34" charset="0"/>
              <a:buChar char="•"/>
            </a:pPr>
            <a:endParaRPr lang="en-US" altLang="zh-TW" sz="2000" dirty="0">
              <a:solidFill>
                <a:srgbClr val="FFFFFF"/>
              </a:solidFill>
            </a:endParaRPr>
          </a:p>
          <a:p>
            <a:pPr algn="l">
              <a:spcBef>
                <a:spcPts val="0"/>
              </a:spcBef>
            </a:pPr>
            <a:endParaRPr lang="en-US" sz="2000" dirty="0">
              <a:solidFill>
                <a:srgbClr val="FFFFFF"/>
              </a:solidFill>
            </a:endParaRPr>
          </a:p>
          <a:p>
            <a:pPr algn="l">
              <a:spcBef>
                <a:spcPts val="0"/>
              </a:spcBef>
            </a:pPr>
            <a:endParaRPr lang="en-US" sz="2000" dirty="0">
              <a:solidFill>
                <a:srgbClr val="FFFFFF"/>
              </a:solidFill>
            </a:endParaRPr>
          </a:p>
          <a:p>
            <a:pPr algn="l">
              <a:spcBef>
                <a:spcPts val="0"/>
              </a:spcBef>
            </a:pPr>
            <a:endParaRPr lang="en-US" sz="2000" dirty="0">
              <a:solidFill>
                <a:srgbClr val="FFFFFF"/>
              </a:solidFill>
            </a:endParaRPr>
          </a:p>
          <a:p>
            <a:pPr algn="l">
              <a:spcBef>
                <a:spcPts val="0"/>
              </a:spcBef>
            </a:pPr>
            <a:endParaRPr lang="en-US" sz="2000" dirty="0">
              <a:solidFill>
                <a:srgbClr val="FFFFFF"/>
              </a:solidFill>
            </a:endParaRPr>
          </a:p>
          <a:p>
            <a:pPr algn="l">
              <a:spcBef>
                <a:spcPts val="0"/>
              </a:spcBef>
            </a:pPr>
            <a:r>
              <a:rPr lang="en-US" sz="3200" dirty="0">
                <a:solidFill>
                  <a:srgbClr val="FFFFFF"/>
                </a:solidFill>
              </a:rPr>
              <a:t>Pastor Dale Barrett</a:t>
            </a:r>
          </a:p>
          <a:p>
            <a:pPr algn="l">
              <a:spcBef>
                <a:spcPts val="0"/>
              </a:spcBef>
            </a:pPr>
            <a:endParaRPr lang="en-US" sz="2000" dirty="0">
              <a:solidFill>
                <a:srgbClr val="FFFFFF"/>
              </a:solidFill>
            </a:endParaRPr>
          </a:p>
          <a:p>
            <a:pPr indent="-228600" algn="l">
              <a:buFont typeface="Arial" panose="020B0604020202020204" pitchFamily="34" charset="0"/>
              <a:buChar char="•"/>
            </a:pPr>
            <a:endParaRPr lang="en-US" sz="2000" dirty="0">
              <a:solidFill>
                <a:srgbClr val="FFFFFF"/>
              </a:solidFill>
            </a:endParaRPr>
          </a:p>
        </p:txBody>
      </p:sp>
    </p:spTree>
    <p:extLst>
      <p:ext uri="{BB962C8B-B14F-4D97-AF65-F5344CB8AC3E}">
        <p14:creationId xmlns:p14="http://schemas.microsoft.com/office/powerpoint/2010/main" val="2010050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A13E1AB2-9E0C-46CA-B9D0-B60A056DDFB3}"/>
              </a:ext>
            </a:extLst>
          </p:cNvPr>
          <p:cNvPicPr>
            <a:picLocks noChangeAspect="1"/>
          </p:cNvPicPr>
          <p:nvPr/>
        </p:nvPicPr>
        <p:blipFill>
          <a:blip r:embed="rId2"/>
          <a:stretch>
            <a:fillRect/>
          </a:stretch>
        </p:blipFill>
        <p:spPr>
          <a:xfrm>
            <a:off x="0" y="-18210"/>
            <a:ext cx="12192000" cy="6876210"/>
          </a:xfrm>
          <a:prstGeom prst="rect">
            <a:avLst/>
          </a:prstGeom>
        </p:spPr>
      </p:pic>
      <p:sp>
        <p:nvSpPr>
          <p:cNvPr id="2" name="Title 1">
            <a:extLst>
              <a:ext uri="{FF2B5EF4-FFF2-40B4-BE49-F238E27FC236}">
                <a16:creationId xmlns:a16="http://schemas.microsoft.com/office/drawing/2014/main" id="{C848AD8E-8E45-2B44-9A2D-705DE8AF9711}"/>
              </a:ext>
            </a:extLst>
          </p:cNvPr>
          <p:cNvSpPr>
            <a:spLocks noGrp="1"/>
          </p:cNvSpPr>
          <p:nvPr>
            <p:ph type="title"/>
          </p:nvPr>
        </p:nvSpPr>
        <p:spPr/>
        <p:txBody>
          <a:bodyPr>
            <a:normAutofit fontScale="90000"/>
          </a:bodyPr>
          <a:lstStyle/>
          <a:p>
            <a:r>
              <a:rPr lang="en-US" b="1" dirty="0" err="1">
                <a:solidFill>
                  <a:srgbClr val="002060"/>
                </a:solidFill>
              </a:rPr>
              <a:t>lV.</a:t>
            </a:r>
            <a:r>
              <a:rPr lang="en-US" dirty="0">
                <a:solidFill>
                  <a:srgbClr val="002060"/>
                </a:solidFill>
              </a:rPr>
              <a:t>  </a:t>
            </a:r>
            <a:r>
              <a:rPr lang="en-US" b="1" dirty="0">
                <a:solidFill>
                  <a:srgbClr val="002060"/>
                </a:solidFill>
              </a:rPr>
              <a:t>JESUS, THE WORD, BECAME FLESH AND “DWELT AMONG US</a:t>
            </a:r>
            <a:r>
              <a:rPr lang="en-US" dirty="0">
                <a:solidFill>
                  <a:srgbClr val="002060"/>
                </a:solidFill>
              </a:rPr>
              <a:t>”, verse 14a</a:t>
            </a:r>
            <a:br>
              <a:rPr lang="en-US" dirty="0">
                <a:solidFill>
                  <a:srgbClr val="002060"/>
                </a:solidFill>
              </a:rPr>
            </a:br>
            <a:r>
              <a:rPr lang="zh-TW" altLang="en-US" dirty="0">
                <a:solidFill>
                  <a:srgbClr val="002060"/>
                </a:solidFill>
                <a:ea typeface="MS Gothic" panose="020B0609070205080204" pitchFamily="49" charset="-128"/>
                <a:cs typeface="MS Gothic" panose="020B0609070205080204" pitchFamily="49" charset="-128"/>
              </a:rPr>
              <a:t>耶穌</a:t>
            </a:r>
            <a:r>
              <a:rPr lang="zh-CN" altLang="en-US" dirty="0">
                <a:solidFill>
                  <a:srgbClr val="002060"/>
                </a:solidFill>
                <a:ea typeface="MS Gothic" panose="020B0609070205080204" pitchFamily="49" charset="-128"/>
                <a:cs typeface="MS Gothic" panose="020B0609070205080204" pitchFamily="49" charset="-128"/>
              </a:rPr>
              <a:t>，神的道，</a:t>
            </a:r>
            <a:r>
              <a:rPr lang="zh-TW" altLang="en-US" dirty="0">
                <a:solidFill>
                  <a:srgbClr val="002060"/>
                </a:solidFill>
                <a:ea typeface="MS Gothic" panose="020B0609070205080204" pitchFamily="49" charset="-128"/>
                <a:cs typeface="MS Gothic" panose="020B0609070205080204" pitchFamily="49" charset="-128"/>
              </a:rPr>
              <a:t>成</a:t>
            </a:r>
            <a:r>
              <a:rPr lang="zh-CN" altLang="en-US" dirty="0">
                <a:solidFill>
                  <a:srgbClr val="002060"/>
                </a:solidFill>
                <a:ea typeface="MS Gothic" panose="020B0609070205080204" pitchFamily="49" charset="-128"/>
                <a:cs typeface="MS Gothic" panose="020B0609070205080204" pitchFamily="49" charset="-128"/>
              </a:rPr>
              <a:t>为</a:t>
            </a:r>
            <a:r>
              <a:rPr lang="zh-TW" altLang="en-US" dirty="0">
                <a:solidFill>
                  <a:srgbClr val="002060"/>
                </a:solidFill>
                <a:ea typeface="MS Gothic" panose="020B0609070205080204" pitchFamily="49" charset="-128"/>
                <a:cs typeface="MS Gothic" panose="020B0609070205080204" pitchFamily="49" charset="-128"/>
              </a:rPr>
              <a:t>肉身</a:t>
            </a:r>
            <a:r>
              <a:rPr lang="zh-CN" altLang="en-US" dirty="0">
                <a:solidFill>
                  <a:srgbClr val="002060"/>
                </a:solidFill>
                <a:ea typeface="MS Gothic" panose="020B0609070205080204" pitchFamily="49" charset="-128"/>
                <a:cs typeface="MS Gothic" panose="020B0609070205080204" pitchFamily="49" charset="-128"/>
              </a:rPr>
              <a:t>，</a:t>
            </a:r>
            <a:r>
              <a:rPr lang="zh-TW" altLang="en-US" dirty="0">
                <a:solidFill>
                  <a:srgbClr val="002060"/>
                </a:solidFill>
                <a:ea typeface="MS Gothic" panose="020B0609070205080204" pitchFamily="49" charset="-128"/>
                <a:cs typeface="MS Gothic" panose="020B0609070205080204" pitchFamily="49" charset="-128"/>
              </a:rPr>
              <a:t>住在我們中間</a:t>
            </a:r>
            <a:endParaRPr lang="en-US" dirty="0">
              <a:solidFill>
                <a:srgbClr val="002060"/>
              </a:solidFill>
            </a:endParaRPr>
          </a:p>
        </p:txBody>
      </p:sp>
      <p:sp>
        <p:nvSpPr>
          <p:cNvPr id="3" name="Content Placeholder 2">
            <a:extLst>
              <a:ext uri="{FF2B5EF4-FFF2-40B4-BE49-F238E27FC236}">
                <a16:creationId xmlns:a16="http://schemas.microsoft.com/office/drawing/2014/main" id="{F29A162E-2A21-5342-BBE0-A6F307382251}"/>
              </a:ext>
            </a:extLst>
          </p:cNvPr>
          <p:cNvSpPr>
            <a:spLocks noGrp="1"/>
          </p:cNvSpPr>
          <p:nvPr>
            <p:ph idx="1"/>
          </p:nvPr>
        </p:nvSpPr>
        <p:spPr>
          <a:xfrm>
            <a:off x="736847" y="1985211"/>
            <a:ext cx="10616953" cy="4726306"/>
          </a:xfrm>
        </p:spPr>
        <p:txBody>
          <a:bodyPr>
            <a:normAutofit/>
          </a:bodyPr>
          <a:lstStyle/>
          <a:p>
            <a:r>
              <a:rPr lang="en-US" sz="3200" i="1" dirty="0"/>
              <a:t>“Since therefore the children share in flesh and blood, He Himself likewise partook of the same things…” </a:t>
            </a:r>
            <a:r>
              <a:rPr lang="en-US" sz="3200" dirty="0"/>
              <a:t>Hebrews 2:14ff</a:t>
            </a:r>
          </a:p>
          <a:p>
            <a:pPr marL="0" indent="0">
              <a:buNone/>
            </a:pPr>
            <a:r>
              <a:rPr lang="zh-TW" altLang="en-US" sz="3200" b="1" dirty="0">
                <a:latin typeface="DengXian" panose="02010600030101010101" pitchFamily="2" charset="-122"/>
                <a:ea typeface="DengXian" panose="02010600030101010101" pitchFamily="2" charset="-122"/>
              </a:rPr>
              <a:t>兒女既同有血肉之體，他也照樣親自成了血肉之體</a:t>
            </a:r>
            <a:r>
              <a:rPr lang="en-US" altLang="zh-TW" sz="3200" b="1" dirty="0">
                <a:latin typeface="DengXian" panose="02010600030101010101" pitchFamily="2" charset="-122"/>
                <a:ea typeface="DengXian" panose="02010600030101010101" pitchFamily="2" charset="-122"/>
              </a:rPr>
              <a:t>…</a:t>
            </a:r>
            <a:r>
              <a:rPr lang="zh-CN" altLang="en-US" sz="3200" b="1" dirty="0">
                <a:latin typeface="DengXian" panose="02010600030101010101" pitchFamily="2" charset="-122"/>
                <a:ea typeface="DengXian" panose="02010600030101010101" pitchFamily="2" charset="-122"/>
              </a:rPr>
              <a:t>（来</a:t>
            </a:r>
            <a:r>
              <a:rPr lang="en-US" altLang="zh-CN" sz="3200" b="1" dirty="0">
                <a:latin typeface="DengXian" panose="02010600030101010101" pitchFamily="2" charset="-122"/>
                <a:ea typeface="DengXian" panose="02010600030101010101" pitchFamily="2" charset="-122"/>
              </a:rPr>
              <a:t>2:14</a:t>
            </a:r>
            <a:r>
              <a:rPr lang="zh-CN" altLang="en-US" sz="3200" b="1" dirty="0">
                <a:latin typeface="DengXian" panose="02010600030101010101" pitchFamily="2" charset="-122"/>
                <a:ea typeface="DengXian" panose="02010600030101010101" pitchFamily="2" charset="-122"/>
              </a:rPr>
              <a:t>）</a:t>
            </a:r>
            <a:endParaRPr lang="zh-TW" altLang="en-US" sz="3200" b="1" dirty="0">
              <a:latin typeface="DengXian" panose="02010600030101010101" pitchFamily="2" charset="-122"/>
              <a:ea typeface="DengXian" panose="02010600030101010101" pitchFamily="2" charset="-122"/>
            </a:endParaRPr>
          </a:p>
          <a:p>
            <a:r>
              <a:rPr lang="en-US" sz="3200" i="1" dirty="0"/>
              <a:t>“…we do not have a high priest who is unable to sympathize with our weaknesses but one who in every aspect has been tempted as we are, yet without sin…</a:t>
            </a:r>
            <a:r>
              <a:rPr lang="en-US" sz="3200" dirty="0"/>
              <a:t>” Hebrews 4:15</a:t>
            </a:r>
          </a:p>
          <a:p>
            <a:pPr marL="0" indent="0">
              <a:buNone/>
            </a:pPr>
            <a:r>
              <a:rPr lang="zh-TW" altLang="en-US" sz="3200" b="1" dirty="0">
                <a:latin typeface="DengXian" panose="02010600030101010101" pitchFamily="2" charset="-122"/>
                <a:ea typeface="DengXian" panose="02010600030101010101" pitchFamily="2" charset="-122"/>
              </a:rPr>
              <a:t>因我們的大祭司並非不能體恤我們的軟弱。他也曾凡事受過試探，與我們一樣，只是他沒有犯罪。 </a:t>
            </a:r>
            <a:r>
              <a:rPr lang="zh-CN" altLang="en-US" sz="3200" b="1" dirty="0">
                <a:latin typeface="DengXian" panose="02010600030101010101" pitchFamily="2" charset="-122"/>
                <a:ea typeface="DengXian" panose="02010600030101010101" pitchFamily="2" charset="-122"/>
              </a:rPr>
              <a:t>（来</a:t>
            </a:r>
            <a:r>
              <a:rPr lang="en-US" altLang="zh-CN" sz="3200" b="1" dirty="0">
                <a:latin typeface="DengXian" panose="02010600030101010101" pitchFamily="2" charset="-122"/>
                <a:ea typeface="DengXian" panose="02010600030101010101" pitchFamily="2" charset="-122"/>
              </a:rPr>
              <a:t>4:15</a:t>
            </a:r>
            <a:r>
              <a:rPr lang="zh-CN" altLang="en-US" sz="3200" b="1" dirty="0">
                <a:latin typeface="DengXian" panose="02010600030101010101" pitchFamily="2" charset="-122"/>
                <a:ea typeface="DengXian" panose="02010600030101010101" pitchFamily="2" charset="-122"/>
              </a:rPr>
              <a:t>）</a:t>
            </a:r>
            <a:endParaRPr lang="zh-TW" altLang="en-US" sz="3200" b="1" dirty="0">
              <a:latin typeface="DengXian" panose="02010600030101010101" pitchFamily="2" charset="-122"/>
              <a:ea typeface="DengXian" panose="02010600030101010101" pitchFamily="2" charset="-122"/>
            </a:endParaRPr>
          </a:p>
          <a:p>
            <a:pPr marL="0" indent="0">
              <a:buNone/>
            </a:pPr>
            <a:endParaRPr lang="en-US" sz="3200" dirty="0"/>
          </a:p>
          <a:p>
            <a:endParaRPr lang="en-US" dirty="0"/>
          </a:p>
          <a:p>
            <a:endParaRPr lang="en-US" dirty="0"/>
          </a:p>
          <a:p>
            <a:endParaRPr lang="en-US" dirty="0"/>
          </a:p>
        </p:txBody>
      </p:sp>
    </p:spTree>
    <p:extLst>
      <p:ext uri="{BB962C8B-B14F-4D97-AF65-F5344CB8AC3E}">
        <p14:creationId xmlns:p14="http://schemas.microsoft.com/office/powerpoint/2010/main" val="2933109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ED1896FF-5A88-4BBE-9E8F-CC750EA0ECB6}"/>
              </a:ext>
            </a:extLst>
          </p:cNvPr>
          <p:cNvPicPr>
            <a:picLocks noChangeAspect="1"/>
          </p:cNvPicPr>
          <p:nvPr/>
        </p:nvPicPr>
        <p:blipFill>
          <a:blip r:embed="rId2"/>
          <a:stretch>
            <a:fillRect/>
          </a:stretch>
        </p:blipFill>
        <p:spPr>
          <a:xfrm>
            <a:off x="0" y="-186"/>
            <a:ext cx="12192000" cy="6858186"/>
          </a:xfrm>
          <a:prstGeom prst="rect">
            <a:avLst/>
          </a:prstGeom>
        </p:spPr>
      </p:pic>
      <p:sp>
        <p:nvSpPr>
          <p:cNvPr id="2" name="Title 1">
            <a:extLst>
              <a:ext uri="{FF2B5EF4-FFF2-40B4-BE49-F238E27FC236}">
                <a16:creationId xmlns:a16="http://schemas.microsoft.com/office/drawing/2014/main" id="{8E96CE99-CB66-1242-8688-B1B3F4B8E0E7}"/>
              </a:ext>
            </a:extLst>
          </p:cNvPr>
          <p:cNvSpPr>
            <a:spLocks noGrp="1"/>
          </p:cNvSpPr>
          <p:nvPr>
            <p:ph type="title"/>
          </p:nvPr>
        </p:nvSpPr>
        <p:spPr>
          <a:xfrm>
            <a:off x="838200" y="461639"/>
            <a:ext cx="10515600" cy="1229049"/>
          </a:xfrm>
        </p:spPr>
        <p:txBody>
          <a:bodyPr>
            <a:normAutofit fontScale="90000"/>
          </a:bodyPr>
          <a:lstStyle/>
          <a:p>
            <a:r>
              <a:rPr lang="en-US" b="1" dirty="0">
                <a:solidFill>
                  <a:srgbClr val="002060"/>
                </a:solidFill>
              </a:rPr>
              <a:t>V.  JESUS, THE WORD, REVEALED WHAT GOD IS LIKE TO US (</a:t>
            </a:r>
            <a:r>
              <a:rPr lang="en-US" dirty="0">
                <a:solidFill>
                  <a:srgbClr val="002060"/>
                </a:solidFill>
              </a:rPr>
              <a:t>14b)</a:t>
            </a:r>
            <a:br>
              <a:rPr lang="en-US" dirty="0">
                <a:solidFill>
                  <a:srgbClr val="002060"/>
                </a:solidFill>
              </a:rPr>
            </a:b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耶穌</a:t>
            </a:r>
            <a:r>
              <a:rPr lang="zh-CN"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a:t>
            </a: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神的道</a:t>
            </a:r>
            <a:r>
              <a:rPr lang="en-US" altLang="zh-TW"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 </a:t>
            </a: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向我們顯明</a:t>
            </a:r>
            <a:r>
              <a:rPr lang="zh-CN"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神的模样</a:t>
            </a:r>
            <a:endParaRPr lang="en-US" dirty="0">
              <a:solidFill>
                <a:srgbClr val="002060"/>
              </a:solidFill>
              <a:latin typeface="MS Gothic" panose="020B0609070205080204" pitchFamily="49" charset="-128"/>
              <a:ea typeface="MS Gothic" panose="020B0609070205080204" pitchFamily="49" charset="-128"/>
            </a:endParaRPr>
          </a:p>
        </p:txBody>
      </p:sp>
      <p:sp>
        <p:nvSpPr>
          <p:cNvPr id="3" name="Content Placeholder 2">
            <a:extLst>
              <a:ext uri="{FF2B5EF4-FFF2-40B4-BE49-F238E27FC236}">
                <a16:creationId xmlns:a16="http://schemas.microsoft.com/office/drawing/2014/main" id="{6AA9961A-876D-AC48-B505-41F43602B613}"/>
              </a:ext>
            </a:extLst>
          </p:cNvPr>
          <p:cNvSpPr>
            <a:spLocks noGrp="1"/>
          </p:cNvSpPr>
          <p:nvPr>
            <p:ph idx="1"/>
          </p:nvPr>
        </p:nvSpPr>
        <p:spPr>
          <a:xfrm>
            <a:off x="701336" y="2152513"/>
            <a:ext cx="10652464" cy="4514617"/>
          </a:xfrm>
        </p:spPr>
        <p:txBody>
          <a:bodyPr>
            <a:normAutofit fontScale="62500" lnSpcReduction="20000"/>
          </a:bodyPr>
          <a:lstStyle/>
          <a:p>
            <a:pPr>
              <a:lnSpc>
                <a:spcPct val="140000"/>
              </a:lnSpc>
              <a:spcBef>
                <a:spcPts val="0"/>
              </a:spcBef>
            </a:pPr>
            <a:r>
              <a:rPr lang="en-US" sz="5100" dirty="0"/>
              <a:t>“</a:t>
            </a:r>
            <a:r>
              <a:rPr lang="en-US" sz="5100" i="1" dirty="0"/>
              <a:t>The Word became flesh…” </a:t>
            </a:r>
            <a:r>
              <a:rPr lang="zh-CN" altLang="en-US" sz="5100" b="1" i="1" dirty="0"/>
              <a:t>道成了肉身</a:t>
            </a:r>
            <a:endParaRPr lang="en-US" sz="5100" b="1" i="1" dirty="0"/>
          </a:p>
          <a:p>
            <a:pPr>
              <a:lnSpc>
                <a:spcPct val="140000"/>
              </a:lnSpc>
              <a:spcBef>
                <a:spcPts val="0"/>
              </a:spcBef>
            </a:pPr>
            <a:r>
              <a:rPr lang="en-US" sz="4600" i="1" dirty="0"/>
              <a:t>“…and dwelt among us…” </a:t>
            </a:r>
            <a:r>
              <a:rPr lang="zh-CN" altLang="en-US" sz="4600" b="1" i="1" dirty="0"/>
              <a:t>住在我们中间</a:t>
            </a:r>
            <a:endParaRPr lang="en-US" sz="4600" b="1" i="1" dirty="0"/>
          </a:p>
          <a:p>
            <a:pPr>
              <a:lnSpc>
                <a:spcPct val="140000"/>
              </a:lnSpc>
              <a:spcBef>
                <a:spcPts val="0"/>
              </a:spcBef>
            </a:pPr>
            <a:r>
              <a:rPr lang="en-US" sz="4600" i="1" dirty="0"/>
              <a:t>“…and we beheld His glory, the glory of the One and only...”</a:t>
            </a:r>
          </a:p>
          <a:p>
            <a:pPr marL="0" indent="0">
              <a:lnSpc>
                <a:spcPct val="140000"/>
              </a:lnSpc>
              <a:spcBef>
                <a:spcPts val="0"/>
              </a:spcBef>
              <a:buNone/>
            </a:pPr>
            <a:r>
              <a:rPr lang="zh-CN" altLang="en-US" sz="4600" i="1" dirty="0"/>
              <a:t>   </a:t>
            </a:r>
            <a:r>
              <a:rPr lang="zh-CN" altLang="en-US" sz="4600" b="1" i="1" dirty="0"/>
              <a:t>我们看见祂的荣光，正是父独生子的荣光</a:t>
            </a:r>
            <a:endParaRPr lang="en-US" sz="4600" b="1" i="1" dirty="0"/>
          </a:p>
          <a:p>
            <a:pPr>
              <a:lnSpc>
                <a:spcPct val="140000"/>
              </a:lnSpc>
              <a:spcBef>
                <a:spcPts val="0"/>
              </a:spcBef>
            </a:pPr>
            <a:r>
              <a:rPr lang="en-US" sz="4600" i="1" dirty="0"/>
              <a:t>“…full of grace and truth” </a:t>
            </a:r>
            <a:r>
              <a:rPr lang="zh-CN" altLang="en-US" sz="4600" b="1" i="1" dirty="0"/>
              <a:t>满有恩典与真理</a:t>
            </a:r>
            <a:endParaRPr lang="en-US" sz="4600" b="1" i="1" dirty="0"/>
          </a:p>
          <a:p>
            <a:endParaRPr lang="en-US" sz="4600" i="1" dirty="0"/>
          </a:p>
          <a:p>
            <a:pPr marL="0" indent="0" algn="ctr">
              <a:buNone/>
            </a:pPr>
            <a:r>
              <a:rPr lang="en-US" sz="5100" b="1" dirty="0">
                <a:latin typeface="DengXian" panose="02010600030101010101" pitchFamily="2" charset="-122"/>
                <a:ea typeface="DengXian" panose="02010600030101010101" pitchFamily="2" charset="-122"/>
              </a:rPr>
              <a:t>THE INCARNATION</a:t>
            </a:r>
          </a:p>
          <a:p>
            <a:pPr marL="0" indent="0" algn="ctr">
              <a:buNone/>
            </a:pPr>
            <a:r>
              <a:rPr lang="zh-TW" altLang="en-US" sz="5100" b="1" dirty="0">
                <a:solidFill>
                  <a:prstClr val="black"/>
                </a:solidFill>
                <a:latin typeface="DengXian" panose="02010600030101010101" pitchFamily="2" charset="-122"/>
                <a:ea typeface="DengXian" panose="02010600030101010101" pitchFamily="2" charset="-122"/>
              </a:rPr>
              <a:t>道成肉身</a:t>
            </a:r>
            <a:endParaRPr lang="en-US" sz="51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61349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F0C2CB40-90F5-476C-BD07-B1CACC56DFC3}"/>
              </a:ext>
            </a:extLst>
          </p:cNvPr>
          <p:cNvPicPr>
            <a:picLocks noChangeAspect="1"/>
          </p:cNvPicPr>
          <p:nvPr/>
        </p:nvPicPr>
        <p:blipFill>
          <a:blip r:embed="rId2"/>
          <a:stretch>
            <a:fillRect/>
          </a:stretch>
        </p:blipFill>
        <p:spPr>
          <a:xfrm>
            <a:off x="0" y="-186"/>
            <a:ext cx="12192000" cy="6858186"/>
          </a:xfrm>
          <a:prstGeom prst="rect">
            <a:avLst/>
          </a:prstGeom>
        </p:spPr>
      </p:pic>
      <p:sp>
        <p:nvSpPr>
          <p:cNvPr id="2" name="Title 1">
            <a:extLst>
              <a:ext uri="{FF2B5EF4-FFF2-40B4-BE49-F238E27FC236}">
                <a16:creationId xmlns:a16="http://schemas.microsoft.com/office/drawing/2014/main" id="{8A69A6CD-5CD6-5C41-BFFF-1CE3583A9CDA}"/>
              </a:ext>
            </a:extLst>
          </p:cNvPr>
          <p:cNvSpPr>
            <a:spLocks noGrp="1"/>
          </p:cNvSpPr>
          <p:nvPr>
            <p:ph type="title"/>
          </p:nvPr>
        </p:nvSpPr>
        <p:spPr>
          <a:xfrm>
            <a:off x="559294" y="514905"/>
            <a:ext cx="10794506" cy="985421"/>
          </a:xfrm>
        </p:spPr>
        <p:txBody>
          <a:bodyPr>
            <a:normAutofit fontScale="90000"/>
          </a:bodyPr>
          <a:lstStyle/>
          <a:p>
            <a:pPr marL="0" marR="0">
              <a:spcBef>
                <a:spcPts val="0"/>
              </a:spcBef>
              <a:spcAft>
                <a:spcPts val="0"/>
              </a:spcAft>
            </a:pPr>
            <a:r>
              <a:rPr lang="en-US" b="1" dirty="0">
                <a:solidFill>
                  <a:srgbClr val="002060"/>
                </a:solidFill>
              </a:rPr>
              <a:t>CONCLUSION </a:t>
            </a:r>
            <a:r>
              <a:rPr lang="zh-CN" altLang="en-US" b="1" dirty="0">
                <a:solidFill>
                  <a:srgbClr val="002060"/>
                </a:solidFill>
                <a:latin typeface="Helvetica Neue"/>
                <a:ea typeface="MS Gothic" panose="020B0609070205080204" pitchFamily="49" charset="-128"/>
              </a:rPr>
              <a:t>结语</a:t>
            </a:r>
            <a:br>
              <a:rPr lang="en-US" sz="3600" dirty="0">
                <a:solidFill>
                  <a:srgbClr val="000000"/>
                </a:solidFill>
                <a:latin typeface="Helvetica Neue"/>
                <a:ea typeface="Arial Unicode MS"/>
                <a:cs typeface="Arial Unicode MS"/>
              </a:rPr>
            </a:br>
            <a:endParaRPr lang="en-US" b="1" dirty="0"/>
          </a:p>
        </p:txBody>
      </p:sp>
      <p:sp>
        <p:nvSpPr>
          <p:cNvPr id="3" name="Content Placeholder 2">
            <a:extLst>
              <a:ext uri="{FF2B5EF4-FFF2-40B4-BE49-F238E27FC236}">
                <a16:creationId xmlns:a16="http://schemas.microsoft.com/office/drawing/2014/main" id="{B8B8A348-60A6-464B-9FE9-C90266A67E81}"/>
              </a:ext>
            </a:extLst>
          </p:cNvPr>
          <p:cNvSpPr>
            <a:spLocks noGrp="1"/>
          </p:cNvSpPr>
          <p:nvPr>
            <p:ph idx="1"/>
          </p:nvPr>
        </p:nvSpPr>
        <p:spPr>
          <a:xfrm>
            <a:off x="692458" y="1106905"/>
            <a:ext cx="10661342" cy="5594684"/>
          </a:xfrm>
        </p:spPr>
        <p:txBody>
          <a:bodyPr>
            <a:normAutofit lnSpcReduction="10000"/>
          </a:bodyPr>
          <a:lstStyle/>
          <a:p>
            <a:pPr marL="0" indent="0">
              <a:buNone/>
            </a:pPr>
            <a:r>
              <a:rPr lang="en-US" sz="3000" b="1" dirty="0"/>
              <a:t>God became a man…and Jesus, His Son,  came to earth to reveal what the Father was like, and to do His Father’s will.</a:t>
            </a:r>
          </a:p>
          <a:p>
            <a:pPr marL="0" indent="0">
              <a:buNone/>
            </a:pPr>
            <a:r>
              <a:rPr lang="zh-CN" altLang="en-US" sz="3000" b="1" dirty="0">
                <a:latin typeface="DengXian" panose="02010600030101010101" pitchFamily="2" charset="-122"/>
                <a:ea typeface="DengXian" panose="02010600030101010101" pitchFamily="2" charset="-122"/>
              </a:rPr>
              <a:t>上帝成为人</a:t>
            </a:r>
            <a:r>
              <a:rPr lang="en-US" altLang="zh-CN" sz="3000" b="1" dirty="0">
                <a:latin typeface="DengXian" panose="02010600030101010101" pitchFamily="2" charset="-122"/>
                <a:ea typeface="DengXian" panose="02010600030101010101" pitchFamily="2" charset="-122"/>
              </a:rPr>
              <a:t>…</a:t>
            </a:r>
            <a:r>
              <a:rPr lang="zh-CN" altLang="en-US" sz="3000" b="1" dirty="0">
                <a:latin typeface="DengXian" panose="02010600030101010101" pitchFamily="2" charset="-122"/>
                <a:ea typeface="DengXian" panose="02010600030101010101" pitchFamily="2" charset="-122"/>
              </a:rPr>
              <a:t>祂的儿子耶稣来到世上，向我们显明父的模样，并行父的旨意。</a:t>
            </a:r>
            <a:endParaRPr lang="en-US" sz="3000" b="1" dirty="0">
              <a:latin typeface="DengXian" panose="02010600030101010101" pitchFamily="2" charset="-122"/>
              <a:ea typeface="DengXian" panose="02010600030101010101" pitchFamily="2" charset="-122"/>
            </a:endParaRPr>
          </a:p>
          <a:p>
            <a:pPr marL="0" indent="0">
              <a:buNone/>
            </a:pPr>
            <a:r>
              <a:rPr lang="en-US" sz="3000" dirty="0"/>
              <a:t>  “</a:t>
            </a:r>
            <a:r>
              <a:rPr lang="en-US" sz="3000" i="1" dirty="0"/>
              <a:t>If you had known Him you would have know me</a:t>
            </a:r>
            <a:r>
              <a:rPr lang="en-US" sz="3000" dirty="0"/>
              <a:t>…”. John 14:7</a:t>
            </a:r>
          </a:p>
          <a:p>
            <a:pPr marL="0" indent="0">
              <a:buNone/>
            </a:pPr>
            <a:r>
              <a:rPr lang="zh-TW" altLang="en-US" sz="3000" b="1" dirty="0">
                <a:latin typeface="DengXian" panose="02010600030101010101" pitchFamily="2" charset="-122"/>
                <a:ea typeface="DengXian" panose="02010600030101010101" pitchFamily="2" charset="-122"/>
              </a:rPr>
              <a:t>你們若認識</a:t>
            </a:r>
            <a:r>
              <a:rPr lang="zh-CN" altLang="en-US" sz="3000" b="1" dirty="0">
                <a:latin typeface="DengXian" panose="02010600030101010101" pitchFamily="2" charset="-122"/>
                <a:ea typeface="DengXian" panose="02010600030101010101" pitchFamily="2" charset="-122"/>
              </a:rPr>
              <a:t>祂</a:t>
            </a:r>
            <a:r>
              <a:rPr lang="zh-TW" altLang="en-US" sz="3000" b="1" dirty="0">
                <a:latin typeface="DengXian" panose="02010600030101010101" pitchFamily="2" charset="-122"/>
                <a:ea typeface="DengXian" panose="02010600030101010101" pitchFamily="2" charset="-122"/>
              </a:rPr>
              <a:t>，也就認識我</a:t>
            </a:r>
            <a:r>
              <a:rPr lang="en-US" altLang="zh-TW" sz="3000" b="1" dirty="0">
                <a:latin typeface="DengXian" panose="02010600030101010101" pitchFamily="2" charset="-122"/>
                <a:ea typeface="DengXian" panose="02010600030101010101" pitchFamily="2" charset="-122"/>
              </a:rPr>
              <a:t>…(</a:t>
            </a:r>
            <a:r>
              <a:rPr lang="zh-CN" altLang="en-US" sz="3000" b="1" dirty="0">
                <a:latin typeface="DengXian" panose="02010600030101010101" pitchFamily="2" charset="-122"/>
                <a:ea typeface="DengXian" panose="02010600030101010101" pitchFamily="2" charset="-122"/>
              </a:rPr>
              <a:t>约</a:t>
            </a:r>
            <a:r>
              <a:rPr lang="en-US" altLang="zh-CN" sz="3000" b="1" dirty="0">
                <a:latin typeface="DengXian" panose="02010600030101010101" pitchFamily="2" charset="-122"/>
                <a:ea typeface="DengXian" panose="02010600030101010101" pitchFamily="2" charset="-122"/>
              </a:rPr>
              <a:t>14:7.)</a:t>
            </a:r>
            <a:endParaRPr lang="en-US" sz="3500" b="1" dirty="0">
              <a:latin typeface="DengXian" panose="02010600030101010101" pitchFamily="2" charset="-122"/>
              <a:ea typeface="DengXian" panose="02010600030101010101" pitchFamily="2" charset="-122"/>
            </a:endParaRPr>
          </a:p>
          <a:p>
            <a:pPr marL="0" indent="0">
              <a:buNone/>
            </a:pPr>
            <a:endParaRPr lang="en-US" sz="300" dirty="0"/>
          </a:p>
          <a:p>
            <a:pPr marL="0" indent="0">
              <a:buNone/>
            </a:pPr>
            <a:r>
              <a:rPr lang="en-US" sz="3000" i="1" dirty="0"/>
              <a:t> “My food is to do the will of Him who sent me and to accomplish His work.” </a:t>
            </a:r>
            <a:r>
              <a:rPr lang="en-US" sz="3000" dirty="0"/>
              <a:t>John 4:34</a:t>
            </a:r>
          </a:p>
          <a:p>
            <a:pPr marL="0" indent="0">
              <a:buNone/>
            </a:pPr>
            <a:r>
              <a:rPr lang="zh-TW" altLang="en-US" sz="3000" b="1" dirty="0">
                <a:latin typeface="DengXian" panose="02010600030101010101" pitchFamily="2" charset="-122"/>
                <a:ea typeface="DengXian" panose="02010600030101010101" pitchFamily="2" charset="-122"/>
              </a:rPr>
              <a:t>耶穌說：「我的食物就是遵行差我來者的旨意，作成他的工。 </a:t>
            </a:r>
            <a:r>
              <a:rPr lang="en-US" altLang="zh-TW" sz="3000" b="1" dirty="0">
                <a:latin typeface="DengXian" panose="02010600030101010101" pitchFamily="2" charset="-122"/>
                <a:ea typeface="DengXian" panose="02010600030101010101" pitchFamily="2" charset="-122"/>
              </a:rPr>
              <a:t>(</a:t>
            </a:r>
            <a:r>
              <a:rPr lang="zh-CN" altLang="en-US" sz="3000" b="1" dirty="0">
                <a:latin typeface="DengXian" panose="02010600030101010101" pitchFamily="2" charset="-122"/>
                <a:ea typeface="DengXian" panose="02010600030101010101" pitchFamily="2" charset="-122"/>
              </a:rPr>
              <a:t>约</a:t>
            </a:r>
            <a:r>
              <a:rPr lang="en-US" altLang="zh-CN" sz="3000" b="1" dirty="0">
                <a:latin typeface="DengXian" panose="02010600030101010101" pitchFamily="2" charset="-122"/>
                <a:ea typeface="DengXian" panose="02010600030101010101" pitchFamily="2" charset="-122"/>
              </a:rPr>
              <a:t>4:34</a:t>
            </a:r>
            <a:r>
              <a:rPr lang="zh-CN" altLang="en-US" sz="3000" b="1" dirty="0">
                <a:latin typeface="DengXian" panose="02010600030101010101" pitchFamily="2" charset="-122"/>
                <a:ea typeface="DengXian" panose="02010600030101010101" pitchFamily="2" charset="-122"/>
              </a:rPr>
              <a:t>）</a:t>
            </a:r>
            <a:endParaRPr lang="zh-TW" altLang="en-US" sz="3000" b="1" dirty="0">
              <a:latin typeface="DengXian" panose="02010600030101010101" pitchFamily="2" charset="-122"/>
              <a:ea typeface="DengXian" panose="02010600030101010101" pitchFamily="2" charset="-122"/>
            </a:endParaRPr>
          </a:p>
          <a:p>
            <a:pPr marL="0" indent="0">
              <a:buNone/>
            </a:pPr>
            <a:endParaRPr lang="en-US" sz="100" dirty="0"/>
          </a:p>
          <a:p>
            <a:pPr marL="0" indent="0">
              <a:buNone/>
            </a:pPr>
            <a:r>
              <a:rPr lang="en-US" sz="3000" dirty="0"/>
              <a:t>The fact of the INCARNATION is the foundation of our hope in Christ. </a:t>
            </a:r>
            <a:r>
              <a:rPr lang="zh-CN" altLang="en-US" sz="3000" b="1" dirty="0">
                <a:latin typeface="DengXian" panose="02010600030101010101" pitchFamily="2" charset="-122"/>
                <a:ea typeface="DengXian" panose="02010600030101010101" pitchFamily="2" charset="-122"/>
              </a:rPr>
              <a:t>道成肉身的事实，是我们在基督里有盼望的基础。</a:t>
            </a:r>
            <a:endParaRPr lang="en-US" sz="3000" b="1" dirty="0">
              <a:latin typeface="DengXian" panose="02010600030101010101" pitchFamily="2" charset="-122"/>
              <a:ea typeface="DengXian" panose="02010600030101010101" pitchFamily="2" charset="-122"/>
            </a:endParaRPr>
          </a:p>
          <a:p>
            <a:pPr marL="0" indent="0">
              <a:buNone/>
            </a:pPr>
            <a:endParaRPr lang="en-US" sz="30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56823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8BD6E884-C6C1-4FE0-AC12-BB2076189310}"/>
              </a:ext>
            </a:extLst>
          </p:cNvPr>
          <p:cNvPicPr>
            <a:picLocks noChangeAspect="1"/>
          </p:cNvPicPr>
          <p:nvPr/>
        </p:nvPicPr>
        <p:blipFill>
          <a:blip r:embed="rId2"/>
          <a:stretch>
            <a:fillRect/>
          </a:stretch>
        </p:blipFill>
        <p:spPr>
          <a:xfrm>
            <a:off x="0" y="-186"/>
            <a:ext cx="12192000" cy="6858186"/>
          </a:xfrm>
          <a:prstGeom prst="rect">
            <a:avLst/>
          </a:prstGeom>
        </p:spPr>
      </p:pic>
      <p:sp>
        <p:nvSpPr>
          <p:cNvPr id="2" name="Title 1">
            <a:extLst>
              <a:ext uri="{FF2B5EF4-FFF2-40B4-BE49-F238E27FC236}">
                <a16:creationId xmlns:a16="http://schemas.microsoft.com/office/drawing/2014/main" id="{060CE8CB-5FF2-F540-AF0A-C0DD2C425B80}"/>
              </a:ext>
            </a:extLst>
          </p:cNvPr>
          <p:cNvSpPr>
            <a:spLocks noGrp="1"/>
          </p:cNvSpPr>
          <p:nvPr>
            <p:ph type="title"/>
          </p:nvPr>
        </p:nvSpPr>
        <p:spPr>
          <a:xfrm>
            <a:off x="692458" y="577049"/>
            <a:ext cx="10661342" cy="1113639"/>
          </a:xfrm>
        </p:spPr>
        <p:txBody>
          <a:bodyPr>
            <a:normAutofit fontScale="90000"/>
          </a:bodyPr>
          <a:lstStyle/>
          <a:p>
            <a:pPr marL="0" marR="0">
              <a:spcBef>
                <a:spcPts val="0"/>
              </a:spcBef>
              <a:spcAft>
                <a:spcPts val="0"/>
              </a:spcAft>
            </a:pPr>
            <a:r>
              <a:rPr lang="en-US" sz="4900" b="1" dirty="0">
                <a:solidFill>
                  <a:srgbClr val="002060"/>
                </a:solidFill>
              </a:rPr>
              <a:t>CHALLENGE  </a:t>
            </a:r>
            <a:r>
              <a:rPr lang="zh-TW" altLang="en-US" sz="4900" dirty="0">
                <a:solidFill>
                  <a:srgbClr val="002060"/>
                </a:solidFill>
                <a:latin typeface="Helvetica Neue"/>
                <a:ea typeface="MS Gothic" panose="020B0609070205080204" pitchFamily="49" charset="-128"/>
                <a:cs typeface="MS Gothic" panose="020B0609070205080204" pitchFamily="49" charset="-128"/>
              </a:rPr>
              <a:t>挑戰</a:t>
            </a:r>
            <a:br>
              <a:rPr lang="en-US" sz="3600" dirty="0">
                <a:solidFill>
                  <a:srgbClr val="000000"/>
                </a:solidFill>
                <a:latin typeface="Helvetica Neue"/>
                <a:ea typeface="Arial Unicode MS"/>
                <a:cs typeface="Arial Unicode MS"/>
              </a:rPr>
            </a:br>
            <a:endParaRPr lang="en-US" b="1" dirty="0"/>
          </a:p>
        </p:txBody>
      </p:sp>
      <p:sp>
        <p:nvSpPr>
          <p:cNvPr id="3" name="Content Placeholder 2">
            <a:extLst>
              <a:ext uri="{FF2B5EF4-FFF2-40B4-BE49-F238E27FC236}">
                <a16:creationId xmlns:a16="http://schemas.microsoft.com/office/drawing/2014/main" id="{BA30C911-B3CD-5C43-BFDF-0342196F25A4}"/>
              </a:ext>
            </a:extLst>
          </p:cNvPr>
          <p:cNvSpPr>
            <a:spLocks noGrp="1"/>
          </p:cNvSpPr>
          <p:nvPr>
            <p:ph idx="1"/>
          </p:nvPr>
        </p:nvSpPr>
        <p:spPr>
          <a:xfrm>
            <a:off x="838200" y="1419726"/>
            <a:ext cx="10515600" cy="4861225"/>
          </a:xfrm>
        </p:spPr>
        <p:txBody>
          <a:bodyPr>
            <a:normAutofit/>
          </a:bodyPr>
          <a:lstStyle/>
          <a:p>
            <a:r>
              <a:rPr lang="en-US" sz="3000" dirty="0"/>
              <a:t>How, then, will we celebrate the birth of Christ?</a:t>
            </a:r>
          </a:p>
          <a:p>
            <a:pPr marL="0" indent="0">
              <a:buNone/>
            </a:pPr>
            <a:r>
              <a:rPr lang="en-US" sz="3000" dirty="0"/>
              <a:t>  </a:t>
            </a:r>
            <a:r>
              <a:rPr lang="en-US" sz="3200" dirty="0" err="1">
                <a:latin typeface="MS Gothic" panose="020B0609070205080204" pitchFamily="49" charset="-128"/>
                <a:ea typeface="MS Gothic" panose="020B0609070205080204" pitchFamily="49" charset="-128"/>
              </a:rPr>
              <a:t>那麼我們如何慶祝</a:t>
            </a:r>
            <a:r>
              <a:rPr lang="zh-TW" altLang="en-US" sz="3200" dirty="0">
                <a:latin typeface="MS Gothic" panose="020B0609070205080204" pitchFamily="49" charset="-128"/>
                <a:ea typeface="MS Gothic" panose="020B0609070205080204" pitchFamily="49" charset="-128"/>
              </a:rPr>
              <a:t>耶穌的誕生</a:t>
            </a:r>
            <a:r>
              <a:rPr lang="en-US" altLang="zh-TW" sz="3200" dirty="0">
                <a:latin typeface="MS Gothic" panose="020B0609070205080204" pitchFamily="49" charset="-128"/>
                <a:ea typeface="MS Gothic" panose="020B0609070205080204" pitchFamily="49" charset="-128"/>
              </a:rPr>
              <a:t>?</a:t>
            </a:r>
            <a:endParaRPr lang="en-US" sz="3000" dirty="0">
              <a:latin typeface="MS Gothic" panose="020B0609070205080204" pitchFamily="49" charset="-128"/>
              <a:ea typeface="MS Gothic" panose="020B0609070205080204" pitchFamily="49" charset="-128"/>
            </a:endParaRPr>
          </a:p>
          <a:p>
            <a:pPr marL="0" indent="0">
              <a:buNone/>
            </a:pPr>
            <a:r>
              <a:rPr lang="en-US" sz="3000" dirty="0">
                <a:latin typeface="MS Gothic" panose="020B0609070205080204" pitchFamily="49" charset="-128"/>
                <a:ea typeface="MS Gothic" panose="020B0609070205080204" pitchFamily="49" charset="-128"/>
              </a:rPr>
              <a:t> </a:t>
            </a:r>
          </a:p>
          <a:p>
            <a:pPr>
              <a:spcBef>
                <a:spcPts val="0"/>
              </a:spcBef>
            </a:pPr>
            <a:r>
              <a:rPr lang="en-US" sz="3200" dirty="0">
                <a:solidFill>
                  <a:srgbClr val="000000"/>
                </a:solidFill>
                <a:latin typeface="Helvetica Neue"/>
                <a:ea typeface="Arial Unicode MS"/>
                <a:cs typeface="Arial Unicode MS"/>
              </a:rPr>
              <a:t>Jesus, the Word  </a:t>
            </a:r>
          </a:p>
          <a:p>
            <a:pPr marL="0" indent="0">
              <a:spcBef>
                <a:spcPts val="0"/>
              </a:spcBef>
              <a:buNone/>
            </a:pPr>
            <a:r>
              <a:rPr lang="en-US" sz="3200" dirty="0">
                <a:solidFill>
                  <a:srgbClr val="000000"/>
                </a:solidFill>
                <a:latin typeface="MS Gothic" panose="020B0609070205080204" pitchFamily="49" charset="-128"/>
                <a:ea typeface="Arial Unicode MS"/>
                <a:cs typeface="MS Gothic" panose="020B0609070205080204" pitchFamily="49" charset="-128"/>
              </a:rPr>
              <a:t> </a:t>
            </a:r>
            <a:r>
              <a:rPr lang="en-US" sz="3200" dirty="0" err="1">
                <a:solidFill>
                  <a:srgbClr val="000000"/>
                </a:solidFill>
                <a:latin typeface="MS Gothic" panose="020B0609070205080204" pitchFamily="49" charset="-128"/>
                <a:ea typeface="Arial Unicode MS"/>
                <a:cs typeface="MS Gothic" panose="020B0609070205080204" pitchFamily="49" charset="-128"/>
              </a:rPr>
              <a:t>耶穌</a:t>
            </a:r>
            <a:r>
              <a:rPr lang="zh-CN" altLang="en-US" sz="3200" dirty="0">
                <a:solidFill>
                  <a:srgbClr val="000000"/>
                </a:solidFill>
                <a:latin typeface="MS Gothic" panose="020B0609070205080204" pitchFamily="49" charset="-128"/>
                <a:ea typeface="Arial Unicode MS"/>
                <a:cs typeface="MS Gothic" panose="020B0609070205080204" pitchFamily="49" charset="-128"/>
              </a:rPr>
              <a:t>，</a:t>
            </a:r>
            <a:r>
              <a:rPr lang="en-US" sz="3200" dirty="0" err="1">
                <a:solidFill>
                  <a:srgbClr val="000000"/>
                </a:solidFill>
                <a:latin typeface="MS Gothic" panose="020B0609070205080204" pitchFamily="49" charset="-128"/>
                <a:ea typeface="Arial Unicode MS"/>
                <a:cs typeface="MS Gothic" panose="020B0609070205080204" pitchFamily="49" charset="-128"/>
              </a:rPr>
              <a:t>神的道</a:t>
            </a:r>
            <a:endParaRPr lang="en-US" sz="3200" dirty="0">
              <a:solidFill>
                <a:srgbClr val="000000"/>
              </a:solidFill>
              <a:latin typeface="Helvetica Neue"/>
              <a:ea typeface="Arial Unicode MS"/>
              <a:cs typeface="Arial Unicode MS"/>
            </a:endParaRPr>
          </a:p>
          <a:p>
            <a:pPr marL="0" indent="0">
              <a:spcBef>
                <a:spcPts val="0"/>
              </a:spcBef>
              <a:buNone/>
            </a:pPr>
            <a:r>
              <a:rPr lang="en-US" dirty="0">
                <a:solidFill>
                  <a:srgbClr val="000000"/>
                </a:solidFill>
                <a:latin typeface="Helvetica Neue"/>
                <a:ea typeface="Arial Unicode MS"/>
                <a:cs typeface="Arial Unicode MS"/>
              </a:rPr>
              <a:t> </a:t>
            </a:r>
          </a:p>
          <a:p>
            <a:pPr marL="0" indent="0" algn="ctr">
              <a:spcBef>
                <a:spcPts val="0"/>
              </a:spcBef>
              <a:buNone/>
            </a:pPr>
            <a:r>
              <a:rPr lang="en-US" dirty="0">
                <a:solidFill>
                  <a:srgbClr val="000000"/>
                </a:solidFill>
                <a:latin typeface="Helvetica Neue"/>
                <a:ea typeface="Arial Unicode MS"/>
                <a:cs typeface="Arial Unicode MS"/>
              </a:rPr>
              <a:t>  </a:t>
            </a:r>
            <a:r>
              <a:rPr lang="en-US" sz="3200" b="1" dirty="0">
                <a:solidFill>
                  <a:srgbClr val="000000"/>
                </a:solidFill>
                <a:latin typeface="Helvetica Neue"/>
                <a:ea typeface="Arial Unicode MS"/>
                <a:cs typeface="Arial Unicode MS"/>
              </a:rPr>
              <a:t>W-</a:t>
            </a:r>
            <a:r>
              <a:rPr lang="en-US" sz="3200" dirty="0" err="1">
                <a:solidFill>
                  <a:srgbClr val="000000"/>
                </a:solidFill>
                <a:latin typeface="Helvetica Neue"/>
                <a:ea typeface="Arial Unicode MS"/>
                <a:cs typeface="Arial Unicode MS"/>
              </a:rPr>
              <a:t>orship</a:t>
            </a:r>
            <a:r>
              <a:rPr lang="en-US" sz="3200" dirty="0">
                <a:solidFill>
                  <a:srgbClr val="000000"/>
                </a:solidFill>
                <a:latin typeface="Helvetica Neue"/>
                <a:ea typeface="Arial Unicode MS"/>
                <a:cs typeface="Arial Unicode MS"/>
              </a:rPr>
              <a:t> Him!     </a:t>
            </a:r>
            <a:r>
              <a:rPr lang="zh-TW" altLang="en-US" sz="3200" dirty="0">
                <a:solidFill>
                  <a:srgbClr val="000000"/>
                </a:solidFill>
                <a:latin typeface="Helvetica Neue"/>
                <a:ea typeface="MS Gothic" panose="020B0609070205080204" pitchFamily="49" charset="-128"/>
                <a:cs typeface="MS Gothic" panose="020B0609070205080204" pitchFamily="49" charset="-128"/>
              </a:rPr>
              <a:t>敬拜</a:t>
            </a:r>
            <a:r>
              <a:rPr lang="zh-TW" altLang="en-US" sz="3200" b="1" dirty="0">
                <a:solidFill>
                  <a:srgbClr val="000000"/>
                </a:solidFill>
                <a:latin typeface="Helvetica Neue"/>
                <a:ea typeface="Microsoft JhengHei" panose="020B0604030504040204" pitchFamily="34" charset="-120"/>
                <a:cs typeface="Microsoft JhengHei" panose="020B0604030504040204" pitchFamily="34" charset="-120"/>
              </a:rPr>
              <a:t>祂</a:t>
            </a:r>
            <a:r>
              <a:rPr lang="en-US" altLang="zh-TW" sz="3200" dirty="0">
                <a:solidFill>
                  <a:srgbClr val="000000"/>
                </a:solidFill>
                <a:latin typeface="Helvetica Neue"/>
                <a:ea typeface="Microsoft JhengHei" panose="020B0604030504040204" pitchFamily="34" charset="-120"/>
                <a:cs typeface="Microsoft JhengHei" panose="020B0604030504040204" pitchFamily="34" charset="-120"/>
              </a:rPr>
              <a:t>!</a:t>
            </a:r>
            <a:endParaRPr lang="en-US" sz="3200" dirty="0">
              <a:solidFill>
                <a:srgbClr val="000000"/>
              </a:solidFill>
              <a:latin typeface="Helvetica Neue"/>
              <a:ea typeface="Arial Unicode MS"/>
              <a:cs typeface="Arial Unicode MS"/>
            </a:endParaRPr>
          </a:p>
          <a:p>
            <a:pPr marL="0" indent="0" algn="ctr">
              <a:spcBef>
                <a:spcPts val="0"/>
              </a:spcBef>
              <a:buNone/>
            </a:pPr>
            <a:r>
              <a:rPr lang="en-US" sz="3200" dirty="0">
                <a:solidFill>
                  <a:srgbClr val="000000"/>
                </a:solidFill>
                <a:latin typeface="Helvetica Neue"/>
                <a:ea typeface="Arial Unicode MS"/>
                <a:cs typeface="Arial Unicode MS"/>
              </a:rPr>
              <a:t>  </a:t>
            </a:r>
            <a:r>
              <a:rPr lang="en-US" sz="3200" b="1" dirty="0">
                <a:solidFill>
                  <a:srgbClr val="000000"/>
                </a:solidFill>
                <a:latin typeface="Helvetica Neue"/>
                <a:ea typeface="Arial Unicode MS"/>
                <a:cs typeface="Arial Unicode MS"/>
              </a:rPr>
              <a:t>O</a:t>
            </a:r>
            <a:r>
              <a:rPr lang="en-US" sz="3200" dirty="0">
                <a:solidFill>
                  <a:srgbClr val="000000"/>
                </a:solidFill>
                <a:latin typeface="Helvetica Neue"/>
                <a:ea typeface="Arial Unicode MS"/>
                <a:cs typeface="Arial Unicode MS"/>
              </a:rPr>
              <a:t>-bey Him!</a:t>
            </a:r>
            <a:r>
              <a:rPr lang="zh-TW" altLang="en-US" sz="3200" dirty="0">
                <a:solidFill>
                  <a:srgbClr val="000000"/>
                </a:solidFill>
                <a:latin typeface="Helvetica Neue"/>
                <a:ea typeface="Arial Unicode MS"/>
                <a:cs typeface="Arial Unicode MS"/>
              </a:rPr>
              <a:t>         </a:t>
            </a:r>
            <a:r>
              <a:rPr lang="zh-TW" altLang="en-US" sz="3200" dirty="0">
                <a:solidFill>
                  <a:srgbClr val="000000"/>
                </a:solidFill>
                <a:latin typeface="Helvetica Neue"/>
                <a:ea typeface="MS Gothic" panose="020B0609070205080204" pitchFamily="49" charset="-128"/>
                <a:cs typeface="MS Gothic" panose="020B0609070205080204" pitchFamily="49" charset="-128"/>
              </a:rPr>
              <a:t>順服</a:t>
            </a:r>
            <a:r>
              <a:rPr lang="zh-TW" altLang="en-US" sz="3200" b="1" dirty="0">
                <a:solidFill>
                  <a:srgbClr val="000000"/>
                </a:solidFill>
                <a:latin typeface="Helvetica Neue"/>
                <a:ea typeface="Microsoft JhengHei" panose="020B0604030504040204" pitchFamily="34" charset="-120"/>
                <a:cs typeface="Microsoft JhengHei" panose="020B0604030504040204" pitchFamily="34" charset="-120"/>
              </a:rPr>
              <a:t>祂</a:t>
            </a:r>
            <a:r>
              <a:rPr lang="en-US" altLang="zh-TW" sz="3200" dirty="0">
                <a:solidFill>
                  <a:srgbClr val="000000"/>
                </a:solidFill>
                <a:latin typeface="Helvetica Neue"/>
                <a:ea typeface="Microsoft JhengHei" panose="020B0604030504040204" pitchFamily="34" charset="-120"/>
                <a:cs typeface="Microsoft JhengHei" panose="020B0604030504040204" pitchFamily="34" charset="-120"/>
              </a:rPr>
              <a:t>!</a:t>
            </a:r>
            <a:endParaRPr lang="en-US" sz="3200" dirty="0">
              <a:solidFill>
                <a:srgbClr val="000000"/>
              </a:solidFill>
              <a:latin typeface="Helvetica Neue"/>
              <a:ea typeface="Arial Unicode MS"/>
              <a:cs typeface="Arial Unicode MS"/>
            </a:endParaRPr>
          </a:p>
          <a:p>
            <a:pPr marL="0" marR="0" indent="0" algn="ctr">
              <a:spcBef>
                <a:spcPts val="0"/>
              </a:spcBef>
              <a:spcAft>
                <a:spcPts val="0"/>
              </a:spcAft>
              <a:buNone/>
            </a:pPr>
            <a:r>
              <a:rPr lang="en-US" sz="3200" b="1" dirty="0">
                <a:solidFill>
                  <a:srgbClr val="000000"/>
                </a:solidFill>
                <a:latin typeface="Helvetica Neue"/>
                <a:ea typeface="Arial Unicode MS"/>
                <a:cs typeface="Arial Unicode MS"/>
              </a:rPr>
              <a:t>  R</a:t>
            </a:r>
            <a:r>
              <a:rPr lang="en-US" sz="3200" dirty="0">
                <a:solidFill>
                  <a:srgbClr val="000000"/>
                </a:solidFill>
                <a:latin typeface="Helvetica Neue"/>
                <a:ea typeface="Arial Unicode MS"/>
                <a:cs typeface="Arial Unicode MS"/>
              </a:rPr>
              <a:t>-present Him!   </a:t>
            </a:r>
            <a:r>
              <a:rPr lang="zh-TW" altLang="en-US" sz="3200" dirty="0">
                <a:solidFill>
                  <a:srgbClr val="000000"/>
                </a:solidFill>
                <a:latin typeface="Helvetica Neue"/>
                <a:ea typeface="MS Gothic" panose="020B0609070205080204" pitchFamily="49" charset="-128"/>
                <a:cs typeface="MS Gothic" panose="020B0609070205080204" pitchFamily="49" charset="-128"/>
              </a:rPr>
              <a:t>代表</a:t>
            </a:r>
            <a:r>
              <a:rPr lang="zh-TW" altLang="en-US" sz="3200" b="1" dirty="0">
                <a:solidFill>
                  <a:srgbClr val="000000"/>
                </a:solidFill>
                <a:latin typeface="Helvetica Neue"/>
                <a:ea typeface="Microsoft JhengHei" panose="020B0604030504040204" pitchFamily="34" charset="-120"/>
                <a:cs typeface="Microsoft JhengHei" panose="020B0604030504040204" pitchFamily="34" charset="-120"/>
              </a:rPr>
              <a:t>祂</a:t>
            </a:r>
            <a:r>
              <a:rPr lang="en-US" altLang="zh-TW" sz="3200" dirty="0">
                <a:solidFill>
                  <a:srgbClr val="000000"/>
                </a:solidFill>
                <a:latin typeface="Helvetica Neue"/>
                <a:ea typeface="Microsoft JhengHei" panose="020B0604030504040204" pitchFamily="34" charset="-120"/>
                <a:cs typeface="Microsoft JhengHei" panose="020B0604030504040204" pitchFamily="34" charset="-120"/>
              </a:rPr>
              <a:t>!</a:t>
            </a:r>
            <a:endParaRPr lang="en-US" sz="3200" dirty="0">
              <a:solidFill>
                <a:srgbClr val="000000"/>
              </a:solidFill>
              <a:latin typeface="Helvetica Neue"/>
              <a:ea typeface="Arial Unicode MS"/>
              <a:cs typeface="Arial Unicode MS"/>
            </a:endParaRPr>
          </a:p>
          <a:p>
            <a:pPr marL="0" marR="0" indent="0" algn="ctr">
              <a:spcBef>
                <a:spcPts val="0"/>
              </a:spcBef>
              <a:spcAft>
                <a:spcPts val="0"/>
              </a:spcAft>
              <a:buNone/>
            </a:pPr>
            <a:r>
              <a:rPr lang="en-US" sz="3200" dirty="0">
                <a:solidFill>
                  <a:srgbClr val="000000"/>
                </a:solidFill>
                <a:latin typeface="Helvetica Neue"/>
                <a:ea typeface="Arial Unicode MS"/>
                <a:cs typeface="Arial Unicode MS"/>
              </a:rPr>
              <a:t>  </a:t>
            </a:r>
            <a:r>
              <a:rPr lang="en-US" sz="3200" b="1" dirty="0">
                <a:solidFill>
                  <a:srgbClr val="000000"/>
                </a:solidFill>
                <a:latin typeface="Helvetica Neue"/>
                <a:ea typeface="Arial Unicode MS"/>
                <a:cs typeface="Arial Unicode MS"/>
              </a:rPr>
              <a:t>D</a:t>
            </a:r>
            <a:r>
              <a:rPr lang="en-US" sz="3200" dirty="0">
                <a:solidFill>
                  <a:srgbClr val="000000"/>
                </a:solidFill>
                <a:latin typeface="Helvetica Neue"/>
                <a:ea typeface="Arial Unicode MS"/>
                <a:cs typeface="Arial Unicode MS"/>
              </a:rPr>
              <a:t>-</a:t>
            </a:r>
            <a:r>
              <a:rPr lang="en-US" sz="3200" dirty="0" err="1">
                <a:solidFill>
                  <a:srgbClr val="000000"/>
                </a:solidFill>
                <a:latin typeface="Helvetica Neue"/>
                <a:ea typeface="Arial Unicode MS"/>
                <a:cs typeface="Arial Unicode MS"/>
              </a:rPr>
              <a:t>eclare</a:t>
            </a:r>
            <a:r>
              <a:rPr lang="en-US" sz="3200" dirty="0">
                <a:solidFill>
                  <a:srgbClr val="000000"/>
                </a:solidFill>
                <a:latin typeface="Helvetica Neue"/>
                <a:ea typeface="Arial Unicode MS"/>
                <a:cs typeface="Arial Unicode MS"/>
              </a:rPr>
              <a:t> Him!</a:t>
            </a:r>
            <a:r>
              <a:rPr lang="zh-TW" altLang="en-US" sz="3200" dirty="0">
                <a:solidFill>
                  <a:srgbClr val="000000"/>
                </a:solidFill>
                <a:latin typeface="Helvetica Neue"/>
                <a:ea typeface="Arial Unicode MS"/>
                <a:cs typeface="Arial Unicode MS"/>
              </a:rPr>
              <a:t>     </a:t>
            </a:r>
            <a:r>
              <a:rPr lang="zh-TW" altLang="en-US" sz="3200" dirty="0">
                <a:solidFill>
                  <a:srgbClr val="000000"/>
                </a:solidFill>
                <a:latin typeface="Helvetica Neue"/>
                <a:ea typeface="MS Gothic" panose="020B0609070205080204" pitchFamily="49" charset="-128"/>
                <a:cs typeface="MS Gothic" panose="020B0609070205080204" pitchFamily="49" charset="-128"/>
              </a:rPr>
              <a:t>宣揚</a:t>
            </a:r>
            <a:r>
              <a:rPr lang="zh-TW" altLang="en-US" sz="3200" b="1" dirty="0">
                <a:solidFill>
                  <a:srgbClr val="000000"/>
                </a:solidFill>
                <a:latin typeface="Helvetica Neue"/>
                <a:ea typeface="Microsoft JhengHei" panose="020B0604030504040204" pitchFamily="34" charset="-120"/>
                <a:cs typeface="Microsoft JhengHei" panose="020B0604030504040204" pitchFamily="34" charset="-120"/>
              </a:rPr>
              <a:t>祂</a:t>
            </a:r>
            <a:r>
              <a:rPr lang="en-US" altLang="zh-TW" sz="3200" dirty="0">
                <a:solidFill>
                  <a:srgbClr val="000000"/>
                </a:solidFill>
                <a:latin typeface="Helvetica Neue"/>
                <a:ea typeface="Microsoft JhengHei" panose="020B0604030504040204" pitchFamily="34" charset="-120"/>
                <a:cs typeface="Microsoft JhengHei" panose="020B0604030504040204" pitchFamily="34" charset="-120"/>
              </a:rPr>
              <a:t>!</a:t>
            </a:r>
            <a:endParaRPr lang="en-US" sz="3200" dirty="0">
              <a:solidFill>
                <a:srgbClr val="000000"/>
              </a:solidFill>
              <a:latin typeface="Helvetica Neue"/>
              <a:ea typeface="Arial Unicode MS"/>
              <a:cs typeface="Arial Unicode MS"/>
            </a:endParaRPr>
          </a:p>
          <a:p>
            <a:endParaRPr lang="en-US" dirty="0"/>
          </a:p>
        </p:txBody>
      </p:sp>
    </p:spTree>
    <p:extLst>
      <p:ext uri="{BB962C8B-B14F-4D97-AF65-F5344CB8AC3E}">
        <p14:creationId xmlns:p14="http://schemas.microsoft.com/office/powerpoint/2010/main" val="1942601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8994D25C-FC64-4CFC-9794-55A689DBA05F}"/>
              </a:ext>
            </a:extLst>
          </p:cNvPr>
          <p:cNvPicPr>
            <a:picLocks noChangeAspect="1"/>
          </p:cNvPicPr>
          <p:nvPr/>
        </p:nvPicPr>
        <p:blipFill>
          <a:blip r:embed="rId2"/>
          <a:stretch>
            <a:fillRect/>
          </a:stretch>
        </p:blipFill>
        <p:spPr>
          <a:xfrm>
            <a:off x="0" y="5652"/>
            <a:ext cx="12192000" cy="6849174"/>
          </a:xfrm>
          <a:prstGeom prst="rect">
            <a:avLst/>
          </a:prstGeom>
        </p:spPr>
      </p:pic>
      <p:sp>
        <p:nvSpPr>
          <p:cNvPr id="2" name="Title 1">
            <a:extLst>
              <a:ext uri="{FF2B5EF4-FFF2-40B4-BE49-F238E27FC236}">
                <a16:creationId xmlns:a16="http://schemas.microsoft.com/office/drawing/2014/main" id="{B6A7FF0E-8FDA-6244-966C-34BDB2C5094A}"/>
              </a:ext>
            </a:extLst>
          </p:cNvPr>
          <p:cNvSpPr>
            <a:spLocks noGrp="1"/>
          </p:cNvSpPr>
          <p:nvPr>
            <p:ph type="title"/>
          </p:nvPr>
        </p:nvSpPr>
        <p:spPr>
          <a:xfrm>
            <a:off x="559292" y="196801"/>
            <a:ext cx="5202314" cy="922137"/>
          </a:xfrm>
        </p:spPr>
        <p:txBody>
          <a:bodyPr>
            <a:normAutofit fontScale="90000"/>
          </a:bodyPr>
          <a:lstStyle/>
          <a:p>
            <a:pPr marL="228600" marR="0" indent="-228600">
              <a:spcBef>
                <a:spcPts val="0"/>
              </a:spcBef>
              <a:spcAft>
                <a:spcPts val="0"/>
              </a:spcAft>
            </a:pPr>
            <a:r>
              <a:rPr lang="en-US" b="1" dirty="0"/>
              <a:t>INTRODUCTION </a:t>
            </a:r>
            <a:r>
              <a:rPr lang="zh-TW" altLang="en-US" sz="4000" dirty="0"/>
              <a:t>引言</a:t>
            </a:r>
            <a:br>
              <a:rPr lang="en-US" dirty="0"/>
            </a:br>
            <a:br>
              <a:rPr lang="en-US" dirty="0"/>
            </a:br>
            <a:br>
              <a:rPr lang="en-US" dirty="0"/>
            </a:br>
            <a:r>
              <a:rPr lang="en-US" b="1" dirty="0"/>
              <a:t>Introduction</a:t>
            </a:r>
            <a:r>
              <a:rPr lang="en-US" dirty="0"/>
              <a:t>:</a:t>
            </a:r>
            <a:r>
              <a:rPr lang="zh-TW" altLang="en-US" sz="4000" dirty="0">
                <a:solidFill>
                  <a:srgbClr val="000000"/>
                </a:solidFill>
                <a:latin typeface="Helvetica Neue"/>
                <a:ea typeface="MS Gothic" panose="020B0609070205080204" pitchFamily="49" charset="-128"/>
                <a:cs typeface="MS Gothic" panose="020B0609070205080204" pitchFamily="49" charset="-128"/>
              </a:rPr>
              <a:t>引言</a:t>
            </a:r>
            <a:br>
              <a:rPr lang="en-US" sz="3600" dirty="0">
                <a:solidFill>
                  <a:srgbClr val="000000"/>
                </a:solidFill>
                <a:latin typeface="Helvetica Neue"/>
                <a:ea typeface="Arial Unicode MS"/>
                <a:cs typeface="Arial Unicode MS"/>
              </a:rPr>
            </a:br>
            <a:br>
              <a:rPr lang="en-US" dirty="0"/>
            </a:br>
            <a:br>
              <a:rPr lang="en-US" dirty="0"/>
            </a:br>
            <a:endParaRPr lang="en-US" b="1" dirty="0"/>
          </a:p>
        </p:txBody>
      </p:sp>
      <p:sp>
        <p:nvSpPr>
          <p:cNvPr id="3" name="Content Placeholder 2">
            <a:extLst>
              <a:ext uri="{FF2B5EF4-FFF2-40B4-BE49-F238E27FC236}">
                <a16:creationId xmlns:a16="http://schemas.microsoft.com/office/drawing/2014/main" id="{B2C18757-2F1A-AB4D-A8A3-965F81BB7555}"/>
              </a:ext>
            </a:extLst>
          </p:cNvPr>
          <p:cNvSpPr>
            <a:spLocks noGrp="1"/>
          </p:cNvSpPr>
          <p:nvPr>
            <p:ph idx="1"/>
          </p:nvPr>
        </p:nvSpPr>
        <p:spPr>
          <a:xfrm>
            <a:off x="559292" y="1118938"/>
            <a:ext cx="11015087" cy="5735888"/>
          </a:xfrm>
        </p:spPr>
        <p:txBody>
          <a:bodyPr>
            <a:normAutofit fontScale="92500"/>
          </a:bodyPr>
          <a:lstStyle/>
          <a:p>
            <a:r>
              <a:rPr lang="en-US" sz="3600" dirty="0"/>
              <a:t>Why do we </a:t>
            </a:r>
            <a:r>
              <a:rPr lang="en-US" sz="3600" b="1" dirty="0">
                <a:solidFill>
                  <a:srgbClr val="C00000"/>
                </a:solidFill>
              </a:rPr>
              <a:t>celebrate</a:t>
            </a:r>
            <a:r>
              <a:rPr lang="en-US" sz="3600" dirty="0"/>
              <a:t> Christmas?</a:t>
            </a:r>
          </a:p>
          <a:p>
            <a:pPr marL="0" indent="0">
              <a:buNone/>
            </a:pPr>
            <a:r>
              <a:rPr lang="zh-TW" altLang="en-US" sz="3200" dirty="0">
                <a:solidFill>
                  <a:prstClr val="black"/>
                </a:solidFill>
                <a:latin typeface="Calibri Light" panose="020F0302020204030204"/>
                <a:cs typeface="+mj-cs"/>
              </a:rPr>
              <a:t>  </a:t>
            </a:r>
            <a:r>
              <a:rPr lang="zh-TW" altLang="en-US" sz="3200" b="1" dirty="0">
                <a:solidFill>
                  <a:prstClr val="black"/>
                </a:solidFill>
                <a:latin typeface="DengXian" panose="02010600030101010101" pitchFamily="2" charset="-122"/>
                <a:ea typeface="DengXian" panose="02010600030101010101" pitchFamily="2" charset="-122"/>
                <a:cs typeface="+mj-cs"/>
              </a:rPr>
              <a:t>我們為</a:t>
            </a:r>
            <a:r>
              <a:rPr lang="zh-CN" altLang="en-US" sz="3200" b="1" dirty="0">
                <a:solidFill>
                  <a:prstClr val="black"/>
                </a:solidFill>
                <a:latin typeface="DengXian" panose="02010600030101010101" pitchFamily="2" charset="-122"/>
                <a:ea typeface="DengXian" panose="02010600030101010101" pitchFamily="2" charset="-122"/>
                <a:cs typeface="+mj-cs"/>
              </a:rPr>
              <a:t>何</a:t>
            </a:r>
            <a:r>
              <a:rPr lang="zh-TW" altLang="en-US" sz="3200" b="1" dirty="0">
                <a:solidFill>
                  <a:srgbClr val="C00000"/>
                </a:solidFill>
                <a:latin typeface="DengXian" panose="02010600030101010101" pitchFamily="2" charset="-122"/>
                <a:ea typeface="DengXian" panose="02010600030101010101" pitchFamily="2" charset="-122"/>
                <a:cs typeface="+mj-cs"/>
              </a:rPr>
              <a:t>慶祝</a:t>
            </a:r>
            <a:r>
              <a:rPr lang="zh-TW" altLang="en-US" sz="3200" b="1" dirty="0">
                <a:solidFill>
                  <a:prstClr val="black"/>
                </a:solidFill>
                <a:latin typeface="DengXian" panose="02010600030101010101" pitchFamily="2" charset="-122"/>
                <a:ea typeface="DengXian" panose="02010600030101010101" pitchFamily="2" charset="-122"/>
                <a:cs typeface="+mj-cs"/>
              </a:rPr>
              <a:t>聖誕節？</a:t>
            </a:r>
            <a:endParaRPr lang="en-US" sz="3200" b="1" dirty="0">
              <a:latin typeface="DengXian" panose="02010600030101010101" pitchFamily="2" charset="-122"/>
              <a:ea typeface="DengXian" panose="02010600030101010101" pitchFamily="2" charset="-122"/>
            </a:endParaRPr>
          </a:p>
          <a:p>
            <a:r>
              <a:rPr lang="en-US" sz="3600" dirty="0"/>
              <a:t>How, then, do we </a:t>
            </a:r>
            <a:r>
              <a:rPr lang="en-US" sz="3600" b="1" dirty="0">
                <a:solidFill>
                  <a:srgbClr val="C00000"/>
                </a:solidFill>
              </a:rPr>
              <a:t>cultivat</a:t>
            </a:r>
            <a:r>
              <a:rPr lang="en-US" sz="3600" dirty="0">
                <a:solidFill>
                  <a:srgbClr val="C00000"/>
                </a:solidFill>
              </a:rPr>
              <a:t>e</a:t>
            </a:r>
            <a:r>
              <a:rPr lang="en-US" sz="3600" dirty="0"/>
              <a:t> the true meaning of the season?</a:t>
            </a:r>
          </a:p>
          <a:p>
            <a:pPr marL="0" indent="0">
              <a:buNone/>
            </a:pPr>
            <a:r>
              <a:rPr lang="zh-TW" altLang="en-US" sz="3600" dirty="0">
                <a:solidFill>
                  <a:prstClr val="black"/>
                </a:solidFill>
                <a:latin typeface="Calibri Light" panose="020F0302020204030204"/>
                <a:cs typeface="+mj-cs"/>
              </a:rPr>
              <a:t>  </a:t>
            </a:r>
            <a:r>
              <a:rPr lang="zh-TW" altLang="en-US" sz="3600" b="1" dirty="0">
                <a:solidFill>
                  <a:prstClr val="black"/>
                </a:solidFill>
                <a:latin typeface="DengXian" panose="02010600030101010101" pitchFamily="2" charset="-122"/>
                <a:ea typeface="DengXian" panose="02010600030101010101" pitchFamily="2" charset="-122"/>
                <a:cs typeface="+mj-cs"/>
              </a:rPr>
              <a:t>那麼</a:t>
            </a:r>
            <a:r>
              <a:rPr lang="zh-TW" altLang="en-US" sz="3600" b="1" dirty="0">
                <a:solidFill>
                  <a:prstClr val="black"/>
                </a:solidFill>
                <a:latin typeface="DengXian" panose="02010600030101010101" pitchFamily="2" charset="-122"/>
                <a:ea typeface="DengXian" panose="02010600030101010101" pitchFamily="2" charset="-122"/>
              </a:rPr>
              <a:t>我們</a:t>
            </a:r>
            <a:r>
              <a:rPr lang="zh-TW" altLang="en-US" sz="3600" b="1" dirty="0">
                <a:solidFill>
                  <a:prstClr val="black"/>
                </a:solidFill>
                <a:latin typeface="DengXian" panose="02010600030101010101" pitchFamily="2" charset="-122"/>
                <a:ea typeface="DengXian" panose="02010600030101010101" pitchFamily="2" charset="-122"/>
                <a:cs typeface="+mj-cs"/>
              </a:rPr>
              <a:t>如何</a:t>
            </a:r>
            <a:r>
              <a:rPr lang="zh-TW" altLang="en-US" sz="3600" b="1" dirty="0">
                <a:solidFill>
                  <a:srgbClr val="C00000"/>
                </a:solidFill>
                <a:latin typeface="DengXian" panose="02010600030101010101" pitchFamily="2" charset="-122"/>
                <a:ea typeface="DengXian" panose="02010600030101010101" pitchFamily="2" charset="-122"/>
                <a:cs typeface="+mj-cs"/>
              </a:rPr>
              <a:t>培養</a:t>
            </a:r>
            <a:r>
              <a:rPr lang="zh-TW" altLang="en-US" sz="3600" b="1" dirty="0">
                <a:solidFill>
                  <a:prstClr val="black"/>
                </a:solidFill>
                <a:latin typeface="DengXian" panose="02010600030101010101" pitchFamily="2" charset="-122"/>
                <a:ea typeface="DengXian" panose="02010600030101010101" pitchFamily="2" charset="-122"/>
                <a:cs typeface="+mj-cs"/>
              </a:rPr>
              <a:t>這季節的真意義？</a:t>
            </a:r>
            <a:endParaRPr lang="en-US" sz="3600" b="1" dirty="0">
              <a:latin typeface="DengXian" panose="02010600030101010101" pitchFamily="2" charset="-122"/>
              <a:ea typeface="DengXian" panose="02010600030101010101" pitchFamily="2" charset="-122"/>
            </a:endParaRPr>
          </a:p>
          <a:p>
            <a:r>
              <a:rPr lang="en-US" sz="3600" dirty="0"/>
              <a:t>The </a:t>
            </a:r>
            <a:r>
              <a:rPr lang="en-US" sz="3600" i="1" dirty="0"/>
              <a:t>Incarnation</a:t>
            </a:r>
            <a:r>
              <a:rPr lang="en-US" sz="3600" dirty="0"/>
              <a:t>, a central tenet of our faith as Christians, </a:t>
            </a:r>
            <a:r>
              <a:rPr lang="en-US" sz="3600" b="1" dirty="0">
                <a:solidFill>
                  <a:srgbClr val="C00000"/>
                </a:solidFill>
              </a:rPr>
              <a:t>calls</a:t>
            </a:r>
            <a:r>
              <a:rPr lang="en-US" sz="3600" dirty="0"/>
              <a:t> us to focus on the gift of Jesus.</a:t>
            </a:r>
          </a:p>
          <a:p>
            <a:pPr marL="0" indent="0">
              <a:buNone/>
            </a:pPr>
            <a:r>
              <a:rPr lang="zh-TW" altLang="en-US" sz="3600" dirty="0">
                <a:solidFill>
                  <a:prstClr val="black"/>
                </a:solidFill>
                <a:latin typeface="Calibri Light" panose="020F0302020204030204"/>
                <a:cs typeface="+mj-cs"/>
              </a:rPr>
              <a:t>  </a:t>
            </a:r>
            <a:r>
              <a:rPr lang="zh-TW" altLang="en-US" sz="3600" b="1" dirty="0">
                <a:solidFill>
                  <a:prstClr val="black"/>
                </a:solidFill>
                <a:latin typeface="DengXian" panose="02010600030101010101" pitchFamily="2" charset="-122"/>
                <a:ea typeface="DengXian" panose="02010600030101010101" pitchFamily="2" charset="-122"/>
                <a:cs typeface="+mj-cs"/>
              </a:rPr>
              <a:t>道成肉身是</a:t>
            </a:r>
            <a:r>
              <a:rPr lang="zh-CN" altLang="en-US" sz="3600" b="1" dirty="0">
                <a:solidFill>
                  <a:prstClr val="black"/>
                </a:solidFill>
                <a:latin typeface="DengXian" panose="02010600030101010101" pitchFamily="2" charset="-122"/>
                <a:ea typeface="DengXian" panose="02010600030101010101" pitchFamily="2" charset="-122"/>
                <a:cs typeface="+mj-cs"/>
              </a:rPr>
              <a:t>基督徒</a:t>
            </a:r>
            <a:r>
              <a:rPr lang="zh-TW" altLang="en-US" sz="3600" b="1" dirty="0">
                <a:solidFill>
                  <a:prstClr val="black"/>
                </a:solidFill>
                <a:latin typeface="DengXian" panose="02010600030101010101" pitchFamily="2" charset="-122"/>
                <a:ea typeface="DengXian" panose="02010600030101010101" pitchFamily="2" charset="-122"/>
                <a:cs typeface="+mj-cs"/>
              </a:rPr>
              <a:t>信</a:t>
            </a:r>
            <a:r>
              <a:rPr lang="zh-CN" altLang="en-US" sz="3600" b="1" dirty="0">
                <a:solidFill>
                  <a:prstClr val="black"/>
                </a:solidFill>
                <a:latin typeface="DengXian" panose="02010600030101010101" pitchFamily="2" charset="-122"/>
                <a:ea typeface="DengXian" panose="02010600030101010101" pitchFamily="2" charset="-122"/>
                <a:cs typeface="+mj-cs"/>
              </a:rPr>
              <a:t>仰</a:t>
            </a:r>
            <a:r>
              <a:rPr lang="zh-TW" altLang="en-US" sz="3600" b="1" dirty="0">
                <a:solidFill>
                  <a:prstClr val="black"/>
                </a:solidFill>
                <a:latin typeface="DengXian" panose="02010600030101010101" pitchFamily="2" charset="-122"/>
                <a:ea typeface="DengXian" panose="02010600030101010101" pitchFamily="2" charset="-122"/>
                <a:cs typeface="+mj-cs"/>
              </a:rPr>
              <a:t>的中心</a:t>
            </a:r>
            <a:r>
              <a:rPr lang="en-US" altLang="zh-TW" sz="3600" b="1" dirty="0">
                <a:solidFill>
                  <a:prstClr val="black"/>
                </a:solidFill>
                <a:latin typeface="DengXian" panose="02010600030101010101" pitchFamily="2" charset="-122"/>
                <a:ea typeface="DengXian" panose="02010600030101010101" pitchFamily="2" charset="-122"/>
                <a:cs typeface="+mj-cs"/>
              </a:rPr>
              <a:t>,</a:t>
            </a:r>
            <a:r>
              <a:rPr lang="zh-TW" altLang="en-US" sz="3600" b="1" dirty="0">
                <a:solidFill>
                  <a:srgbClr val="C00000"/>
                </a:solidFill>
                <a:latin typeface="DengXian" panose="02010600030101010101" pitchFamily="2" charset="-122"/>
                <a:ea typeface="DengXian" panose="02010600030101010101" pitchFamily="2" charset="-122"/>
                <a:cs typeface="+mj-cs"/>
              </a:rPr>
              <a:t>呼喚</a:t>
            </a:r>
            <a:r>
              <a:rPr lang="zh-TW" altLang="en-US" sz="3600" b="1" dirty="0">
                <a:solidFill>
                  <a:prstClr val="black"/>
                </a:solidFill>
                <a:latin typeface="DengXian" panose="02010600030101010101" pitchFamily="2" charset="-122"/>
                <a:ea typeface="DengXian" panose="02010600030101010101" pitchFamily="2" charset="-122"/>
                <a:cs typeface="+mj-cs"/>
              </a:rPr>
              <a:t>我們專注耶穌</a:t>
            </a:r>
            <a:r>
              <a:rPr lang="zh-CN" altLang="en-US" sz="3600" b="1" dirty="0">
                <a:solidFill>
                  <a:prstClr val="black"/>
                </a:solidFill>
                <a:latin typeface="DengXian" panose="02010600030101010101" pitchFamily="2" charset="-122"/>
                <a:ea typeface="DengXian" panose="02010600030101010101" pitchFamily="2" charset="-122"/>
                <a:cs typeface="+mj-cs"/>
              </a:rPr>
              <a:t>这</a:t>
            </a:r>
            <a:r>
              <a:rPr lang="zh-TW" altLang="en-US" sz="3600" b="1" dirty="0">
                <a:solidFill>
                  <a:prstClr val="black"/>
                </a:solidFill>
                <a:latin typeface="DengXian" panose="02010600030101010101" pitchFamily="2" charset="-122"/>
                <a:ea typeface="DengXian" panose="02010600030101010101" pitchFamily="2" charset="-122"/>
                <a:cs typeface="+mj-cs"/>
              </a:rPr>
              <a:t>禮物</a:t>
            </a:r>
            <a:r>
              <a:rPr lang="zh-CN" altLang="en-US" sz="3600" b="1" dirty="0">
                <a:solidFill>
                  <a:prstClr val="black"/>
                </a:solidFill>
                <a:latin typeface="DengXian" panose="02010600030101010101" pitchFamily="2" charset="-122"/>
                <a:ea typeface="DengXian" panose="02010600030101010101" pitchFamily="2" charset="-122"/>
                <a:cs typeface="+mj-cs"/>
              </a:rPr>
              <a:t>。</a:t>
            </a:r>
            <a:endParaRPr lang="en-US" sz="3600" b="1" dirty="0">
              <a:latin typeface="DengXian" panose="02010600030101010101" pitchFamily="2" charset="-122"/>
              <a:ea typeface="DengXian" panose="02010600030101010101" pitchFamily="2" charset="-122"/>
            </a:endParaRPr>
          </a:p>
          <a:p>
            <a:r>
              <a:rPr lang="en-US" sz="3600" dirty="0"/>
              <a:t>The Gospels and how they treat the birth of Christ—a </a:t>
            </a:r>
            <a:r>
              <a:rPr lang="en-US" sz="3600" b="1" dirty="0">
                <a:solidFill>
                  <a:srgbClr val="C00000"/>
                </a:solidFill>
              </a:rPr>
              <a:t>comparison</a:t>
            </a:r>
            <a:r>
              <a:rPr lang="en-US" sz="3600" b="1" dirty="0"/>
              <a:t>.</a:t>
            </a:r>
          </a:p>
          <a:p>
            <a:pPr marL="0" indent="0">
              <a:buNone/>
            </a:pPr>
            <a:r>
              <a:rPr lang="zh-TW" altLang="en-US" sz="3600" dirty="0">
                <a:solidFill>
                  <a:prstClr val="black"/>
                </a:solidFill>
                <a:latin typeface="Calibri Light" panose="020F0302020204030204"/>
                <a:cs typeface="+mj-cs"/>
              </a:rPr>
              <a:t>  </a:t>
            </a:r>
            <a:r>
              <a:rPr lang="zh-TW" altLang="en-US" sz="3600" b="1" dirty="0">
                <a:solidFill>
                  <a:prstClr val="black"/>
                </a:solidFill>
                <a:latin typeface="DengXian" panose="02010600030101010101" pitchFamily="2" charset="-122"/>
                <a:ea typeface="DengXian" panose="02010600030101010101" pitchFamily="2" charset="-122"/>
                <a:cs typeface="+mj-cs"/>
              </a:rPr>
              <a:t>福音及</a:t>
            </a:r>
            <a:r>
              <a:rPr lang="ja-JP" altLang="en-US" sz="3600" b="1" dirty="0">
                <a:solidFill>
                  <a:srgbClr val="222222"/>
                </a:solidFill>
                <a:latin typeface="DengXian" panose="02010600030101010101" pitchFamily="2" charset="-122"/>
                <a:ea typeface="DengXian" panose="02010600030101010101" pitchFamily="2" charset="-122"/>
              </a:rPr>
              <a:t>他們如何</a:t>
            </a:r>
            <a:r>
              <a:rPr lang="zh-TW" altLang="en-US" sz="3600" b="1" dirty="0">
                <a:solidFill>
                  <a:prstClr val="black"/>
                </a:solidFill>
                <a:latin typeface="DengXian" panose="02010600030101010101" pitchFamily="2" charset="-122"/>
                <a:ea typeface="DengXian" panose="02010600030101010101" pitchFamily="2" charset="-122"/>
                <a:cs typeface="+mj-cs"/>
              </a:rPr>
              <a:t>對待耶穌的誕生</a:t>
            </a:r>
            <a:r>
              <a:rPr lang="en-US" altLang="zh-TW" sz="3600" b="1" dirty="0">
                <a:solidFill>
                  <a:prstClr val="black"/>
                </a:solidFill>
                <a:latin typeface="DengXian" panose="02010600030101010101" pitchFamily="2" charset="-122"/>
                <a:ea typeface="DengXian" panose="02010600030101010101" pitchFamily="2" charset="-122"/>
                <a:cs typeface="+mj-cs"/>
              </a:rPr>
              <a:t>—</a:t>
            </a:r>
            <a:r>
              <a:rPr lang="zh-CN" altLang="en-US" sz="3600" b="1" dirty="0">
                <a:solidFill>
                  <a:prstClr val="black"/>
                </a:solidFill>
                <a:latin typeface="DengXian" panose="02010600030101010101" pitchFamily="2" charset="-122"/>
                <a:ea typeface="DengXian" panose="02010600030101010101" pitchFamily="2" charset="-122"/>
                <a:cs typeface="+mj-cs"/>
              </a:rPr>
              <a:t>一个</a:t>
            </a:r>
            <a:r>
              <a:rPr lang="zh-TW" altLang="en-US" sz="3600" b="1" dirty="0">
                <a:solidFill>
                  <a:srgbClr val="C00000"/>
                </a:solidFill>
                <a:latin typeface="DengXian" panose="02010600030101010101" pitchFamily="2" charset="-122"/>
                <a:ea typeface="DengXian" panose="02010600030101010101" pitchFamily="2" charset="-122"/>
                <a:cs typeface="+mj-cs"/>
              </a:rPr>
              <a:t>比較</a:t>
            </a:r>
            <a:endParaRPr lang="en-US" sz="3600" b="1" dirty="0">
              <a:solidFill>
                <a:srgbClr val="C00000"/>
              </a:solidFill>
              <a:latin typeface="DengXian" panose="02010600030101010101" pitchFamily="2" charset="-122"/>
              <a:ea typeface="DengXian" panose="02010600030101010101" pitchFamily="2" charset="-122"/>
            </a:endParaRPr>
          </a:p>
          <a:p>
            <a:endParaRPr lang="en-US" dirty="0"/>
          </a:p>
          <a:p>
            <a:endParaRPr lang="en-US" dirty="0"/>
          </a:p>
        </p:txBody>
      </p:sp>
    </p:spTree>
    <p:extLst>
      <p:ext uri="{BB962C8B-B14F-4D97-AF65-F5344CB8AC3E}">
        <p14:creationId xmlns:p14="http://schemas.microsoft.com/office/powerpoint/2010/main" val="2334964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65C9615F-8B29-40B7-A750-97149877FEC0}"/>
              </a:ext>
            </a:extLst>
          </p:cNvPr>
          <p:cNvPicPr>
            <a:picLocks noChangeAspect="1"/>
          </p:cNvPicPr>
          <p:nvPr/>
        </p:nvPicPr>
        <p:blipFill>
          <a:blip r:embed="rId2"/>
          <a:stretch>
            <a:fillRect/>
          </a:stretch>
        </p:blipFill>
        <p:spPr>
          <a:xfrm>
            <a:off x="0" y="8826"/>
            <a:ext cx="12192000" cy="6849174"/>
          </a:xfrm>
          <a:prstGeom prst="rect">
            <a:avLst/>
          </a:prstGeom>
        </p:spPr>
      </p:pic>
      <p:sp>
        <p:nvSpPr>
          <p:cNvPr id="2" name="Title 1">
            <a:extLst>
              <a:ext uri="{FF2B5EF4-FFF2-40B4-BE49-F238E27FC236}">
                <a16:creationId xmlns:a16="http://schemas.microsoft.com/office/drawing/2014/main" id="{ECF45401-FE43-4A4B-8607-8F71EF34DB3B}"/>
              </a:ext>
            </a:extLst>
          </p:cNvPr>
          <p:cNvSpPr>
            <a:spLocks noGrp="1"/>
          </p:cNvSpPr>
          <p:nvPr>
            <p:ph type="title"/>
          </p:nvPr>
        </p:nvSpPr>
        <p:spPr>
          <a:xfrm flipV="1">
            <a:off x="838200" y="-213064"/>
            <a:ext cx="10515600" cy="124287"/>
          </a:xfrm>
        </p:spPr>
        <p:txBody>
          <a:bodyPr>
            <a:normAutofit fontScale="90000"/>
          </a:bodyPr>
          <a:lstStyle/>
          <a:p>
            <a:pPr marL="0" marR="0">
              <a:spcBef>
                <a:spcPts val="0"/>
              </a:spcBef>
              <a:spcAft>
                <a:spcPts val="0"/>
              </a:spcAft>
            </a:pPr>
            <a:br>
              <a:rPr lang="en-US" sz="1800" dirty="0">
                <a:solidFill>
                  <a:srgbClr val="000000"/>
                </a:solidFill>
                <a:latin typeface="Helvetica Neue"/>
                <a:ea typeface="Arial Unicode MS"/>
                <a:cs typeface="Arial Unicode MS"/>
              </a:rPr>
            </a:br>
            <a:br>
              <a:rPr lang="en-US" sz="1800" dirty="0">
                <a:solidFill>
                  <a:srgbClr val="000000"/>
                </a:solidFill>
                <a:latin typeface="Helvetica Neue"/>
                <a:ea typeface="Arial Unicode MS"/>
                <a:cs typeface="Arial Unicode MS"/>
              </a:rPr>
            </a:br>
            <a:br>
              <a:rPr lang="en-US" sz="1800" dirty="0">
                <a:solidFill>
                  <a:srgbClr val="000000"/>
                </a:solidFill>
                <a:latin typeface="Helvetica Neue"/>
                <a:ea typeface="Arial Unicode MS"/>
                <a:cs typeface="Arial Unicode MS"/>
              </a:rPr>
            </a:br>
            <a:br>
              <a:rPr lang="en-US" sz="1800" dirty="0">
                <a:solidFill>
                  <a:srgbClr val="000000"/>
                </a:solidFill>
                <a:latin typeface="Helvetica Neue"/>
                <a:ea typeface="Arial Unicode MS"/>
                <a:cs typeface="Arial Unicode MS"/>
              </a:rPr>
            </a:br>
            <a:endParaRPr lang="en-US" dirty="0"/>
          </a:p>
        </p:txBody>
      </p:sp>
      <p:sp>
        <p:nvSpPr>
          <p:cNvPr id="3" name="Content Placeholder 2">
            <a:extLst>
              <a:ext uri="{FF2B5EF4-FFF2-40B4-BE49-F238E27FC236}">
                <a16:creationId xmlns:a16="http://schemas.microsoft.com/office/drawing/2014/main" id="{E8AC51AA-76C2-4045-91C1-CA3437BCB3BF}"/>
              </a:ext>
            </a:extLst>
          </p:cNvPr>
          <p:cNvSpPr>
            <a:spLocks noGrp="1"/>
          </p:cNvSpPr>
          <p:nvPr>
            <p:ph idx="1"/>
          </p:nvPr>
        </p:nvSpPr>
        <p:spPr>
          <a:xfrm>
            <a:off x="639192" y="381740"/>
            <a:ext cx="10714608" cy="6178858"/>
          </a:xfrm>
        </p:spPr>
        <p:txBody>
          <a:bodyPr>
            <a:normAutofit fontScale="92500" lnSpcReduction="20000"/>
          </a:bodyPr>
          <a:lstStyle/>
          <a:p>
            <a:r>
              <a:rPr lang="en-US" sz="3000" b="1" dirty="0"/>
              <a:t>Matthew</a:t>
            </a:r>
            <a:r>
              <a:rPr lang="en-US" sz="3000" dirty="0"/>
              <a:t> sees Jesus as </a:t>
            </a:r>
            <a:r>
              <a:rPr lang="en-US" sz="3000" b="1" dirty="0"/>
              <a:t>KING OF THE JEWS</a:t>
            </a:r>
            <a:r>
              <a:rPr lang="en-US" sz="3000" dirty="0"/>
              <a:t>, so he traces his birth as </a:t>
            </a:r>
            <a:r>
              <a:rPr lang="en-US" sz="3000" i="1" dirty="0"/>
              <a:t>“the son of David, the son of Abraham...”, </a:t>
            </a:r>
            <a:r>
              <a:rPr lang="en-US" sz="3000" dirty="0"/>
              <a:t>Matthew 1:1ff </a:t>
            </a:r>
          </a:p>
          <a:p>
            <a:pPr marL="0" indent="0">
              <a:buNone/>
            </a:pPr>
            <a:r>
              <a:rPr lang="zh-TW" altLang="en-US" sz="3500" dirty="0">
                <a:solidFill>
                  <a:srgbClr val="000000"/>
                </a:solidFill>
                <a:latin typeface="Helvetica Neue"/>
                <a:ea typeface="Arial Unicode MS"/>
                <a:cs typeface="Arial Unicode MS"/>
              </a:rPr>
              <a:t>  </a:t>
            </a:r>
            <a:r>
              <a:rPr lang="zh-TW" altLang="en-US" sz="3200" b="1" dirty="0">
                <a:solidFill>
                  <a:srgbClr val="000000"/>
                </a:solidFill>
                <a:latin typeface="Helvetica Neue"/>
                <a:ea typeface="Arial Unicode MS"/>
                <a:cs typeface="Arial Unicode MS"/>
              </a:rPr>
              <a:t>馬太看耶穌是</a:t>
            </a:r>
            <a:r>
              <a:rPr lang="zh-TW" altLang="en-US" sz="3200" b="1" dirty="0">
                <a:solidFill>
                  <a:srgbClr val="C00000"/>
                </a:solidFill>
                <a:latin typeface="Helvetica Neue"/>
                <a:ea typeface="Arial Unicode MS"/>
                <a:cs typeface="Arial Unicode MS"/>
              </a:rPr>
              <a:t>猶太人的王</a:t>
            </a:r>
            <a:r>
              <a:rPr lang="zh-TW" altLang="en-US" sz="3200" b="1" dirty="0">
                <a:solidFill>
                  <a:srgbClr val="000000"/>
                </a:solidFill>
                <a:latin typeface="Helvetica Neue"/>
                <a:ea typeface="Arial Unicode MS"/>
                <a:cs typeface="Arial Unicode MS"/>
              </a:rPr>
              <a:t> </a:t>
            </a:r>
            <a:r>
              <a:rPr lang="en-US" altLang="zh-TW" sz="3200" b="1" dirty="0">
                <a:solidFill>
                  <a:srgbClr val="000000"/>
                </a:solidFill>
                <a:latin typeface="Helvetica Neue"/>
                <a:ea typeface="Arial Unicode MS"/>
                <a:cs typeface="Arial Unicode MS"/>
              </a:rPr>
              <a:t>(</a:t>
            </a:r>
            <a:r>
              <a:rPr lang="zh-TW" altLang="en-US" sz="3000" b="1" dirty="0">
                <a:solidFill>
                  <a:srgbClr val="000000"/>
                </a:solidFill>
                <a:latin typeface="Helvetica Neue"/>
                <a:ea typeface="Arial Unicode MS"/>
                <a:cs typeface="Arial Unicode MS"/>
              </a:rPr>
              <a:t>馬太</a:t>
            </a:r>
            <a:r>
              <a:rPr lang="en-US" altLang="zh-TW" sz="3000" b="1" dirty="0">
                <a:solidFill>
                  <a:srgbClr val="000000"/>
                </a:solidFill>
                <a:latin typeface="Helvetica Neue"/>
                <a:ea typeface="Arial Unicode MS"/>
                <a:cs typeface="Arial Unicode MS"/>
              </a:rPr>
              <a:t>1:1)</a:t>
            </a:r>
            <a:r>
              <a:rPr lang="zh-CN" altLang="en-US" sz="3000" b="1" dirty="0">
                <a:solidFill>
                  <a:srgbClr val="000000"/>
                </a:solidFill>
                <a:latin typeface="Helvetica Neue"/>
                <a:ea typeface="Arial Unicode MS"/>
                <a:cs typeface="Arial Unicode MS"/>
              </a:rPr>
              <a:t>，追溯祂的诞生为亚伯拉罕，  </a:t>
            </a:r>
            <a:endParaRPr lang="en-US" altLang="zh-CN" sz="3000" b="1" dirty="0">
              <a:solidFill>
                <a:srgbClr val="000000"/>
              </a:solidFill>
              <a:latin typeface="Helvetica Neue"/>
              <a:ea typeface="Arial Unicode MS"/>
              <a:cs typeface="Arial Unicode MS"/>
            </a:endParaRPr>
          </a:p>
          <a:p>
            <a:pPr marL="0" indent="0">
              <a:buNone/>
            </a:pPr>
            <a:r>
              <a:rPr lang="en-US" altLang="zh-CN" sz="3000" b="1" dirty="0">
                <a:solidFill>
                  <a:srgbClr val="000000"/>
                </a:solidFill>
                <a:latin typeface="Helvetica Neue"/>
                <a:ea typeface="Arial Unicode MS"/>
                <a:cs typeface="Arial Unicode MS"/>
              </a:rPr>
              <a:t>  </a:t>
            </a:r>
            <a:r>
              <a:rPr lang="zh-CN" altLang="en-US" sz="3000" b="1" dirty="0">
                <a:solidFill>
                  <a:srgbClr val="000000"/>
                </a:solidFill>
                <a:latin typeface="Helvetica Neue"/>
                <a:ea typeface="Arial Unicode MS"/>
                <a:cs typeface="Arial Unicode MS"/>
              </a:rPr>
              <a:t>大卫的后裔。</a:t>
            </a:r>
            <a:endParaRPr lang="en-US" altLang="zh-TW" sz="3000" b="1" dirty="0">
              <a:solidFill>
                <a:srgbClr val="000000"/>
              </a:solidFill>
              <a:latin typeface="Helvetica Neue"/>
              <a:ea typeface="Arial Unicode MS"/>
              <a:cs typeface="Arial Unicode MS"/>
            </a:endParaRPr>
          </a:p>
          <a:p>
            <a:pPr marL="0" indent="0">
              <a:buNone/>
            </a:pPr>
            <a:endParaRPr lang="en-US" sz="900" dirty="0"/>
          </a:p>
          <a:p>
            <a:r>
              <a:rPr lang="en-US" sz="3000" b="1" dirty="0"/>
              <a:t>Mark</a:t>
            </a:r>
            <a:r>
              <a:rPr lang="en-US" sz="3000" dirty="0"/>
              <a:t> sees Jesus as the </a:t>
            </a:r>
            <a:r>
              <a:rPr lang="en-US" sz="3000" b="1" dirty="0"/>
              <a:t>DIVINE SERVANT</a:t>
            </a:r>
            <a:r>
              <a:rPr lang="en-US" sz="3000" dirty="0"/>
              <a:t>; he does not record Christ’s birth, Mark 10:45</a:t>
            </a:r>
          </a:p>
          <a:p>
            <a:pPr marL="0" indent="0">
              <a:buNone/>
            </a:pPr>
            <a:r>
              <a:rPr lang="zh-TW" altLang="en-US" dirty="0">
                <a:solidFill>
                  <a:srgbClr val="000000"/>
                </a:solidFill>
                <a:latin typeface="Helvetica Neue"/>
                <a:ea typeface="Arial Unicode MS"/>
                <a:cs typeface="Arial Unicode MS"/>
              </a:rPr>
              <a:t>  </a:t>
            </a:r>
            <a:r>
              <a:rPr lang="zh-TW" altLang="en-US" sz="3200" b="1" dirty="0">
                <a:solidFill>
                  <a:srgbClr val="000000"/>
                </a:solidFill>
                <a:latin typeface="Helvetica Neue"/>
                <a:ea typeface="Arial Unicode MS"/>
                <a:cs typeface="Arial Unicode MS"/>
              </a:rPr>
              <a:t>馬可看耶穌是</a:t>
            </a:r>
            <a:r>
              <a:rPr lang="zh-TW" altLang="en-US" sz="3200" b="1" dirty="0">
                <a:solidFill>
                  <a:srgbClr val="C00000"/>
                </a:solidFill>
                <a:latin typeface="Helvetica Neue"/>
                <a:ea typeface="Arial Unicode MS"/>
                <a:cs typeface="Arial Unicode MS"/>
              </a:rPr>
              <a:t>神的僕人</a:t>
            </a:r>
            <a:r>
              <a:rPr lang="en-US" altLang="zh-TW" sz="3200" b="1" dirty="0">
                <a:solidFill>
                  <a:srgbClr val="000000"/>
                </a:solidFill>
                <a:latin typeface="Helvetica Neue"/>
                <a:ea typeface="Arial Unicode MS"/>
                <a:cs typeface="Arial Unicode MS"/>
              </a:rPr>
              <a:t>(</a:t>
            </a:r>
            <a:r>
              <a:rPr lang="zh-TW" altLang="en-US" b="1" dirty="0">
                <a:solidFill>
                  <a:srgbClr val="000000"/>
                </a:solidFill>
                <a:latin typeface="Helvetica Neue"/>
                <a:ea typeface="Arial Unicode MS"/>
                <a:cs typeface="Arial Unicode MS"/>
              </a:rPr>
              <a:t>馬可</a:t>
            </a:r>
            <a:r>
              <a:rPr lang="en-US" altLang="zh-TW" b="1" dirty="0">
                <a:solidFill>
                  <a:srgbClr val="000000"/>
                </a:solidFill>
                <a:latin typeface="Helvetica Neue"/>
                <a:ea typeface="Arial Unicode MS"/>
                <a:cs typeface="Arial Unicode MS"/>
              </a:rPr>
              <a:t>10:45)</a:t>
            </a:r>
            <a:r>
              <a:rPr lang="zh-CN" altLang="en-US" b="1" dirty="0">
                <a:solidFill>
                  <a:srgbClr val="000000"/>
                </a:solidFill>
                <a:latin typeface="Helvetica Neue"/>
                <a:ea typeface="Arial Unicode MS"/>
                <a:cs typeface="Arial Unicode MS"/>
              </a:rPr>
              <a:t>，无基督诞生的记录。</a:t>
            </a:r>
            <a:endParaRPr lang="en-US" altLang="zh-TW" b="1" dirty="0">
              <a:solidFill>
                <a:srgbClr val="000000"/>
              </a:solidFill>
              <a:latin typeface="Helvetica Neue"/>
              <a:ea typeface="Arial Unicode MS"/>
              <a:cs typeface="Arial Unicode MS"/>
            </a:endParaRPr>
          </a:p>
          <a:p>
            <a:pPr marL="0" indent="0">
              <a:buNone/>
            </a:pPr>
            <a:endParaRPr lang="en-US" sz="600" dirty="0"/>
          </a:p>
          <a:p>
            <a:r>
              <a:rPr lang="en-US" sz="3000" b="1" dirty="0"/>
              <a:t>Luke</a:t>
            </a:r>
            <a:r>
              <a:rPr lang="en-US" sz="3000" dirty="0"/>
              <a:t> sees Jesus as the </a:t>
            </a:r>
            <a:r>
              <a:rPr lang="en-US" sz="3000" b="1" dirty="0"/>
              <a:t>SON OF MAN</a:t>
            </a:r>
            <a:r>
              <a:rPr lang="en-US" sz="3000" dirty="0"/>
              <a:t>, so he traces His birth as the “</a:t>
            </a:r>
            <a:r>
              <a:rPr lang="en-US" sz="3000" i="1" dirty="0"/>
              <a:t>son of Joseph…”,</a:t>
            </a:r>
            <a:r>
              <a:rPr lang="en-US" sz="3000" dirty="0"/>
              <a:t> Luke 3:23ff</a:t>
            </a:r>
          </a:p>
          <a:p>
            <a:pPr marL="0" indent="0">
              <a:buNone/>
            </a:pPr>
            <a:r>
              <a:rPr lang="zh-TW" altLang="en-US" sz="3500" dirty="0">
                <a:solidFill>
                  <a:srgbClr val="000000"/>
                </a:solidFill>
                <a:latin typeface="Helvetica Neue"/>
                <a:ea typeface="Arial Unicode MS"/>
                <a:cs typeface="Arial Unicode MS"/>
              </a:rPr>
              <a:t>  </a:t>
            </a:r>
            <a:r>
              <a:rPr lang="zh-TW" altLang="en-US" sz="3200" b="1" dirty="0">
                <a:solidFill>
                  <a:srgbClr val="000000"/>
                </a:solidFill>
                <a:latin typeface="Helvetica Neue"/>
                <a:ea typeface="Arial Unicode MS"/>
                <a:cs typeface="Arial Unicode MS"/>
              </a:rPr>
              <a:t>路加看耶穌是</a:t>
            </a:r>
            <a:r>
              <a:rPr lang="zh-TW" altLang="en-US" sz="3200" b="1" dirty="0">
                <a:solidFill>
                  <a:srgbClr val="C00000"/>
                </a:solidFill>
                <a:latin typeface="Helvetica Neue"/>
                <a:ea typeface="Arial Unicode MS"/>
                <a:cs typeface="Arial Unicode MS"/>
              </a:rPr>
              <a:t>人子 </a:t>
            </a:r>
            <a:r>
              <a:rPr lang="en-US" altLang="zh-TW" b="1" dirty="0">
                <a:solidFill>
                  <a:srgbClr val="000000"/>
                </a:solidFill>
                <a:latin typeface="Helvetica Neue"/>
                <a:ea typeface="Arial Unicode MS"/>
                <a:cs typeface="Arial Unicode MS"/>
              </a:rPr>
              <a:t>(</a:t>
            </a:r>
            <a:r>
              <a:rPr lang="zh-TW" altLang="en-US" b="1" dirty="0">
                <a:solidFill>
                  <a:srgbClr val="000000"/>
                </a:solidFill>
                <a:latin typeface="Helvetica Neue"/>
                <a:ea typeface="Arial Unicode MS"/>
                <a:cs typeface="Arial Unicode MS"/>
              </a:rPr>
              <a:t>路</a:t>
            </a:r>
            <a:r>
              <a:rPr lang="en-US" altLang="zh-TW" b="1" dirty="0">
                <a:solidFill>
                  <a:srgbClr val="000000"/>
                </a:solidFill>
                <a:latin typeface="Helvetica Neue"/>
                <a:ea typeface="Arial Unicode MS"/>
                <a:cs typeface="Arial Unicode MS"/>
              </a:rPr>
              <a:t>3:23)</a:t>
            </a:r>
            <a:r>
              <a:rPr lang="zh-CN" altLang="en-US" b="1" dirty="0">
                <a:solidFill>
                  <a:srgbClr val="000000"/>
                </a:solidFill>
                <a:latin typeface="Helvetica Neue"/>
                <a:ea typeface="Arial Unicode MS"/>
                <a:cs typeface="Arial Unicode MS"/>
              </a:rPr>
              <a:t>，追溯祂的诞生为约瑟的儿子。</a:t>
            </a:r>
            <a:endParaRPr lang="en-US" altLang="zh-TW" b="1" dirty="0">
              <a:solidFill>
                <a:srgbClr val="000000"/>
              </a:solidFill>
              <a:latin typeface="Helvetica Neue"/>
              <a:ea typeface="Arial Unicode MS"/>
              <a:cs typeface="Arial Unicode MS"/>
            </a:endParaRPr>
          </a:p>
          <a:p>
            <a:pPr marL="0" indent="0">
              <a:buNone/>
            </a:pPr>
            <a:endParaRPr lang="en-US" sz="600" dirty="0"/>
          </a:p>
          <a:p>
            <a:r>
              <a:rPr lang="en-US" sz="3000" b="1" dirty="0"/>
              <a:t>John</a:t>
            </a:r>
            <a:r>
              <a:rPr lang="en-US" sz="3000" dirty="0"/>
              <a:t> sees Jesus as the </a:t>
            </a:r>
            <a:r>
              <a:rPr lang="en-US" sz="3000" b="1" dirty="0"/>
              <a:t>SON OF GOD</a:t>
            </a:r>
            <a:r>
              <a:rPr lang="en-US" sz="3000" dirty="0"/>
              <a:t>, so he traces His birth to </a:t>
            </a:r>
            <a:r>
              <a:rPr lang="en-US" sz="3000" i="1" dirty="0"/>
              <a:t>“in the beginning was t</a:t>
            </a:r>
            <a:r>
              <a:rPr lang="en-US" i="1" dirty="0"/>
              <a:t>he Word and the Word was with God, and the Word was God”</a:t>
            </a:r>
            <a:r>
              <a:rPr lang="en-US" dirty="0"/>
              <a:t>, John 1:1</a:t>
            </a:r>
          </a:p>
          <a:p>
            <a:pPr marL="0" indent="0">
              <a:buNone/>
            </a:pPr>
            <a:r>
              <a:rPr lang="zh-TW" altLang="en-US" sz="3500" dirty="0">
                <a:solidFill>
                  <a:srgbClr val="000000"/>
                </a:solidFill>
                <a:latin typeface="Helvetica Neue"/>
                <a:ea typeface="Arial Unicode MS"/>
                <a:cs typeface="Arial Unicode MS"/>
              </a:rPr>
              <a:t>  </a:t>
            </a:r>
            <a:r>
              <a:rPr lang="zh-TW" altLang="en-US" sz="3200" b="1" dirty="0">
                <a:solidFill>
                  <a:srgbClr val="000000"/>
                </a:solidFill>
                <a:latin typeface="Helvetica Neue"/>
                <a:ea typeface="Arial Unicode MS"/>
                <a:cs typeface="Arial Unicode MS"/>
              </a:rPr>
              <a:t>約翰看耶穌是</a:t>
            </a:r>
            <a:r>
              <a:rPr lang="zh-TW" altLang="en-US" sz="3200" b="1" dirty="0">
                <a:solidFill>
                  <a:srgbClr val="C00000"/>
                </a:solidFill>
                <a:latin typeface="Helvetica Neue"/>
                <a:ea typeface="Arial Unicode MS"/>
                <a:cs typeface="Arial Unicode MS"/>
              </a:rPr>
              <a:t>神的兒子</a:t>
            </a:r>
            <a:r>
              <a:rPr lang="zh-TW" altLang="en-US" sz="3200" b="1" dirty="0">
                <a:solidFill>
                  <a:srgbClr val="000000"/>
                </a:solidFill>
                <a:latin typeface="Helvetica Neue"/>
                <a:ea typeface="Arial Unicode MS"/>
                <a:cs typeface="Arial Unicode MS"/>
              </a:rPr>
              <a:t> </a:t>
            </a:r>
            <a:r>
              <a:rPr lang="en-US" altLang="zh-TW" sz="3200" b="1" dirty="0">
                <a:solidFill>
                  <a:srgbClr val="000000"/>
                </a:solidFill>
                <a:latin typeface="Helvetica Neue"/>
                <a:ea typeface="Arial Unicode MS"/>
                <a:cs typeface="Arial Unicode MS"/>
              </a:rPr>
              <a:t>(</a:t>
            </a:r>
            <a:r>
              <a:rPr lang="zh-TW" altLang="en-US" sz="3200" b="1" dirty="0">
                <a:solidFill>
                  <a:srgbClr val="000000"/>
                </a:solidFill>
                <a:latin typeface="Helvetica Neue"/>
                <a:ea typeface="Arial Unicode MS"/>
                <a:cs typeface="Arial Unicode MS"/>
              </a:rPr>
              <a:t>約</a:t>
            </a:r>
            <a:r>
              <a:rPr lang="en-US" altLang="zh-TW" sz="3200" b="1" dirty="0">
                <a:solidFill>
                  <a:srgbClr val="000000"/>
                </a:solidFill>
                <a:latin typeface="Helvetica Neue"/>
                <a:ea typeface="Arial Unicode MS"/>
                <a:cs typeface="Arial Unicode MS"/>
              </a:rPr>
              <a:t>1:1)</a:t>
            </a:r>
            <a:r>
              <a:rPr lang="zh-CN" altLang="en-US" sz="3200" b="1" dirty="0">
                <a:solidFill>
                  <a:srgbClr val="000000"/>
                </a:solidFill>
                <a:latin typeface="Helvetica Neue"/>
                <a:ea typeface="Arial Unicode MS"/>
                <a:cs typeface="Arial Unicode MS"/>
              </a:rPr>
              <a:t>，追溯祂的诞生为太初</a:t>
            </a:r>
            <a:r>
              <a:rPr lang="en-US" altLang="zh-CN" sz="3200" b="1" dirty="0">
                <a:solidFill>
                  <a:srgbClr val="000000"/>
                </a:solidFill>
                <a:latin typeface="Helvetica Neue"/>
                <a:ea typeface="Arial Unicode MS"/>
                <a:cs typeface="Arial Unicode MS"/>
              </a:rPr>
              <a:t>…</a:t>
            </a:r>
            <a:endParaRPr lang="en-US" sz="3200" b="1" dirty="0"/>
          </a:p>
          <a:p>
            <a:endParaRPr lang="en-US" dirty="0"/>
          </a:p>
        </p:txBody>
      </p:sp>
    </p:spTree>
    <p:extLst>
      <p:ext uri="{BB962C8B-B14F-4D97-AF65-F5344CB8AC3E}">
        <p14:creationId xmlns:p14="http://schemas.microsoft.com/office/powerpoint/2010/main" val="2044553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6ABAB5A1-1EFC-4B07-AF9C-51F72D30B5C2}"/>
              </a:ext>
            </a:extLst>
          </p:cNvPr>
          <p:cNvPicPr>
            <a:picLocks noChangeAspect="1"/>
          </p:cNvPicPr>
          <p:nvPr/>
        </p:nvPicPr>
        <p:blipFill>
          <a:blip r:embed="rId2"/>
          <a:stretch>
            <a:fillRect/>
          </a:stretch>
        </p:blipFill>
        <p:spPr>
          <a:xfrm>
            <a:off x="0" y="8826"/>
            <a:ext cx="12192000" cy="6849174"/>
          </a:xfrm>
          <a:prstGeom prst="rect">
            <a:avLst/>
          </a:prstGeom>
        </p:spPr>
      </p:pic>
      <p:sp>
        <p:nvSpPr>
          <p:cNvPr id="2" name="Title 1">
            <a:extLst>
              <a:ext uri="{FF2B5EF4-FFF2-40B4-BE49-F238E27FC236}">
                <a16:creationId xmlns:a16="http://schemas.microsoft.com/office/drawing/2014/main" id="{7963BDAB-072E-2142-8DBD-56796C06D8A0}"/>
              </a:ext>
            </a:extLst>
          </p:cNvPr>
          <p:cNvSpPr>
            <a:spLocks noGrp="1"/>
          </p:cNvSpPr>
          <p:nvPr>
            <p:ph type="title"/>
          </p:nvPr>
        </p:nvSpPr>
        <p:spPr/>
        <p:txBody>
          <a:bodyPr>
            <a:normAutofit fontScale="90000"/>
          </a:bodyPr>
          <a:lstStyle/>
          <a:p>
            <a:r>
              <a:rPr lang="en-US" b="1" dirty="0">
                <a:solidFill>
                  <a:srgbClr val="002060"/>
                </a:solidFill>
              </a:rPr>
              <a:t>l</a:t>
            </a:r>
            <a:r>
              <a:rPr lang="en-US" dirty="0">
                <a:solidFill>
                  <a:srgbClr val="002060"/>
                </a:solidFill>
              </a:rPr>
              <a:t>.  </a:t>
            </a:r>
            <a:r>
              <a:rPr lang="en-US" b="1" dirty="0">
                <a:solidFill>
                  <a:srgbClr val="002060"/>
                </a:solidFill>
              </a:rPr>
              <a:t>JESUS, THE WORD, STOOD FACE-TO-FACE WITH GOD IN THE BEGINNING</a:t>
            </a:r>
            <a:r>
              <a:rPr lang="en-US" dirty="0">
                <a:solidFill>
                  <a:srgbClr val="002060"/>
                </a:solidFill>
              </a:rPr>
              <a:t>, (1-5)</a:t>
            </a:r>
            <a:br>
              <a:rPr lang="en-US" dirty="0">
                <a:solidFill>
                  <a:srgbClr val="002060"/>
                </a:solidFill>
              </a:rPr>
            </a:br>
            <a:r>
              <a:rPr lang="zh-TW" altLang="en-US" dirty="0">
                <a:solidFill>
                  <a:srgbClr val="002060"/>
                </a:solidFill>
                <a:ea typeface="MS Gothic" panose="020B0609070205080204" pitchFamily="49" charset="-128"/>
                <a:cs typeface="MS Gothic" panose="020B0609070205080204" pitchFamily="49" charset="-128"/>
              </a:rPr>
              <a:t>耶穌</a:t>
            </a:r>
            <a:r>
              <a:rPr lang="en-US" altLang="zh-TW" dirty="0">
                <a:solidFill>
                  <a:srgbClr val="002060"/>
                </a:solidFill>
                <a:ea typeface="MS Gothic" panose="020B0609070205080204" pitchFamily="49" charset="-128"/>
                <a:cs typeface="MS Gothic" panose="020B0609070205080204" pitchFamily="49" charset="-128"/>
              </a:rPr>
              <a:t>,</a:t>
            </a:r>
            <a:r>
              <a:rPr lang="zh-TW" altLang="en-US" dirty="0">
                <a:solidFill>
                  <a:srgbClr val="002060"/>
                </a:solidFill>
                <a:ea typeface="MS Gothic" panose="020B0609070205080204" pitchFamily="49" charset="-128"/>
                <a:cs typeface="MS Gothic" panose="020B0609070205080204" pitchFamily="49" charset="-128"/>
              </a:rPr>
              <a:t>神的道</a:t>
            </a:r>
            <a:r>
              <a:rPr lang="en-US" altLang="zh-TW" dirty="0">
                <a:solidFill>
                  <a:srgbClr val="002060"/>
                </a:solidFill>
                <a:ea typeface="MS Gothic" panose="020B0609070205080204" pitchFamily="49" charset="-128"/>
                <a:cs typeface="MS Gothic" panose="020B0609070205080204" pitchFamily="49" charset="-128"/>
              </a:rPr>
              <a:t>,</a:t>
            </a:r>
            <a:r>
              <a:rPr lang="zh-TW" altLang="en-US" dirty="0">
                <a:solidFill>
                  <a:srgbClr val="002060"/>
                </a:solidFill>
                <a:ea typeface="MS Gothic" panose="020B0609070205080204" pitchFamily="49" charset="-128"/>
                <a:cs typeface="MS Gothic" panose="020B0609070205080204" pitchFamily="49" charset="-128"/>
              </a:rPr>
              <a:t>太初與神</a:t>
            </a:r>
            <a:r>
              <a:rPr lang="zh-CN" altLang="en-US" dirty="0">
                <a:solidFill>
                  <a:srgbClr val="002060"/>
                </a:solidFill>
                <a:ea typeface="MS Gothic" panose="020B0609070205080204" pitchFamily="49" charset="-128"/>
                <a:cs typeface="MS Gothic" panose="020B0609070205080204" pitchFamily="49" charset="-128"/>
              </a:rPr>
              <a:t>面对面同在</a:t>
            </a:r>
            <a:r>
              <a:rPr lang="zh-TW" altLang="en-US" dirty="0">
                <a:solidFill>
                  <a:srgbClr val="002060"/>
                </a:solidFill>
                <a:ea typeface="MS Gothic" panose="020B0609070205080204" pitchFamily="49" charset="-128"/>
                <a:cs typeface="MS Gothic" panose="020B0609070205080204" pitchFamily="49" charset="-128"/>
              </a:rPr>
              <a:t> </a:t>
            </a:r>
            <a:r>
              <a:rPr lang="en-US" altLang="zh-TW" dirty="0">
                <a:solidFill>
                  <a:srgbClr val="002060"/>
                </a:solidFill>
                <a:ea typeface="MS Gothic" panose="020B0609070205080204" pitchFamily="49" charset="-128"/>
                <a:cs typeface="MS Gothic" panose="020B0609070205080204" pitchFamily="49" charset="-128"/>
              </a:rPr>
              <a:t>(1-5)</a:t>
            </a:r>
            <a:endParaRPr lang="en-US" dirty="0">
              <a:solidFill>
                <a:srgbClr val="002060"/>
              </a:solidFill>
            </a:endParaRPr>
          </a:p>
        </p:txBody>
      </p:sp>
      <p:sp>
        <p:nvSpPr>
          <p:cNvPr id="3" name="Content Placeholder 2">
            <a:extLst>
              <a:ext uri="{FF2B5EF4-FFF2-40B4-BE49-F238E27FC236}">
                <a16:creationId xmlns:a16="http://schemas.microsoft.com/office/drawing/2014/main" id="{E5F62D57-C0E2-4149-B1F1-7D53F71E9104}"/>
              </a:ext>
            </a:extLst>
          </p:cNvPr>
          <p:cNvSpPr>
            <a:spLocks noGrp="1"/>
          </p:cNvSpPr>
          <p:nvPr>
            <p:ph idx="1"/>
          </p:nvPr>
        </p:nvSpPr>
        <p:spPr>
          <a:xfrm>
            <a:off x="701336" y="2430379"/>
            <a:ext cx="10652464" cy="4659841"/>
          </a:xfrm>
        </p:spPr>
        <p:txBody>
          <a:bodyPr>
            <a:normAutofit/>
          </a:bodyPr>
          <a:lstStyle/>
          <a:p>
            <a:r>
              <a:rPr lang="en-US" sz="3100" dirty="0"/>
              <a:t>The Word, Jesus, was in the beginning with God.</a:t>
            </a:r>
          </a:p>
          <a:p>
            <a:pPr marL="0" indent="0">
              <a:buNone/>
            </a:pPr>
            <a:r>
              <a:rPr lang="zh-CN" altLang="en-US" sz="3100" dirty="0"/>
              <a:t>  </a:t>
            </a:r>
            <a:r>
              <a:rPr lang="zh-CN" altLang="en-US" sz="3200" b="1" dirty="0"/>
              <a:t>耶稣，神的道，太初就与神同在。</a:t>
            </a:r>
            <a:endParaRPr lang="en-US" sz="3100" b="1" dirty="0"/>
          </a:p>
          <a:p>
            <a:endParaRPr lang="en-US" sz="800" dirty="0"/>
          </a:p>
          <a:p>
            <a:r>
              <a:rPr lang="en-US" sz="3100" dirty="0"/>
              <a:t>“</a:t>
            </a:r>
            <a:r>
              <a:rPr lang="en-US" sz="3100" i="1" dirty="0"/>
              <a:t>And the Word was with God</a:t>
            </a:r>
            <a:r>
              <a:rPr lang="en-US" sz="3100" dirty="0"/>
              <a:t>” indicate an interpersonal relationship.</a:t>
            </a:r>
          </a:p>
          <a:p>
            <a:pPr marL="0" indent="0">
              <a:buNone/>
            </a:pPr>
            <a:r>
              <a:rPr lang="en-US" sz="3100" dirty="0"/>
              <a:t>   </a:t>
            </a:r>
            <a:r>
              <a:rPr lang="zh-CN" altLang="en-US" sz="3200" b="1" dirty="0">
                <a:latin typeface="DengXian" panose="02010600030101010101" pitchFamily="2" charset="-122"/>
                <a:ea typeface="DengXian" panose="02010600030101010101" pitchFamily="2" charset="-122"/>
              </a:rPr>
              <a:t>道与神同在表明一个人际关系。</a:t>
            </a:r>
            <a:endParaRPr lang="en-US" sz="3100" b="1" dirty="0">
              <a:latin typeface="DengXian" panose="02010600030101010101" pitchFamily="2" charset="-122"/>
              <a:ea typeface="DengXian" panose="02010600030101010101" pitchFamily="2" charset="-122"/>
            </a:endParaRPr>
          </a:p>
          <a:p>
            <a:endParaRPr lang="en-US" sz="800" dirty="0"/>
          </a:p>
          <a:p>
            <a:endParaRPr lang="en-US" dirty="0"/>
          </a:p>
        </p:txBody>
      </p:sp>
    </p:spTree>
    <p:extLst>
      <p:ext uri="{BB962C8B-B14F-4D97-AF65-F5344CB8AC3E}">
        <p14:creationId xmlns:p14="http://schemas.microsoft.com/office/powerpoint/2010/main" val="350396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DCBB1BF3-6D42-484C-B5AD-FA15FE0374D1}"/>
              </a:ext>
            </a:extLst>
          </p:cNvPr>
          <p:cNvPicPr>
            <a:picLocks noChangeAspect="1"/>
          </p:cNvPicPr>
          <p:nvPr/>
        </p:nvPicPr>
        <p:blipFill>
          <a:blip r:embed="rId2"/>
          <a:stretch>
            <a:fillRect/>
          </a:stretch>
        </p:blipFill>
        <p:spPr>
          <a:xfrm>
            <a:off x="0" y="8826"/>
            <a:ext cx="12192000" cy="6849174"/>
          </a:xfrm>
          <a:prstGeom prst="rect">
            <a:avLst/>
          </a:prstGeom>
        </p:spPr>
      </p:pic>
      <p:sp>
        <p:nvSpPr>
          <p:cNvPr id="2" name="Title 1">
            <a:extLst>
              <a:ext uri="{FF2B5EF4-FFF2-40B4-BE49-F238E27FC236}">
                <a16:creationId xmlns:a16="http://schemas.microsoft.com/office/drawing/2014/main" id="{7963BDAB-072E-2142-8DBD-56796C06D8A0}"/>
              </a:ext>
            </a:extLst>
          </p:cNvPr>
          <p:cNvSpPr>
            <a:spLocks noGrp="1"/>
          </p:cNvSpPr>
          <p:nvPr>
            <p:ph type="title"/>
          </p:nvPr>
        </p:nvSpPr>
        <p:spPr/>
        <p:txBody>
          <a:bodyPr>
            <a:normAutofit fontScale="90000"/>
          </a:bodyPr>
          <a:lstStyle/>
          <a:p>
            <a:r>
              <a:rPr lang="en-US" b="1" dirty="0">
                <a:solidFill>
                  <a:srgbClr val="002060"/>
                </a:solidFill>
              </a:rPr>
              <a:t>l</a:t>
            </a:r>
            <a:r>
              <a:rPr lang="en-US" dirty="0">
                <a:solidFill>
                  <a:srgbClr val="002060"/>
                </a:solidFill>
              </a:rPr>
              <a:t>.  </a:t>
            </a:r>
            <a:r>
              <a:rPr lang="en-US" b="1" dirty="0">
                <a:solidFill>
                  <a:srgbClr val="002060"/>
                </a:solidFill>
              </a:rPr>
              <a:t>JESUS, THE WORD, STOOD FACE-TO-FACE WITH GOD IN THE BEGINNING</a:t>
            </a:r>
            <a:r>
              <a:rPr lang="en-US" dirty="0">
                <a:solidFill>
                  <a:srgbClr val="002060"/>
                </a:solidFill>
              </a:rPr>
              <a:t>, (1-5)</a:t>
            </a:r>
            <a:br>
              <a:rPr lang="en-US" dirty="0">
                <a:solidFill>
                  <a:srgbClr val="002060"/>
                </a:solidFill>
              </a:rPr>
            </a:br>
            <a:r>
              <a:rPr lang="zh-TW" altLang="en-US" dirty="0">
                <a:solidFill>
                  <a:srgbClr val="002060"/>
                </a:solidFill>
                <a:ea typeface="MS Gothic" panose="020B0609070205080204" pitchFamily="49" charset="-128"/>
                <a:cs typeface="MS Gothic" panose="020B0609070205080204" pitchFamily="49" charset="-128"/>
              </a:rPr>
              <a:t>耶穌</a:t>
            </a:r>
            <a:r>
              <a:rPr lang="en-US" altLang="zh-TW" dirty="0">
                <a:solidFill>
                  <a:srgbClr val="002060"/>
                </a:solidFill>
                <a:ea typeface="MS Gothic" panose="020B0609070205080204" pitchFamily="49" charset="-128"/>
                <a:cs typeface="MS Gothic" panose="020B0609070205080204" pitchFamily="49" charset="-128"/>
              </a:rPr>
              <a:t>,</a:t>
            </a:r>
            <a:r>
              <a:rPr lang="zh-TW" altLang="en-US" dirty="0">
                <a:solidFill>
                  <a:srgbClr val="002060"/>
                </a:solidFill>
                <a:ea typeface="MS Gothic" panose="020B0609070205080204" pitchFamily="49" charset="-128"/>
                <a:cs typeface="MS Gothic" panose="020B0609070205080204" pitchFamily="49" charset="-128"/>
              </a:rPr>
              <a:t>神的道</a:t>
            </a:r>
            <a:r>
              <a:rPr lang="en-US" altLang="zh-TW" dirty="0">
                <a:solidFill>
                  <a:srgbClr val="002060"/>
                </a:solidFill>
                <a:ea typeface="MS Gothic" panose="020B0609070205080204" pitchFamily="49" charset="-128"/>
                <a:cs typeface="MS Gothic" panose="020B0609070205080204" pitchFamily="49" charset="-128"/>
              </a:rPr>
              <a:t>,</a:t>
            </a:r>
            <a:r>
              <a:rPr lang="zh-TW" altLang="en-US" dirty="0">
                <a:solidFill>
                  <a:srgbClr val="002060"/>
                </a:solidFill>
                <a:ea typeface="MS Gothic" panose="020B0609070205080204" pitchFamily="49" charset="-128"/>
                <a:cs typeface="MS Gothic" panose="020B0609070205080204" pitchFamily="49" charset="-128"/>
              </a:rPr>
              <a:t>太初與神</a:t>
            </a:r>
            <a:r>
              <a:rPr lang="zh-CN" altLang="en-US" dirty="0">
                <a:solidFill>
                  <a:srgbClr val="002060"/>
                </a:solidFill>
                <a:ea typeface="MS Gothic" panose="020B0609070205080204" pitchFamily="49" charset="-128"/>
                <a:cs typeface="MS Gothic" panose="020B0609070205080204" pitchFamily="49" charset="-128"/>
              </a:rPr>
              <a:t>面对面同在</a:t>
            </a:r>
            <a:r>
              <a:rPr lang="zh-TW" altLang="en-US" dirty="0">
                <a:solidFill>
                  <a:srgbClr val="002060"/>
                </a:solidFill>
                <a:ea typeface="MS Gothic" panose="020B0609070205080204" pitchFamily="49" charset="-128"/>
                <a:cs typeface="MS Gothic" panose="020B0609070205080204" pitchFamily="49" charset="-128"/>
              </a:rPr>
              <a:t> </a:t>
            </a:r>
            <a:r>
              <a:rPr lang="en-US" altLang="zh-TW" dirty="0">
                <a:solidFill>
                  <a:srgbClr val="002060"/>
                </a:solidFill>
                <a:ea typeface="MS Gothic" panose="020B0609070205080204" pitchFamily="49" charset="-128"/>
                <a:cs typeface="MS Gothic" panose="020B0609070205080204" pitchFamily="49" charset="-128"/>
              </a:rPr>
              <a:t>(1-5)</a:t>
            </a:r>
            <a:endParaRPr lang="en-US" dirty="0">
              <a:solidFill>
                <a:srgbClr val="002060"/>
              </a:solidFill>
            </a:endParaRPr>
          </a:p>
        </p:txBody>
      </p:sp>
      <p:sp>
        <p:nvSpPr>
          <p:cNvPr id="3" name="Content Placeholder 2">
            <a:extLst>
              <a:ext uri="{FF2B5EF4-FFF2-40B4-BE49-F238E27FC236}">
                <a16:creationId xmlns:a16="http://schemas.microsoft.com/office/drawing/2014/main" id="{E5F62D57-C0E2-4149-B1F1-7D53F71E9104}"/>
              </a:ext>
            </a:extLst>
          </p:cNvPr>
          <p:cNvSpPr>
            <a:spLocks noGrp="1"/>
          </p:cNvSpPr>
          <p:nvPr>
            <p:ph idx="1"/>
          </p:nvPr>
        </p:nvSpPr>
        <p:spPr>
          <a:xfrm>
            <a:off x="701336" y="1926454"/>
            <a:ext cx="10652464" cy="4802819"/>
          </a:xfrm>
        </p:spPr>
        <p:txBody>
          <a:bodyPr>
            <a:normAutofit/>
          </a:bodyPr>
          <a:lstStyle/>
          <a:p>
            <a:endParaRPr lang="en-US" sz="800" dirty="0"/>
          </a:p>
          <a:p>
            <a:r>
              <a:rPr lang="en-US" sz="3100" dirty="0"/>
              <a:t>“</a:t>
            </a:r>
            <a:r>
              <a:rPr lang="en-US" sz="3100" i="1" dirty="0"/>
              <a:t>And the Word was God”</a:t>
            </a:r>
            <a:r>
              <a:rPr lang="en-US" sz="3100" dirty="0"/>
              <a:t> indicates the Word was the same God who created the world.</a:t>
            </a:r>
          </a:p>
          <a:p>
            <a:pPr marL="0" indent="0">
              <a:buNone/>
            </a:pPr>
            <a:r>
              <a:rPr lang="en-US" sz="3100" dirty="0"/>
              <a:t>   </a:t>
            </a:r>
            <a:r>
              <a:rPr lang="zh-CN" altLang="en-US" sz="3200" b="1" dirty="0"/>
              <a:t>道就是神，表明道与创造世界的神为同一位。</a:t>
            </a:r>
            <a:endParaRPr lang="en-US" sz="3100" b="1" dirty="0"/>
          </a:p>
          <a:p>
            <a:endParaRPr lang="en-US" sz="800" i="1" dirty="0"/>
          </a:p>
          <a:p>
            <a:r>
              <a:rPr lang="en-US" sz="3100" i="1" dirty="0"/>
              <a:t>“He is the radiance of the glory of God and the exact imprint of His nature and He upholds the universe by the word of His power.”  </a:t>
            </a:r>
            <a:r>
              <a:rPr lang="en-US" sz="3100" dirty="0"/>
              <a:t>Hebrews 1:3</a:t>
            </a:r>
          </a:p>
          <a:p>
            <a:pPr marL="0" indent="0">
              <a:buNone/>
            </a:pPr>
            <a:r>
              <a:rPr lang="en-US" sz="3100" i="1" dirty="0"/>
              <a:t>  </a:t>
            </a:r>
            <a:r>
              <a:rPr lang="zh-CN" altLang="en-US" sz="3200" b="1" dirty="0">
                <a:latin typeface="DengXian" panose="02010600030101010101" pitchFamily="2" charset="-122"/>
                <a:ea typeface="DengXian" panose="02010600030101010101" pitchFamily="2" charset="-122"/>
              </a:rPr>
              <a:t>希伯来书</a:t>
            </a:r>
            <a:r>
              <a:rPr lang="en-US" altLang="zh-CN" sz="3200" b="1" dirty="0">
                <a:latin typeface="DengXian" panose="02010600030101010101" pitchFamily="2" charset="-122"/>
                <a:ea typeface="DengXian" panose="02010600030101010101" pitchFamily="2" charset="-122"/>
              </a:rPr>
              <a:t>1</a:t>
            </a:r>
            <a:r>
              <a:rPr lang="zh-CN" altLang="en-US" sz="3200" b="1" dirty="0">
                <a:latin typeface="DengXian" panose="02010600030101010101" pitchFamily="2" charset="-122"/>
                <a:ea typeface="DengXian" panose="02010600030101010101" pitchFamily="2" charset="-122"/>
              </a:rPr>
              <a:t>：</a:t>
            </a:r>
            <a:r>
              <a:rPr lang="en-US" altLang="zh-CN" sz="3200" b="1" dirty="0">
                <a:latin typeface="DengXian" panose="02010600030101010101" pitchFamily="2" charset="-122"/>
                <a:ea typeface="DengXian" panose="02010600030101010101" pitchFamily="2" charset="-122"/>
              </a:rPr>
              <a:t>3-</a:t>
            </a:r>
            <a:r>
              <a:rPr lang="zh-TW" altLang="en-US" sz="3200" b="1" dirty="0">
                <a:latin typeface="DengXian" panose="02010600030101010101" pitchFamily="2" charset="-122"/>
                <a:ea typeface="DengXian" panose="02010600030101010101" pitchFamily="2" charset="-122"/>
              </a:rPr>
              <a:t>他是神榮耀所發的光輝，是神本體的真像，   </a:t>
            </a:r>
            <a:endParaRPr lang="en-US" altLang="zh-TW" sz="3200" b="1" dirty="0">
              <a:latin typeface="DengXian" panose="02010600030101010101" pitchFamily="2" charset="-122"/>
              <a:ea typeface="DengXian" panose="02010600030101010101" pitchFamily="2" charset="-122"/>
            </a:endParaRPr>
          </a:p>
          <a:p>
            <a:pPr marL="0" indent="0">
              <a:buNone/>
            </a:pPr>
            <a:r>
              <a:rPr lang="en-US" altLang="zh-TW" sz="3200" b="1" dirty="0">
                <a:latin typeface="DengXian" panose="02010600030101010101" pitchFamily="2" charset="-122"/>
                <a:ea typeface="DengXian" panose="02010600030101010101" pitchFamily="2" charset="-122"/>
              </a:rPr>
              <a:t>  </a:t>
            </a:r>
            <a:r>
              <a:rPr lang="zh-TW" altLang="en-US" sz="3200" b="1" dirty="0">
                <a:latin typeface="DengXian" panose="02010600030101010101" pitchFamily="2" charset="-122"/>
                <a:ea typeface="DengXian" panose="02010600030101010101" pitchFamily="2" charset="-122"/>
              </a:rPr>
              <a:t>常用他權能的命令托住萬有。</a:t>
            </a:r>
            <a:endParaRPr lang="zh-TW" altLang="en-US" b="1" dirty="0">
              <a:latin typeface="DengXian" panose="02010600030101010101" pitchFamily="2" charset="-122"/>
              <a:ea typeface="DengXian" panose="02010600030101010101" pitchFamily="2" charset="-122"/>
            </a:endParaRPr>
          </a:p>
          <a:p>
            <a:pPr marL="0" indent="0">
              <a:buNone/>
            </a:pPr>
            <a:endParaRPr lang="en-US" sz="3100" i="1" dirty="0"/>
          </a:p>
          <a:p>
            <a:endParaRPr lang="en-US" dirty="0"/>
          </a:p>
        </p:txBody>
      </p:sp>
    </p:spTree>
    <p:extLst>
      <p:ext uri="{BB962C8B-B14F-4D97-AF65-F5344CB8AC3E}">
        <p14:creationId xmlns:p14="http://schemas.microsoft.com/office/powerpoint/2010/main" val="3172340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BE529C39-6298-4FCD-A352-0C29EFC38D3E}"/>
              </a:ext>
            </a:extLst>
          </p:cNvPr>
          <p:cNvPicPr>
            <a:picLocks noChangeAspect="1"/>
          </p:cNvPicPr>
          <p:nvPr/>
        </p:nvPicPr>
        <p:blipFill>
          <a:blip r:embed="rId2"/>
          <a:stretch>
            <a:fillRect/>
          </a:stretch>
        </p:blipFill>
        <p:spPr>
          <a:xfrm>
            <a:off x="0" y="8826"/>
            <a:ext cx="12192000" cy="6849174"/>
          </a:xfrm>
          <a:prstGeom prst="rect">
            <a:avLst/>
          </a:prstGeom>
        </p:spPr>
      </p:pic>
      <p:sp>
        <p:nvSpPr>
          <p:cNvPr id="2" name="Title 1">
            <a:extLst>
              <a:ext uri="{FF2B5EF4-FFF2-40B4-BE49-F238E27FC236}">
                <a16:creationId xmlns:a16="http://schemas.microsoft.com/office/drawing/2014/main" id="{223C7941-6439-AF47-97EC-D8EDC2521EF7}"/>
              </a:ext>
            </a:extLst>
          </p:cNvPr>
          <p:cNvSpPr>
            <a:spLocks noGrp="1"/>
          </p:cNvSpPr>
          <p:nvPr>
            <p:ph type="title"/>
          </p:nvPr>
        </p:nvSpPr>
        <p:spPr/>
        <p:txBody>
          <a:bodyPr>
            <a:normAutofit fontScale="90000"/>
          </a:bodyPr>
          <a:lstStyle/>
          <a:p>
            <a:r>
              <a:rPr lang="en-US" b="1" dirty="0">
                <a:solidFill>
                  <a:srgbClr val="002060"/>
                </a:solidFill>
              </a:rPr>
              <a:t>ll.</a:t>
            </a:r>
            <a:r>
              <a:rPr lang="en-US" dirty="0">
                <a:solidFill>
                  <a:srgbClr val="002060"/>
                </a:solidFill>
              </a:rPr>
              <a:t>  </a:t>
            </a:r>
            <a:r>
              <a:rPr lang="en-US" b="1" dirty="0">
                <a:solidFill>
                  <a:srgbClr val="002060"/>
                </a:solidFill>
              </a:rPr>
              <a:t>JESUS, THE WORD, AGENT OF CREATION, IS THE SOURCE OF LIFE (3-4)</a:t>
            </a:r>
            <a:r>
              <a:rPr lang="en-US" dirty="0">
                <a:solidFill>
                  <a:srgbClr val="002060"/>
                </a:solidFill>
              </a:rPr>
              <a:t> </a:t>
            </a:r>
            <a:br>
              <a:rPr lang="en-US" dirty="0">
                <a:solidFill>
                  <a:srgbClr val="002060"/>
                </a:solidFill>
              </a:rPr>
            </a:br>
            <a:r>
              <a:rPr lang="zh-TW" altLang="en-US" sz="4000"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耶穌</a:t>
            </a:r>
            <a:r>
              <a:rPr lang="en-US" altLang="zh-TW" sz="4000"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a:t>
            </a:r>
            <a:r>
              <a:rPr lang="zh-TW" altLang="en-US" sz="4000"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神的道，萬物藉</a:t>
            </a:r>
            <a:r>
              <a:rPr lang="zh-TW" altLang="en-US" sz="4000" dirty="0">
                <a:solidFill>
                  <a:srgbClr val="002060"/>
                </a:solidFill>
                <a:latin typeface="MS Gothic" panose="020B0609070205080204" pitchFamily="49" charset="-128"/>
                <a:ea typeface="MS Gothic" panose="020B0609070205080204" pitchFamily="49" charset="-128"/>
                <a:cs typeface="Microsoft JhengHei" panose="020B0604030504040204" pitchFamily="34" charset="-120"/>
              </a:rPr>
              <a:t>祂</a:t>
            </a:r>
            <a:r>
              <a:rPr lang="zh-CN" altLang="en-US" sz="4000" dirty="0">
                <a:solidFill>
                  <a:srgbClr val="002060"/>
                </a:solidFill>
                <a:latin typeface="MS Gothic" panose="020B0609070205080204" pitchFamily="49" charset="-128"/>
                <a:ea typeface="MS Gothic" panose="020B0609070205080204" pitchFamily="49" charset="-128"/>
                <a:cs typeface="Microsoft JhengHei" panose="020B0604030504040204" pitchFamily="34" charset="-120"/>
              </a:rPr>
              <a:t>而</a:t>
            </a:r>
            <a:r>
              <a:rPr lang="zh-TW" altLang="en-US" sz="4000" dirty="0">
                <a:solidFill>
                  <a:srgbClr val="002060"/>
                </a:solidFill>
                <a:latin typeface="MS Gothic" panose="020B0609070205080204" pitchFamily="49" charset="-128"/>
                <a:ea typeface="MS Gothic" panose="020B0609070205080204" pitchFamily="49" charset="-128"/>
                <a:cs typeface="Microsoft JhengHei" panose="020B0604030504040204" pitchFamily="34" charset="-120"/>
              </a:rPr>
              <a:t>造，是生命的源頭</a:t>
            </a:r>
            <a:endParaRPr lang="en-US" sz="4000" dirty="0">
              <a:solidFill>
                <a:srgbClr val="002060"/>
              </a:solidFill>
              <a:latin typeface="MS Gothic" panose="020B0609070205080204" pitchFamily="49" charset="-128"/>
              <a:ea typeface="MS Gothic" panose="020B0609070205080204" pitchFamily="49" charset="-128"/>
            </a:endParaRPr>
          </a:p>
        </p:txBody>
      </p:sp>
      <p:sp>
        <p:nvSpPr>
          <p:cNvPr id="3" name="Content Placeholder 2">
            <a:extLst>
              <a:ext uri="{FF2B5EF4-FFF2-40B4-BE49-F238E27FC236}">
                <a16:creationId xmlns:a16="http://schemas.microsoft.com/office/drawing/2014/main" id="{BCBA1942-8A67-2B48-B901-93381A25ECBF}"/>
              </a:ext>
            </a:extLst>
          </p:cNvPr>
          <p:cNvSpPr>
            <a:spLocks noGrp="1"/>
          </p:cNvSpPr>
          <p:nvPr>
            <p:ph idx="1"/>
          </p:nvPr>
        </p:nvSpPr>
        <p:spPr>
          <a:xfrm>
            <a:off x="637675" y="1997475"/>
            <a:ext cx="11020926" cy="4785065"/>
          </a:xfrm>
        </p:spPr>
        <p:txBody>
          <a:bodyPr>
            <a:normAutofit/>
          </a:bodyPr>
          <a:lstStyle/>
          <a:p>
            <a:pPr>
              <a:spcBef>
                <a:spcPts val="0"/>
              </a:spcBef>
            </a:pPr>
            <a:r>
              <a:rPr lang="en-US" sz="3000" dirty="0"/>
              <a:t>Jesus was the agent of creation. </a:t>
            </a:r>
            <a:r>
              <a:rPr lang="zh-CN" altLang="en-US" sz="3000" b="1" dirty="0"/>
              <a:t>万物藉耶稣而造</a:t>
            </a:r>
            <a:endParaRPr lang="en-US" sz="3000" b="1" dirty="0"/>
          </a:p>
          <a:p>
            <a:pPr marL="0" indent="0">
              <a:spcBef>
                <a:spcPts val="0"/>
              </a:spcBef>
              <a:buNone/>
            </a:pPr>
            <a:r>
              <a:rPr lang="en-US" sz="3000" dirty="0"/>
              <a:t>   “For by Him all things were created…and things were created </a:t>
            </a:r>
          </a:p>
          <a:p>
            <a:pPr marL="0" indent="0">
              <a:spcBef>
                <a:spcPts val="0"/>
              </a:spcBef>
              <a:buNone/>
            </a:pPr>
            <a:r>
              <a:rPr lang="en-US" sz="3000" dirty="0"/>
              <a:t>    through Him and for Him.”  Colossians 1:16</a:t>
            </a:r>
          </a:p>
          <a:p>
            <a:pPr marL="0" indent="0">
              <a:spcBef>
                <a:spcPts val="0"/>
              </a:spcBef>
              <a:buNone/>
            </a:pPr>
            <a:r>
              <a:rPr lang="en-US" sz="3000" dirty="0"/>
              <a:t>    </a:t>
            </a:r>
            <a:r>
              <a:rPr lang="zh-CN" altLang="en-US" sz="3200" b="1" dirty="0">
                <a:latin typeface="DengXian" panose="02010600030101010101" pitchFamily="2" charset="-122"/>
                <a:ea typeface="DengXian" panose="02010600030101010101" pitchFamily="2" charset="-122"/>
              </a:rPr>
              <a:t>歌罗西书</a:t>
            </a:r>
            <a:r>
              <a:rPr lang="en-US" altLang="zh-CN" sz="3200" b="1" dirty="0">
                <a:latin typeface="DengXian" panose="02010600030101010101" pitchFamily="2" charset="-122"/>
                <a:ea typeface="DengXian" panose="02010600030101010101" pitchFamily="2" charset="-122"/>
              </a:rPr>
              <a:t>1:16-</a:t>
            </a:r>
            <a:r>
              <a:rPr lang="zh-TW" altLang="en-US" sz="3200" b="1" dirty="0">
                <a:latin typeface="DengXian" panose="02010600030101010101" pitchFamily="2" charset="-122"/>
                <a:ea typeface="DengXian" panose="02010600030101010101" pitchFamily="2" charset="-122"/>
              </a:rPr>
              <a:t>因為萬有都是靠他造的</a:t>
            </a:r>
            <a:r>
              <a:rPr lang="en-US" altLang="zh-TW" sz="3200" b="1" dirty="0">
                <a:latin typeface="DengXian" panose="02010600030101010101" pitchFamily="2" charset="-122"/>
                <a:ea typeface="DengXian" panose="02010600030101010101" pitchFamily="2" charset="-122"/>
              </a:rPr>
              <a:t>…</a:t>
            </a:r>
            <a:r>
              <a:rPr lang="zh-TW" altLang="en-US" sz="3200" b="1" dirty="0">
                <a:latin typeface="DengXian" panose="02010600030101010101" pitchFamily="2" charset="-122"/>
                <a:ea typeface="DengXian" panose="02010600030101010101" pitchFamily="2" charset="-122"/>
              </a:rPr>
              <a:t>一概都是藉著他 </a:t>
            </a:r>
            <a:endParaRPr lang="en-US" altLang="zh-TW" sz="3200" b="1" dirty="0">
              <a:latin typeface="DengXian" panose="02010600030101010101" pitchFamily="2" charset="-122"/>
              <a:ea typeface="DengXian" panose="02010600030101010101" pitchFamily="2" charset="-122"/>
            </a:endParaRPr>
          </a:p>
          <a:p>
            <a:pPr marL="0" indent="0">
              <a:spcBef>
                <a:spcPts val="0"/>
              </a:spcBef>
              <a:buNone/>
            </a:pPr>
            <a:r>
              <a:rPr lang="en-US" altLang="zh-TW" sz="3200" b="1" dirty="0">
                <a:latin typeface="DengXian" panose="02010600030101010101" pitchFamily="2" charset="-122"/>
                <a:ea typeface="DengXian" panose="02010600030101010101" pitchFamily="2" charset="-122"/>
              </a:rPr>
              <a:t>   </a:t>
            </a:r>
            <a:r>
              <a:rPr lang="zh-TW" altLang="en-US" sz="3200" b="1" dirty="0">
                <a:latin typeface="DengXian" panose="02010600030101010101" pitchFamily="2" charset="-122"/>
                <a:ea typeface="DengXian" panose="02010600030101010101" pitchFamily="2" charset="-122"/>
              </a:rPr>
              <a:t>造的，又是為他造的。 </a:t>
            </a:r>
          </a:p>
          <a:p>
            <a:pPr marL="0" indent="0">
              <a:spcBef>
                <a:spcPts val="0"/>
              </a:spcBef>
              <a:buNone/>
            </a:pPr>
            <a:endParaRPr lang="en-US" sz="3000" dirty="0"/>
          </a:p>
          <a:p>
            <a:pPr marL="0" indent="0">
              <a:spcBef>
                <a:spcPts val="0"/>
              </a:spcBef>
              <a:buNone/>
            </a:pPr>
            <a:r>
              <a:rPr lang="en-US" sz="3000" dirty="0"/>
              <a:t> *Jesus is the source of life. </a:t>
            </a:r>
            <a:r>
              <a:rPr lang="zh-CN" altLang="en-US" sz="3000" b="1" dirty="0"/>
              <a:t>耶稣是生命的源头</a:t>
            </a:r>
            <a:endParaRPr lang="en-US" sz="3000" b="1" dirty="0"/>
          </a:p>
          <a:p>
            <a:pPr marL="0" indent="0">
              <a:spcBef>
                <a:spcPts val="0"/>
              </a:spcBef>
              <a:buNone/>
            </a:pPr>
            <a:r>
              <a:rPr lang="en-US" sz="3000" dirty="0"/>
              <a:t>   “</a:t>
            </a:r>
            <a:r>
              <a:rPr lang="en-US" sz="3000" i="1" dirty="0"/>
              <a:t>In Him was life</a:t>
            </a:r>
            <a:r>
              <a:rPr lang="en-US" sz="3000" dirty="0"/>
              <a:t>…” John 1:4 </a:t>
            </a:r>
            <a:r>
              <a:rPr lang="zh-CN" altLang="en-US" sz="3000" b="1" dirty="0"/>
              <a:t>生命在祂里头</a:t>
            </a:r>
            <a:endParaRPr lang="en-US" sz="3000" b="1" dirty="0"/>
          </a:p>
          <a:p>
            <a:pPr marL="0" indent="0">
              <a:spcBef>
                <a:spcPts val="0"/>
              </a:spcBef>
              <a:buNone/>
            </a:pPr>
            <a:r>
              <a:rPr lang="en-US" sz="3000" dirty="0"/>
              <a:t>   “</a:t>
            </a:r>
            <a:r>
              <a:rPr lang="en-US" sz="3000" i="1" dirty="0"/>
              <a:t>I am the resurrection and the life</a:t>
            </a:r>
            <a:r>
              <a:rPr lang="en-US" sz="3000" dirty="0"/>
              <a:t>…”. John 11:25 </a:t>
            </a:r>
            <a:r>
              <a:rPr lang="zh-CN" altLang="en-US" sz="3000" b="1" dirty="0"/>
              <a:t>祂是复活与生命</a:t>
            </a:r>
            <a:endParaRPr lang="en-US" sz="3000" b="1" dirty="0"/>
          </a:p>
          <a:p>
            <a:pPr marL="0" indent="0">
              <a:spcBef>
                <a:spcPts val="0"/>
              </a:spcBef>
              <a:buNone/>
            </a:pPr>
            <a:r>
              <a:rPr lang="en-US" sz="3000" dirty="0"/>
              <a:t>   ”</a:t>
            </a:r>
            <a:r>
              <a:rPr lang="en-US" sz="3000" i="1" dirty="0"/>
              <a:t>I am the way, the truth and the life…” </a:t>
            </a:r>
            <a:r>
              <a:rPr lang="en-US" sz="3000" dirty="0"/>
              <a:t>John 14:6 </a:t>
            </a:r>
          </a:p>
          <a:p>
            <a:pPr marL="0" indent="0">
              <a:spcBef>
                <a:spcPts val="0"/>
              </a:spcBef>
              <a:buNone/>
            </a:pPr>
            <a:r>
              <a:rPr lang="en-US" altLang="zh-CN" sz="3000" dirty="0"/>
              <a:t>                                                                                      </a:t>
            </a:r>
            <a:r>
              <a:rPr lang="zh-CN" altLang="en-US" sz="3000" b="1" dirty="0"/>
              <a:t>祂是道路真理生命</a:t>
            </a:r>
            <a:endParaRPr lang="en-US" sz="3000" b="1"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68761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3F7DA8F4-DC7B-4FC3-BDF4-2C9FA0AF935D}"/>
              </a:ext>
            </a:extLst>
          </p:cNvPr>
          <p:cNvPicPr>
            <a:picLocks noChangeAspect="1"/>
          </p:cNvPicPr>
          <p:nvPr/>
        </p:nvPicPr>
        <p:blipFill>
          <a:blip r:embed="rId2"/>
          <a:stretch>
            <a:fillRect/>
          </a:stretch>
        </p:blipFill>
        <p:spPr>
          <a:xfrm>
            <a:off x="0" y="-27222"/>
            <a:ext cx="12192000" cy="6885222"/>
          </a:xfrm>
          <a:prstGeom prst="rect">
            <a:avLst/>
          </a:prstGeom>
        </p:spPr>
      </p:pic>
      <p:sp>
        <p:nvSpPr>
          <p:cNvPr id="2" name="Title 1">
            <a:extLst>
              <a:ext uri="{FF2B5EF4-FFF2-40B4-BE49-F238E27FC236}">
                <a16:creationId xmlns:a16="http://schemas.microsoft.com/office/drawing/2014/main" id="{D1818046-D6EB-824B-AC61-5F4C5DE96D1C}"/>
              </a:ext>
            </a:extLst>
          </p:cNvPr>
          <p:cNvSpPr>
            <a:spLocks noGrp="1"/>
          </p:cNvSpPr>
          <p:nvPr>
            <p:ph type="title"/>
          </p:nvPr>
        </p:nvSpPr>
        <p:spPr>
          <a:xfrm>
            <a:off x="758301" y="542678"/>
            <a:ext cx="10515600" cy="1325563"/>
          </a:xfrm>
        </p:spPr>
        <p:txBody>
          <a:bodyPr>
            <a:normAutofit fontScale="90000"/>
          </a:bodyPr>
          <a:lstStyle/>
          <a:p>
            <a:r>
              <a:rPr lang="en-US" b="1" dirty="0" err="1">
                <a:solidFill>
                  <a:srgbClr val="002060"/>
                </a:solidFill>
              </a:rPr>
              <a:t>lll</a:t>
            </a:r>
            <a:r>
              <a:rPr lang="en-US" b="1" dirty="0">
                <a:solidFill>
                  <a:srgbClr val="002060"/>
                </a:solidFill>
              </a:rPr>
              <a:t>.</a:t>
            </a:r>
            <a:r>
              <a:rPr lang="en-US" dirty="0">
                <a:solidFill>
                  <a:srgbClr val="002060"/>
                </a:solidFill>
              </a:rPr>
              <a:t>  </a:t>
            </a:r>
            <a:r>
              <a:rPr lang="en-US" b="1" dirty="0">
                <a:solidFill>
                  <a:srgbClr val="002060"/>
                </a:solidFill>
              </a:rPr>
              <a:t>JESUS, THE WORD, WAS/IS THE TRUE LIGHT WHICH GIVES LIGHT TO EVERY MAN</a:t>
            </a:r>
            <a:r>
              <a:rPr lang="en-US" dirty="0">
                <a:solidFill>
                  <a:srgbClr val="002060"/>
                </a:solidFill>
              </a:rPr>
              <a:t>, (5, 9-13)</a:t>
            </a:r>
            <a:br>
              <a:rPr lang="en-US" dirty="0">
                <a:solidFill>
                  <a:srgbClr val="002060"/>
                </a:solidFill>
              </a:rPr>
            </a:b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耶穌</a:t>
            </a:r>
            <a:r>
              <a:rPr lang="zh-CN"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a:t>
            </a: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神的道</a:t>
            </a:r>
            <a:r>
              <a:rPr lang="zh-CN"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a:t>
            </a:r>
            <a:r>
              <a:rPr lang="zh-TW" altLang="en-US" dirty="0">
                <a:solidFill>
                  <a:srgbClr val="002060"/>
                </a:solidFill>
                <a:latin typeface="MS Gothic" panose="020B0609070205080204" pitchFamily="49" charset="-128"/>
                <a:ea typeface="MS Gothic" panose="020B0609070205080204" pitchFamily="49" charset="-128"/>
                <a:cs typeface="Microsoft JhengHei" panose="020B0604030504040204" pitchFamily="34" charset="-120"/>
              </a:rPr>
              <a:t>祂是真光</a:t>
            </a:r>
            <a:r>
              <a:rPr lang="zh-TW" altLang="en-US" dirty="0">
                <a:solidFill>
                  <a:srgbClr val="002060"/>
                </a:solidFill>
                <a:latin typeface="MS Gothic" panose="020B0609070205080204" pitchFamily="49" charset="-128"/>
                <a:ea typeface="MS Gothic" panose="020B0609070205080204" pitchFamily="49" charset="-128"/>
                <a:cs typeface="Times New Roman" panose="02020603050405020304" pitchFamily="18" charset="0"/>
              </a:rPr>
              <a:t> </a:t>
            </a: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、照亮一切生在世上的人</a:t>
            </a:r>
            <a:endParaRPr lang="en-US" dirty="0">
              <a:solidFill>
                <a:srgbClr val="002060"/>
              </a:solidFill>
              <a:latin typeface="MS Gothic" panose="020B0609070205080204" pitchFamily="49" charset="-128"/>
              <a:ea typeface="MS Gothic" panose="020B0609070205080204" pitchFamily="49" charset="-128"/>
            </a:endParaRPr>
          </a:p>
        </p:txBody>
      </p:sp>
      <p:sp>
        <p:nvSpPr>
          <p:cNvPr id="3" name="Content Placeholder 2">
            <a:extLst>
              <a:ext uri="{FF2B5EF4-FFF2-40B4-BE49-F238E27FC236}">
                <a16:creationId xmlns:a16="http://schemas.microsoft.com/office/drawing/2014/main" id="{ECC87150-75CF-2A4A-ACF8-6541BA2B8B41}"/>
              </a:ext>
            </a:extLst>
          </p:cNvPr>
          <p:cNvSpPr>
            <a:spLocks noGrp="1"/>
          </p:cNvSpPr>
          <p:nvPr>
            <p:ph idx="1"/>
          </p:nvPr>
        </p:nvSpPr>
        <p:spPr>
          <a:xfrm>
            <a:off x="665825" y="2454442"/>
            <a:ext cx="10687975" cy="4186055"/>
          </a:xfrm>
        </p:spPr>
        <p:txBody>
          <a:bodyPr>
            <a:normAutofit/>
          </a:bodyPr>
          <a:lstStyle/>
          <a:p>
            <a:pPr marL="0" indent="0">
              <a:buNone/>
            </a:pPr>
            <a:r>
              <a:rPr lang="en-US" dirty="0"/>
              <a:t>* </a:t>
            </a:r>
            <a:r>
              <a:rPr lang="en-US" sz="3200" dirty="0"/>
              <a:t>“</a:t>
            </a:r>
            <a:r>
              <a:rPr lang="en-US" sz="3200" i="1" dirty="0"/>
              <a:t>In Him was life and the life was the light of men…the light shines in the darkness and the darkness has not overcome it…The true light, which gives light to every man, was coming into the world, </a:t>
            </a:r>
            <a:r>
              <a:rPr lang="en-US" sz="3200" dirty="0"/>
              <a:t>John 1:4,5,8</a:t>
            </a:r>
          </a:p>
          <a:p>
            <a:pPr marL="0" indent="0">
              <a:buNone/>
            </a:pPr>
            <a:r>
              <a:rPr lang="zh-CN" altLang="en-US" sz="3600" b="1" dirty="0">
                <a:latin typeface="DengXian" panose="02010600030101010101" pitchFamily="2" charset="-122"/>
                <a:ea typeface="DengXian" panose="02010600030101010101" pitchFamily="2" charset="-122"/>
              </a:rPr>
              <a:t>约</a:t>
            </a:r>
            <a:r>
              <a:rPr lang="en-US" altLang="zh-CN" sz="3600" b="1" dirty="0">
                <a:latin typeface="DengXian" panose="02010600030101010101" pitchFamily="2" charset="-122"/>
                <a:ea typeface="DengXian" panose="02010600030101010101" pitchFamily="2" charset="-122"/>
              </a:rPr>
              <a:t>1:4,5,8 -</a:t>
            </a:r>
            <a:r>
              <a:rPr lang="zh-TW" altLang="en-US" sz="3200" b="1" dirty="0">
                <a:latin typeface="DengXian" panose="02010600030101010101" pitchFamily="2" charset="-122"/>
                <a:ea typeface="DengXian" panose="02010600030101010101" pitchFamily="2" charset="-122"/>
              </a:rPr>
              <a:t>生命在他裡頭，這生命就是人的光。 光照在黑暗裡，黑暗卻不接受光。</a:t>
            </a:r>
            <a:r>
              <a:rPr lang="zh-CN" altLang="en-US" sz="3200" b="1" dirty="0">
                <a:latin typeface="DengXian" panose="02010600030101010101" pitchFamily="2" charset="-122"/>
                <a:ea typeface="DengXian" panose="02010600030101010101" pitchFamily="2" charset="-122"/>
              </a:rPr>
              <a:t>那光是真光，照亮一切生在世上的人。 </a:t>
            </a:r>
          </a:p>
          <a:p>
            <a:pPr marL="0" indent="0">
              <a:buNone/>
            </a:pPr>
            <a:endParaRPr lang="zh-TW" altLang="en-US" dirty="0"/>
          </a:p>
          <a:p>
            <a:pPr marL="0" indent="0">
              <a:buNone/>
            </a:pPr>
            <a:endParaRPr lang="zh-TW" altLang="en-US" dirty="0"/>
          </a:p>
          <a:p>
            <a:pPr marL="0" indent="0">
              <a:buNone/>
            </a:pPr>
            <a:endParaRPr lang="en-US" sz="3200" dirty="0"/>
          </a:p>
        </p:txBody>
      </p:sp>
    </p:spTree>
    <p:extLst>
      <p:ext uri="{BB962C8B-B14F-4D97-AF65-F5344CB8AC3E}">
        <p14:creationId xmlns:p14="http://schemas.microsoft.com/office/powerpoint/2010/main" val="287598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B58F2E5F-39B2-4639-B58E-D593C7A753DD}"/>
              </a:ext>
            </a:extLst>
          </p:cNvPr>
          <p:cNvPicPr>
            <a:picLocks noChangeAspect="1"/>
          </p:cNvPicPr>
          <p:nvPr/>
        </p:nvPicPr>
        <p:blipFill>
          <a:blip r:embed="rId2"/>
          <a:stretch>
            <a:fillRect/>
          </a:stretch>
        </p:blipFill>
        <p:spPr>
          <a:xfrm>
            <a:off x="0" y="-186"/>
            <a:ext cx="12192000" cy="6858186"/>
          </a:xfrm>
          <a:prstGeom prst="rect">
            <a:avLst/>
          </a:prstGeom>
        </p:spPr>
      </p:pic>
      <p:sp>
        <p:nvSpPr>
          <p:cNvPr id="2" name="Title 1">
            <a:extLst>
              <a:ext uri="{FF2B5EF4-FFF2-40B4-BE49-F238E27FC236}">
                <a16:creationId xmlns:a16="http://schemas.microsoft.com/office/drawing/2014/main" id="{D1818046-D6EB-824B-AC61-5F4C5DE96D1C}"/>
              </a:ext>
            </a:extLst>
          </p:cNvPr>
          <p:cNvSpPr>
            <a:spLocks noGrp="1"/>
          </p:cNvSpPr>
          <p:nvPr>
            <p:ph type="title"/>
          </p:nvPr>
        </p:nvSpPr>
        <p:spPr>
          <a:xfrm>
            <a:off x="758301" y="542678"/>
            <a:ext cx="10515600" cy="1325563"/>
          </a:xfrm>
        </p:spPr>
        <p:txBody>
          <a:bodyPr>
            <a:normAutofit fontScale="90000"/>
          </a:bodyPr>
          <a:lstStyle/>
          <a:p>
            <a:r>
              <a:rPr lang="en-US" b="1" dirty="0" err="1">
                <a:solidFill>
                  <a:srgbClr val="002060"/>
                </a:solidFill>
              </a:rPr>
              <a:t>lll</a:t>
            </a:r>
            <a:r>
              <a:rPr lang="en-US" b="1" dirty="0">
                <a:solidFill>
                  <a:srgbClr val="002060"/>
                </a:solidFill>
              </a:rPr>
              <a:t>.</a:t>
            </a:r>
            <a:r>
              <a:rPr lang="en-US" dirty="0">
                <a:solidFill>
                  <a:srgbClr val="002060"/>
                </a:solidFill>
              </a:rPr>
              <a:t>  </a:t>
            </a:r>
            <a:r>
              <a:rPr lang="en-US" b="1" dirty="0">
                <a:solidFill>
                  <a:srgbClr val="002060"/>
                </a:solidFill>
              </a:rPr>
              <a:t>JESUS, THE WORD, WAS/IS THE TRUE LIGHT WHICH GIVES LIGHT TO EVERY MAN</a:t>
            </a:r>
            <a:r>
              <a:rPr lang="en-US" dirty="0">
                <a:solidFill>
                  <a:srgbClr val="002060"/>
                </a:solidFill>
              </a:rPr>
              <a:t>, (5, 9-13)</a:t>
            </a:r>
            <a:br>
              <a:rPr lang="en-US" dirty="0">
                <a:solidFill>
                  <a:srgbClr val="002060"/>
                </a:solidFill>
              </a:rPr>
            </a:b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耶穌</a:t>
            </a:r>
            <a:r>
              <a:rPr lang="zh-CN"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a:t>
            </a: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神的道</a:t>
            </a:r>
            <a:r>
              <a:rPr lang="zh-CN"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a:t>
            </a:r>
            <a:r>
              <a:rPr lang="zh-TW" altLang="en-US" dirty="0">
                <a:solidFill>
                  <a:srgbClr val="002060"/>
                </a:solidFill>
                <a:latin typeface="MS Gothic" panose="020B0609070205080204" pitchFamily="49" charset="-128"/>
                <a:ea typeface="MS Gothic" panose="020B0609070205080204" pitchFamily="49" charset="-128"/>
                <a:cs typeface="Microsoft JhengHei" panose="020B0604030504040204" pitchFamily="34" charset="-120"/>
              </a:rPr>
              <a:t>祂是真光</a:t>
            </a:r>
            <a:r>
              <a:rPr lang="zh-TW" altLang="en-US" dirty="0">
                <a:solidFill>
                  <a:srgbClr val="002060"/>
                </a:solidFill>
                <a:latin typeface="MS Gothic" panose="020B0609070205080204" pitchFamily="49" charset="-128"/>
                <a:ea typeface="MS Gothic" panose="020B0609070205080204" pitchFamily="49" charset="-128"/>
                <a:cs typeface="Times New Roman" panose="02020603050405020304" pitchFamily="18" charset="0"/>
              </a:rPr>
              <a:t> </a:t>
            </a:r>
            <a:r>
              <a:rPr lang="zh-TW" altLang="en-US" dirty="0">
                <a:solidFill>
                  <a:srgbClr val="002060"/>
                </a:solidFill>
                <a:latin typeface="MS Gothic" panose="020B0609070205080204" pitchFamily="49" charset="-128"/>
                <a:ea typeface="MS Gothic" panose="020B0609070205080204" pitchFamily="49" charset="-128"/>
                <a:cs typeface="MS Gothic" panose="020B0609070205080204" pitchFamily="49" charset="-128"/>
              </a:rPr>
              <a:t>、照亮一切生在世上的人</a:t>
            </a:r>
            <a:endParaRPr lang="en-US" dirty="0">
              <a:solidFill>
                <a:srgbClr val="002060"/>
              </a:solidFill>
              <a:latin typeface="MS Gothic" panose="020B0609070205080204" pitchFamily="49" charset="-128"/>
              <a:ea typeface="MS Gothic" panose="020B0609070205080204" pitchFamily="49" charset="-128"/>
            </a:endParaRPr>
          </a:p>
        </p:txBody>
      </p:sp>
      <p:sp>
        <p:nvSpPr>
          <p:cNvPr id="3" name="Content Placeholder 2">
            <a:extLst>
              <a:ext uri="{FF2B5EF4-FFF2-40B4-BE49-F238E27FC236}">
                <a16:creationId xmlns:a16="http://schemas.microsoft.com/office/drawing/2014/main" id="{ECC87150-75CF-2A4A-ACF8-6541BA2B8B41}"/>
              </a:ext>
            </a:extLst>
          </p:cNvPr>
          <p:cNvSpPr>
            <a:spLocks noGrp="1"/>
          </p:cNvSpPr>
          <p:nvPr>
            <p:ph idx="1"/>
          </p:nvPr>
        </p:nvSpPr>
        <p:spPr>
          <a:xfrm>
            <a:off x="665825" y="2454442"/>
            <a:ext cx="10687975" cy="4186055"/>
          </a:xfrm>
        </p:spPr>
        <p:txBody>
          <a:bodyPr>
            <a:normAutofit/>
          </a:bodyPr>
          <a:lstStyle/>
          <a:p>
            <a:pPr marL="0" indent="0">
              <a:buNone/>
            </a:pPr>
            <a:endParaRPr lang="en-US" sz="1500" dirty="0"/>
          </a:p>
          <a:p>
            <a:r>
              <a:rPr lang="en-US" sz="3200" dirty="0"/>
              <a:t>“</a:t>
            </a:r>
            <a:r>
              <a:rPr lang="en-US" sz="3200" i="1" dirty="0"/>
              <a:t>I am the light of the world. Whoever follows me will not walk in darkness but will have the light of life.”  </a:t>
            </a:r>
            <a:r>
              <a:rPr lang="en-US" sz="3200" dirty="0"/>
              <a:t>John 8:12</a:t>
            </a:r>
          </a:p>
          <a:p>
            <a:pPr marL="0" indent="0">
              <a:buNone/>
            </a:pPr>
            <a:r>
              <a:rPr lang="zh-TW" altLang="en-US" sz="3200" b="1" dirty="0">
                <a:latin typeface="DengXian" panose="02010600030101010101" pitchFamily="2" charset="-122"/>
                <a:ea typeface="DengXian" panose="02010600030101010101" pitchFamily="2" charset="-122"/>
              </a:rPr>
              <a:t>耶穌又對眾人說：「我是世界的光。跟從我的，就不在黑暗裡走，必要得著生命的光。」 </a:t>
            </a:r>
            <a:r>
              <a:rPr lang="en-US" altLang="zh-TW" sz="3200" b="1" dirty="0">
                <a:latin typeface="DengXian" panose="02010600030101010101" pitchFamily="2" charset="-122"/>
                <a:ea typeface="DengXian" panose="02010600030101010101" pitchFamily="2" charset="-122"/>
              </a:rPr>
              <a:t>(</a:t>
            </a:r>
            <a:r>
              <a:rPr lang="zh-CN" altLang="en-US" sz="3200" b="1" dirty="0">
                <a:latin typeface="DengXian" panose="02010600030101010101" pitchFamily="2" charset="-122"/>
                <a:ea typeface="DengXian" panose="02010600030101010101" pitchFamily="2" charset="-122"/>
              </a:rPr>
              <a:t>约</a:t>
            </a:r>
            <a:r>
              <a:rPr lang="en-US" altLang="zh-CN" sz="3200" b="1" dirty="0">
                <a:latin typeface="DengXian" panose="02010600030101010101" pitchFamily="2" charset="-122"/>
                <a:ea typeface="DengXian" panose="02010600030101010101" pitchFamily="2" charset="-122"/>
              </a:rPr>
              <a:t>8:12</a:t>
            </a:r>
            <a:r>
              <a:rPr lang="zh-CN" altLang="en-US" sz="3200" b="1" dirty="0">
                <a:latin typeface="DengXian" panose="02010600030101010101" pitchFamily="2" charset="-122"/>
                <a:ea typeface="DengXian" panose="02010600030101010101" pitchFamily="2" charset="-122"/>
              </a:rPr>
              <a:t>）</a:t>
            </a:r>
            <a:endParaRPr lang="en-US" sz="3600" b="1" dirty="0">
              <a:latin typeface="DengXian" panose="02010600030101010101" pitchFamily="2" charset="-122"/>
              <a:ea typeface="DengXian" panose="02010600030101010101" pitchFamily="2" charset="-122"/>
            </a:endParaRPr>
          </a:p>
          <a:p>
            <a:endParaRPr lang="en-US" sz="1500" dirty="0"/>
          </a:p>
          <a:p>
            <a:r>
              <a:rPr lang="en-US" sz="3200" dirty="0"/>
              <a:t>”</a:t>
            </a:r>
            <a:r>
              <a:rPr lang="en-US" sz="3200" i="1" dirty="0"/>
              <a:t>You are the light of the world…”. </a:t>
            </a:r>
            <a:r>
              <a:rPr lang="en-US" sz="3200" dirty="0"/>
              <a:t>Matthew 5:14</a:t>
            </a:r>
          </a:p>
          <a:p>
            <a:pPr marL="0" indent="0">
              <a:buNone/>
            </a:pPr>
            <a:r>
              <a:rPr lang="zh-TW" altLang="en-US" sz="3200" b="1" dirty="0">
                <a:latin typeface="DengXian" panose="02010600030101010101" pitchFamily="2" charset="-122"/>
                <a:ea typeface="DengXian" panose="02010600030101010101" pitchFamily="2" charset="-122"/>
              </a:rPr>
              <a:t>「你們是世上的光。 」</a:t>
            </a:r>
            <a:r>
              <a:rPr lang="en-US" altLang="zh-TW" sz="3200" b="1" dirty="0">
                <a:latin typeface="DengXian" panose="02010600030101010101" pitchFamily="2" charset="-122"/>
                <a:ea typeface="DengXian" panose="02010600030101010101" pitchFamily="2" charset="-122"/>
              </a:rPr>
              <a:t>(</a:t>
            </a:r>
            <a:r>
              <a:rPr lang="zh-CN" altLang="en-US" sz="3200" b="1" dirty="0">
                <a:latin typeface="DengXian" panose="02010600030101010101" pitchFamily="2" charset="-122"/>
                <a:ea typeface="DengXian" panose="02010600030101010101" pitchFamily="2" charset="-122"/>
              </a:rPr>
              <a:t>太</a:t>
            </a:r>
            <a:r>
              <a:rPr lang="en-US" altLang="zh-CN" sz="3200" b="1" dirty="0">
                <a:latin typeface="DengXian" panose="02010600030101010101" pitchFamily="2" charset="-122"/>
                <a:ea typeface="DengXian" panose="02010600030101010101" pitchFamily="2" charset="-122"/>
              </a:rPr>
              <a:t>5:14</a:t>
            </a:r>
            <a:r>
              <a:rPr lang="zh-CN" altLang="en-US" sz="3200" b="1" dirty="0">
                <a:latin typeface="DengXian" panose="02010600030101010101" pitchFamily="2" charset="-122"/>
                <a:ea typeface="DengXian" panose="02010600030101010101" pitchFamily="2" charset="-122"/>
              </a:rPr>
              <a:t>）</a:t>
            </a:r>
            <a:endParaRPr lang="zh-TW" altLang="en-US" sz="3200" b="1" dirty="0">
              <a:latin typeface="DengXian" panose="02010600030101010101" pitchFamily="2" charset="-122"/>
              <a:ea typeface="DengXian" panose="02010600030101010101" pitchFamily="2" charset="-122"/>
            </a:endParaRPr>
          </a:p>
          <a:p>
            <a:pPr marL="0" indent="0">
              <a:buNone/>
            </a:pPr>
            <a:endParaRPr lang="en-US" sz="3200" dirty="0"/>
          </a:p>
        </p:txBody>
      </p:sp>
    </p:spTree>
    <p:extLst>
      <p:ext uri="{BB962C8B-B14F-4D97-AF65-F5344CB8AC3E}">
        <p14:creationId xmlns:p14="http://schemas.microsoft.com/office/powerpoint/2010/main" val="258823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star&#10;&#10;Description automatically generated">
            <a:extLst>
              <a:ext uri="{FF2B5EF4-FFF2-40B4-BE49-F238E27FC236}">
                <a16:creationId xmlns:a16="http://schemas.microsoft.com/office/drawing/2014/main" id="{FE87992B-3265-4EC6-885D-BC500B2AB0CE}"/>
              </a:ext>
            </a:extLst>
          </p:cNvPr>
          <p:cNvPicPr>
            <a:picLocks noChangeAspect="1"/>
          </p:cNvPicPr>
          <p:nvPr/>
        </p:nvPicPr>
        <p:blipFill>
          <a:blip r:embed="rId2"/>
          <a:stretch>
            <a:fillRect/>
          </a:stretch>
        </p:blipFill>
        <p:spPr>
          <a:xfrm>
            <a:off x="0" y="8826"/>
            <a:ext cx="12192000" cy="6849174"/>
          </a:xfrm>
          <a:prstGeom prst="rect">
            <a:avLst/>
          </a:prstGeom>
        </p:spPr>
      </p:pic>
      <p:sp>
        <p:nvSpPr>
          <p:cNvPr id="2" name="Title 1">
            <a:extLst>
              <a:ext uri="{FF2B5EF4-FFF2-40B4-BE49-F238E27FC236}">
                <a16:creationId xmlns:a16="http://schemas.microsoft.com/office/drawing/2014/main" id="{C848AD8E-8E45-2B44-9A2D-705DE8AF9711}"/>
              </a:ext>
            </a:extLst>
          </p:cNvPr>
          <p:cNvSpPr>
            <a:spLocks noGrp="1"/>
          </p:cNvSpPr>
          <p:nvPr>
            <p:ph type="title"/>
          </p:nvPr>
        </p:nvSpPr>
        <p:spPr/>
        <p:txBody>
          <a:bodyPr>
            <a:normAutofit fontScale="90000"/>
          </a:bodyPr>
          <a:lstStyle/>
          <a:p>
            <a:r>
              <a:rPr lang="en-US" b="1" dirty="0" err="1">
                <a:solidFill>
                  <a:srgbClr val="002060"/>
                </a:solidFill>
              </a:rPr>
              <a:t>lV.</a:t>
            </a:r>
            <a:r>
              <a:rPr lang="en-US" dirty="0">
                <a:solidFill>
                  <a:srgbClr val="002060"/>
                </a:solidFill>
              </a:rPr>
              <a:t>  </a:t>
            </a:r>
            <a:r>
              <a:rPr lang="en-US" b="1" dirty="0">
                <a:solidFill>
                  <a:srgbClr val="002060"/>
                </a:solidFill>
              </a:rPr>
              <a:t>JESUS, THE WORD, BECAME FLESH AND “DWELT AMONG US</a:t>
            </a:r>
            <a:r>
              <a:rPr lang="en-US" dirty="0">
                <a:solidFill>
                  <a:srgbClr val="002060"/>
                </a:solidFill>
              </a:rPr>
              <a:t>”, verse 14a</a:t>
            </a:r>
            <a:br>
              <a:rPr lang="en-US" dirty="0">
                <a:solidFill>
                  <a:srgbClr val="002060"/>
                </a:solidFill>
              </a:rPr>
            </a:br>
            <a:r>
              <a:rPr lang="zh-TW" altLang="en-US" dirty="0">
                <a:solidFill>
                  <a:srgbClr val="002060"/>
                </a:solidFill>
                <a:ea typeface="MS Gothic" panose="020B0609070205080204" pitchFamily="49" charset="-128"/>
                <a:cs typeface="MS Gothic" panose="020B0609070205080204" pitchFamily="49" charset="-128"/>
              </a:rPr>
              <a:t>耶穌</a:t>
            </a:r>
            <a:r>
              <a:rPr lang="zh-CN" altLang="en-US" dirty="0">
                <a:solidFill>
                  <a:srgbClr val="002060"/>
                </a:solidFill>
                <a:ea typeface="MS Gothic" panose="020B0609070205080204" pitchFamily="49" charset="-128"/>
                <a:cs typeface="MS Gothic" panose="020B0609070205080204" pitchFamily="49" charset="-128"/>
              </a:rPr>
              <a:t>，神的道，</a:t>
            </a:r>
            <a:r>
              <a:rPr lang="zh-TW" altLang="en-US" dirty="0">
                <a:solidFill>
                  <a:srgbClr val="002060"/>
                </a:solidFill>
                <a:ea typeface="MS Gothic" panose="020B0609070205080204" pitchFamily="49" charset="-128"/>
                <a:cs typeface="MS Gothic" panose="020B0609070205080204" pitchFamily="49" charset="-128"/>
              </a:rPr>
              <a:t>成</a:t>
            </a:r>
            <a:r>
              <a:rPr lang="zh-CN" altLang="en-US" dirty="0">
                <a:solidFill>
                  <a:srgbClr val="002060"/>
                </a:solidFill>
                <a:ea typeface="MS Gothic" panose="020B0609070205080204" pitchFamily="49" charset="-128"/>
                <a:cs typeface="MS Gothic" panose="020B0609070205080204" pitchFamily="49" charset="-128"/>
              </a:rPr>
              <a:t>为</a:t>
            </a:r>
            <a:r>
              <a:rPr lang="zh-TW" altLang="en-US" dirty="0">
                <a:solidFill>
                  <a:srgbClr val="002060"/>
                </a:solidFill>
                <a:ea typeface="MS Gothic" panose="020B0609070205080204" pitchFamily="49" charset="-128"/>
                <a:cs typeface="MS Gothic" panose="020B0609070205080204" pitchFamily="49" charset="-128"/>
              </a:rPr>
              <a:t>肉身</a:t>
            </a:r>
            <a:r>
              <a:rPr lang="zh-CN" altLang="en-US" dirty="0">
                <a:solidFill>
                  <a:srgbClr val="002060"/>
                </a:solidFill>
                <a:ea typeface="MS Gothic" panose="020B0609070205080204" pitchFamily="49" charset="-128"/>
                <a:cs typeface="MS Gothic" panose="020B0609070205080204" pitchFamily="49" charset="-128"/>
              </a:rPr>
              <a:t>，</a:t>
            </a:r>
            <a:r>
              <a:rPr lang="zh-TW" altLang="en-US" dirty="0">
                <a:solidFill>
                  <a:srgbClr val="002060"/>
                </a:solidFill>
                <a:ea typeface="MS Gothic" panose="020B0609070205080204" pitchFamily="49" charset="-128"/>
                <a:cs typeface="MS Gothic" panose="020B0609070205080204" pitchFamily="49" charset="-128"/>
              </a:rPr>
              <a:t>住在我們中間</a:t>
            </a:r>
            <a:endParaRPr lang="en-US" dirty="0">
              <a:solidFill>
                <a:srgbClr val="002060"/>
              </a:solidFill>
            </a:endParaRPr>
          </a:p>
        </p:txBody>
      </p:sp>
      <p:sp>
        <p:nvSpPr>
          <p:cNvPr id="3" name="Content Placeholder 2">
            <a:extLst>
              <a:ext uri="{FF2B5EF4-FFF2-40B4-BE49-F238E27FC236}">
                <a16:creationId xmlns:a16="http://schemas.microsoft.com/office/drawing/2014/main" id="{F29A162E-2A21-5342-BBE0-A6F307382251}"/>
              </a:ext>
            </a:extLst>
          </p:cNvPr>
          <p:cNvSpPr>
            <a:spLocks noGrp="1"/>
          </p:cNvSpPr>
          <p:nvPr>
            <p:ph idx="1"/>
          </p:nvPr>
        </p:nvSpPr>
        <p:spPr>
          <a:xfrm>
            <a:off x="736847" y="2021305"/>
            <a:ext cx="10616953" cy="4690212"/>
          </a:xfrm>
        </p:spPr>
        <p:txBody>
          <a:bodyPr>
            <a:normAutofit/>
          </a:bodyPr>
          <a:lstStyle/>
          <a:p>
            <a:endParaRPr lang="en-US" sz="1500" dirty="0"/>
          </a:p>
          <a:p>
            <a:r>
              <a:rPr lang="en-US" sz="3200" dirty="0"/>
              <a:t>“Jesus…being born in the likeness of men…and being found in human form, He humbled Himself by becoming obedient unto death, even death on a cross…” Philippians 2:5-11</a:t>
            </a:r>
          </a:p>
          <a:p>
            <a:pPr marL="0" indent="0">
              <a:buNone/>
            </a:pPr>
            <a:r>
              <a:rPr lang="en-US" sz="3200" dirty="0"/>
              <a:t> </a:t>
            </a:r>
            <a:r>
              <a:rPr lang="zh-CN" altLang="en-US" sz="3600" b="1" dirty="0">
                <a:latin typeface="DengXian" panose="02010600030101010101" pitchFamily="2" charset="-122"/>
                <a:ea typeface="DengXian" panose="02010600030101010101" pitchFamily="2" charset="-122"/>
              </a:rPr>
              <a:t>腓立比书</a:t>
            </a:r>
            <a:r>
              <a:rPr lang="en-US" altLang="zh-CN" sz="3600" b="1" dirty="0">
                <a:latin typeface="DengXian" panose="02010600030101010101" pitchFamily="2" charset="-122"/>
                <a:ea typeface="DengXian" panose="02010600030101010101" pitchFamily="2" charset="-122"/>
              </a:rPr>
              <a:t>2:5-11 –</a:t>
            </a:r>
            <a:r>
              <a:rPr lang="zh-CN" altLang="en-US" sz="3600" b="1" dirty="0">
                <a:latin typeface="DengXian" panose="02010600030101010101" pitchFamily="2" charset="-122"/>
                <a:ea typeface="DengXian" panose="02010600030101010101" pitchFamily="2" charset="-122"/>
              </a:rPr>
              <a:t>耶稣</a:t>
            </a:r>
            <a:r>
              <a:rPr lang="en-US" altLang="zh-CN" sz="3600" b="1" dirty="0">
                <a:latin typeface="DengXian" panose="02010600030101010101" pitchFamily="2" charset="-122"/>
                <a:ea typeface="DengXian" panose="02010600030101010101" pitchFamily="2" charset="-122"/>
              </a:rPr>
              <a:t>…</a:t>
            </a:r>
            <a:r>
              <a:rPr lang="zh-CN" altLang="en-US" sz="3600" b="1" dirty="0">
                <a:latin typeface="DengXian" panose="02010600030101010101" pitchFamily="2" charset="-122"/>
                <a:ea typeface="DengXian" panose="02010600030101010101" pitchFamily="2" charset="-122"/>
              </a:rPr>
              <a:t>他本有神的形像</a:t>
            </a:r>
            <a:r>
              <a:rPr lang="en-US" altLang="zh-CN" sz="3600" b="1" dirty="0">
                <a:latin typeface="DengXian" panose="02010600030101010101" pitchFamily="2" charset="-122"/>
                <a:ea typeface="DengXian" panose="02010600030101010101" pitchFamily="2" charset="-122"/>
              </a:rPr>
              <a:t>…</a:t>
            </a:r>
            <a:r>
              <a:rPr lang="zh-TW" altLang="en-US" sz="3600" b="1" dirty="0">
                <a:latin typeface="DengXian" panose="02010600030101010101" pitchFamily="2" charset="-122"/>
                <a:ea typeface="DengXian" panose="02010600030101010101" pitchFamily="2" charset="-122"/>
              </a:rPr>
              <a:t>既有人的樣子，就自己卑微，存心順服，以至於死，且死在十字架上。 </a:t>
            </a:r>
          </a:p>
          <a:p>
            <a:pPr marL="0" indent="0">
              <a:buNone/>
            </a:pPr>
            <a:endParaRPr lang="zh-CN" altLang="en-US" dirty="0"/>
          </a:p>
          <a:p>
            <a:pPr marL="0" indent="0">
              <a:buNone/>
            </a:pPr>
            <a:endParaRPr lang="en-US" sz="3200" dirty="0"/>
          </a:p>
          <a:p>
            <a:endParaRPr lang="en-US" sz="1200"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901363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1775</Words>
  <Application>Microsoft Office PowerPoint</Application>
  <PresentationFormat>Widescreen</PresentationFormat>
  <Paragraphs>115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DengXian</vt:lpstr>
      <vt:lpstr>Helvetica Neue</vt:lpstr>
      <vt:lpstr>MS Gothic</vt:lpstr>
      <vt:lpstr>Arial</vt:lpstr>
      <vt:lpstr>Calibri</vt:lpstr>
      <vt:lpstr>Calibri Light</vt:lpstr>
      <vt:lpstr>Office Theme</vt:lpstr>
      <vt:lpstr>JESUS, THE WORD John 1:1-5;9-14</vt:lpstr>
      <vt:lpstr>INTRODUCTION 引言   Introduction:引言   </vt:lpstr>
      <vt:lpstr>    </vt:lpstr>
      <vt:lpstr>l.  JESUS, THE WORD, STOOD FACE-TO-FACE WITH GOD IN THE BEGINNING, (1-5) 耶穌,神的道,太初與神面对面同在 (1-5)</vt:lpstr>
      <vt:lpstr>l.  JESUS, THE WORD, STOOD FACE-TO-FACE WITH GOD IN THE BEGINNING, (1-5) 耶穌,神的道,太初與神面对面同在 (1-5)</vt:lpstr>
      <vt:lpstr>ll.  JESUS, THE WORD, AGENT OF CREATION, IS THE SOURCE OF LIFE (3-4)  耶穌,神的道，萬物藉祂而造，是生命的源頭</vt:lpstr>
      <vt:lpstr>lll.  JESUS, THE WORD, WAS/IS THE TRUE LIGHT WHICH GIVES LIGHT TO EVERY MAN, (5, 9-13) 耶穌，神的道，祂是真光 、照亮一切生在世上的人</vt:lpstr>
      <vt:lpstr>lll.  JESUS, THE WORD, WAS/IS THE TRUE LIGHT WHICH GIVES LIGHT TO EVERY MAN, (5, 9-13) 耶穌，神的道，祂是真光 、照亮一切生在世上的人</vt:lpstr>
      <vt:lpstr>lV.  JESUS, THE WORD, BECAME FLESH AND “DWELT AMONG US”, verse 14a 耶穌，神的道，成为肉身，住在我們中間</vt:lpstr>
      <vt:lpstr>lV.  JESUS, THE WORD, BECAME FLESH AND “DWELT AMONG US”, verse 14a 耶穌，神的道，成为肉身，住在我們中間</vt:lpstr>
      <vt:lpstr>V.  JESUS, THE WORD, REVEALED WHAT GOD IS LIKE TO US (14b) 耶穌，神的道, 向我們顯明神的模样</vt:lpstr>
      <vt:lpstr>CONCLUSION 结语 </vt:lpstr>
      <vt:lpstr>CHALLENGE  挑戰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THE WORD John 1:1-5;9-14</dc:title>
  <dc:creator>Microsoft Office User</dc:creator>
  <cp:lastModifiedBy>Annie Petzholt</cp:lastModifiedBy>
  <cp:revision>23</cp:revision>
  <dcterms:created xsi:type="dcterms:W3CDTF">2019-12-10T00:13:24Z</dcterms:created>
  <dcterms:modified xsi:type="dcterms:W3CDTF">2019-12-13T20:59:27Z</dcterms:modified>
</cp:coreProperties>
</file>