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6B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5BE0D7-18C0-4593-874E-136B8ACD9848}" v="191" dt="2019-11-26T21:37:48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bdf08ddc82ea3892" providerId="LiveId" clId="{FE5BE0D7-18C0-4593-874E-136B8ACD9848}"/>
    <pc:docChg chg="undo custSel mod delSld modSld sldOrd">
      <pc:chgData name="Jinchang Chen" userId="bdf08ddc82ea3892" providerId="LiveId" clId="{FE5BE0D7-18C0-4593-874E-136B8ACD9848}" dt="2019-11-26T21:37:48.031" v="1240" actId="1076"/>
      <pc:docMkLst>
        <pc:docMk/>
      </pc:docMkLst>
      <pc:sldChg chg="modSp">
        <pc:chgData name="Jinchang Chen" userId="bdf08ddc82ea3892" providerId="LiveId" clId="{FE5BE0D7-18C0-4593-874E-136B8ACD9848}" dt="2019-11-26T19:23:24.221" v="266"/>
        <pc:sldMkLst>
          <pc:docMk/>
          <pc:sldMk cId="2808723239" sldId="256"/>
        </pc:sldMkLst>
        <pc:spChg chg="mod">
          <ac:chgData name="Jinchang Chen" userId="bdf08ddc82ea3892" providerId="LiveId" clId="{FE5BE0D7-18C0-4593-874E-136B8ACD9848}" dt="2019-11-26T19:23:24.221" v="266"/>
          <ac:spMkLst>
            <pc:docMk/>
            <pc:sldMk cId="2808723239" sldId="256"/>
            <ac:spMk id="2" creationId="{8FD73AA5-A00B-4E45-979C-DC30BE533FF3}"/>
          </ac:spMkLst>
        </pc:spChg>
        <pc:spChg chg="mod">
          <ac:chgData name="Jinchang Chen" userId="bdf08ddc82ea3892" providerId="LiveId" clId="{FE5BE0D7-18C0-4593-874E-136B8ACD9848}" dt="2019-11-26T19:15:12.488" v="26" actId="20577"/>
          <ac:spMkLst>
            <pc:docMk/>
            <pc:sldMk cId="2808723239" sldId="256"/>
            <ac:spMk id="3" creationId="{CEBBAEF9-3667-4B34-B2D0-2F2C6BAA3424}"/>
          </ac:spMkLst>
        </pc:spChg>
      </pc:sldChg>
      <pc:sldChg chg="addSp delSp modSp mod setBg setClrOvrMap">
        <pc:chgData name="Jinchang Chen" userId="bdf08ddc82ea3892" providerId="LiveId" clId="{FE5BE0D7-18C0-4593-874E-136B8ACD9848}" dt="2019-11-26T21:37:48.031" v="1240" actId="1076"/>
        <pc:sldMkLst>
          <pc:docMk/>
          <pc:sldMk cId="1693060073" sldId="257"/>
        </pc:sldMkLst>
        <pc:spChg chg="mod">
          <ac:chgData name="Jinchang Chen" userId="bdf08ddc82ea3892" providerId="LiveId" clId="{FE5BE0D7-18C0-4593-874E-136B8ACD9848}" dt="2019-11-26T20:37:38.594" v="1044" actId="27636"/>
          <ac:spMkLst>
            <pc:docMk/>
            <pc:sldMk cId="1693060073" sldId="257"/>
            <ac:spMk id="2" creationId="{BB2A14D5-FD59-4AFB-8358-AF82E31B01BA}"/>
          </ac:spMkLst>
        </pc:spChg>
        <pc:spChg chg="mod">
          <ac:chgData name="Jinchang Chen" userId="bdf08ddc82ea3892" providerId="LiveId" clId="{FE5BE0D7-18C0-4593-874E-136B8ACD9848}" dt="2019-11-26T20:40:18.475" v="1068" actId="14100"/>
          <ac:spMkLst>
            <pc:docMk/>
            <pc:sldMk cId="1693060073" sldId="257"/>
            <ac:spMk id="3" creationId="{EF8BFD12-F763-462D-B20A-31E2B9A6A7FE}"/>
          </ac:spMkLst>
        </pc:spChg>
        <pc:spChg chg="add">
          <ac:chgData name="Jinchang Chen" userId="bdf08ddc82ea3892" providerId="LiveId" clId="{FE5BE0D7-18C0-4593-874E-136B8ACD9848}" dt="2019-11-26T20:37:01.261" v="1035" actId="26606"/>
          <ac:spMkLst>
            <pc:docMk/>
            <pc:sldMk cId="1693060073" sldId="257"/>
            <ac:spMk id="9" creationId="{867D4867-5BA7-4462-B2F6-A23F4A622AA7}"/>
          </ac:spMkLst>
        </pc:spChg>
        <pc:picChg chg="add del mod">
          <ac:chgData name="Jinchang Chen" userId="bdf08ddc82ea3892" providerId="LiveId" clId="{FE5BE0D7-18C0-4593-874E-136B8ACD9848}" dt="2019-11-26T21:34:47.538" v="1227"/>
          <ac:picMkLst>
            <pc:docMk/>
            <pc:sldMk cId="1693060073" sldId="257"/>
            <ac:picMk id="4" creationId="{4E4F22C0-4ECB-4F0E-9F65-E6DCBDF39D77}"/>
          </ac:picMkLst>
        </pc:picChg>
        <pc:picChg chg="del">
          <ac:chgData name="Jinchang Chen" userId="bdf08ddc82ea3892" providerId="LiveId" clId="{FE5BE0D7-18C0-4593-874E-136B8ACD9848}" dt="2019-11-26T19:15:47.448" v="27"/>
          <ac:picMkLst>
            <pc:docMk/>
            <pc:sldMk cId="1693060073" sldId="257"/>
            <ac:picMk id="1026" creationId="{12411B38-1C33-41F1-B438-07BEC71457DE}"/>
          </ac:picMkLst>
        </pc:picChg>
        <pc:picChg chg="add del mod">
          <ac:chgData name="Jinchang Chen" userId="bdf08ddc82ea3892" providerId="LiveId" clId="{FE5BE0D7-18C0-4593-874E-136B8ACD9848}" dt="2019-11-26T21:37:32.623" v="1236"/>
          <ac:picMkLst>
            <pc:docMk/>
            <pc:sldMk cId="1693060073" sldId="257"/>
            <ac:picMk id="3074" creationId="{B5F066CC-AEAD-4371-A4AE-2E09E25FAA2C}"/>
          </ac:picMkLst>
        </pc:picChg>
        <pc:picChg chg="add mod">
          <ac:chgData name="Jinchang Chen" userId="bdf08ddc82ea3892" providerId="LiveId" clId="{FE5BE0D7-18C0-4593-874E-136B8ACD9848}" dt="2019-11-26T21:37:48.031" v="1240" actId="1076"/>
          <ac:picMkLst>
            <pc:docMk/>
            <pc:sldMk cId="1693060073" sldId="257"/>
            <ac:picMk id="3076" creationId="{9BFA2042-6104-467D-9608-BD16F7E16784}"/>
          </ac:picMkLst>
        </pc:picChg>
      </pc:sldChg>
      <pc:sldChg chg="addSp delSp modSp ord">
        <pc:chgData name="Jinchang Chen" userId="bdf08ddc82ea3892" providerId="LiveId" clId="{FE5BE0D7-18C0-4593-874E-136B8ACD9848}" dt="2019-11-26T21:32:52.236" v="1222" actId="14100"/>
        <pc:sldMkLst>
          <pc:docMk/>
          <pc:sldMk cId="204063360" sldId="258"/>
        </pc:sldMkLst>
        <pc:spChg chg="mod">
          <ac:chgData name="Jinchang Chen" userId="bdf08ddc82ea3892" providerId="LiveId" clId="{FE5BE0D7-18C0-4593-874E-136B8ACD9848}" dt="2019-11-26T21:32:36.588" v="1220" actId="1076"/>
          <ac:spMkLst>
            <pc:docMk/>
            <pc:sldMk cId="204063360" sldId="258"/>
            <ac:spMk id="2" creationId="{959F42E9-3462-4DF0-818D-985258BB232C}"/>
          </ac:spMkLst>
        </pc:spChg>
        <pc:spChg chg="mod ord">
          <ac:chgData name="Jinchang Chen" userId="bdf08ddc82ea3892" providerId="LiveId" clId="{FE5BE0D7-18C0-4593-874E-136B8ACD9848}" dt="2019-11-26T21:25:32.887" v="1178" actId="20577"/>
          <ac:spMkLst>
            <pc:docMk/>
            <pc:sldMk cId="204063360" sldId="258"/>
            <ac:spMk id="3" creationId="{E5AFB189-B8B8-4CF5-81F4-E90FD45C0A74}"/>
          </ac:spMkLst>
        </pc:spChg>
        <pc:spChg chg="add">
          <ac:chgData name="Jinchang Chen" userId="bdf08ddc82ea3892" providerId="LiveId" clId="{FE5BE0D7-18C0-4593-874E-136B8ACD9848}" dt="2019-11-26T20:41:47.779" v="1071" actId="26606"/>
          <ac:spMkLst>
            <pc:docMk/>
            <pc:sldMk cId="204063360" sldId="258"/>
            <ac:spMk id="135" creationId="{E45CA849-654C-4173-AD99-B3A2528275F5}"/>
          </ac:spMkLst>
        </pc:spChg>
        <pc:spChg chg="add">
          <ac:chgData name="Jinchang Chen" userId="bdf08ddc82ea3892" providerId="LiveId" clId="{FE5BE0D7-18C0-4593-874E-136B8ACD9848}" dt="2019-11-26T20:41:47.779" v="1071" actId="26606"/>
          <ac:spMkLst>
            <pc:docMk/>
            <pc:sldMk cId="204063360" sldId="258"/>
            <ac:spMk id="137" creationId="{3E23A947-2D45-4208-AE2B-64948C87A3EB}"/>
          </ac:spMkLst>
        </pc:spChg>
        <pc:spChg chg="add">
          <ac:chgData name="Jinchang Chen" userId="bdf08ddc82ea3892" providerId="LiveId" clId="{FE5BE0D7-18C0-4593-874E-136B8ACD9848}" dt="2019-11-26T20:41:47.779" v="1071" actId="26606"/>
          <ac:spMkLst>
            <pc:docMk/>
            <pc:sldMk cId="204063360" sldId="258"/>
            <ac:spMk id="139" creationId="{E5BBB0F9-6A59-4D02-A9C7-A2D6516684CE}"/>
          </ac:spMkLst>
        </pc:spChg>
        <pc:picChg chg="add del">
          <ac:chgData name="Jinchang Chen" userId="bdf08ddc82ea3892" providerId="LiveId" clId="{FE5BE0D7-18C0-4593-874E-136B8ACD9848}" dt="2019-11-26T21:30:26.233" v="1205"/>
          <ac:picMkLst>
            <pc:docMk/>
            <pc:sldMk cId="204063360" sldId="258"/>
            <ac:picMk id="9" creationId="{F7351971-ECCD-4686-B79E-BAAE92C3FBA7}"/>
          </ac:picMkLst>
        </pc:picChg>
        <pc:picChg chg="add del mod">
          <ac:chgData name="Jinchang Chen" userId="bdf08ddc82ea3892" providerId="LiveId" clId="{FE5BE0D7-18C0-4593-874E-136B8ACD9848}" dt="2019-11-26T21:32:21.167" v="1215"/>
          <ac:picMkLst>
            <pc:docMk/>
            <pc:sldMk cId="204063360" sldId="258"/>
            <ac:picMk id="10" creationId="{7FA7CBD7-B3BF-46C9-9AA3-AF95C82C476A}"/>
          </ac:picMkLst>
        </pc:picChg>
        <pc:picChg chg="add del">
          <ac:chgData name="Jinchang Chen" userId="bdf08ddc82ea3892" providerId="LiveId" clId="{FE5BE0D7-18C0-4593-874E-136B8ACD9848}" dt="2019-11-26T20:47:06.272" v="1147"/>
          <ac:picMkLst>
            <pc:docMk/>
            <pc:sldMk cId="204063360" sldId="258"/>
            <ac:picMk id="10" creationId="{F31F84BE-B143-4278-BB1B-5AB425ED3D12}"/>
          </ac:picMkLst>
        </pc:picChg>
        <pc:picChg chg="add mod">
          <ac:chgData name="Jinchang Chen" userId="bdf08ddc82ea3892" providerId="LiveId" clId="{FE5BE0D7-18C0-4593-874E-136B8ACD9848}" dt="2019-11-26T21:32:52.236" v="1222" actId="14100"/>
          <ac:picMkLst>
            <pc:docMk/>
            <pc:sldMk cId="204063360" sldId="258"/>
            <ac:picMk id="11" creationId="{6F62B0BD-C97F-4D7C-9771-A399719E0AEF}"/>
          </ac:picMkLst>
        </pc:picChg>
        <pc:picChg chg="add del">
          <ac:chgData name="Jinchang Chen" userId="bdf08ddc82ea3892" providerId="LiveId" clId="{FE5BE0D7-18C0-4593-874E-136B8ACD9848}" dt="2019-11-26T21:30:17.216" v="1203"/>
          <ac:picMkLst>
            <pc:docMk/>
            <pc:sldMk cId="204063360" sldId="258"/>
            <ac:picMk id="1026" creationId="{059C914B-4DBE-42B1-9DF0-CA8CC1BA2DCC}"/>
          </ac:picMkLst>
        </pc:picChg>
        <pc:picChg chg="del">
          <ac:chgData name="Jinchang Chen" userId="bdf08ddc82ea3892" providerId="LiveId" clId="{FE5BE0D7-18C0-4593-874E-136B8ACD9848}" dt="2019-11-26T19:15:52.808" v="28"/>
          <ac:picMkLst>
            <pc:docMk/>
            <pc:sldMk cId="204063360" sldId="258"/>
            <ac:picMk id="1026" creationId="{F6DBD49F-46B3-45EF-B569-EB96AC416C84}"/>
          </ac:picMkLst>
        </pc:picChg>
        <pc:picChg chg="add del mod">
          <ac:chgData name="Jinchang Chen" userId="bdf08ddc82ea3892" providerId="LiveId" clId="{FE5BE0D7-18C0-4593-874E-136B8ACD9848}" dt="2019-11-26T20:46:43.269" v="1141"/>
          <ac:picMkLst>
            <pc:docMk/>
            <pc:sldMk cId="204063360" sldId="258"/>
            <ac:picMk id="2050" creationId="{6EB7FF91-336F-40CE-9525-D185EEC6C387}"/>
          </ac:picMkLst>
        </pc:picChg>
        <pc:picChg chg="add del mod">
          <ac:chgData name="Jinchang Chen" userId="bdf08ddc82ea3892" providerId="LiveId" clId="{FE5BE0D7-18C0-4593-874E-136B8ACD9848}" dt="2019-11-26T21:30:17.216" v="1203"/>
          <ac:picMkLst>
            <pc:docMk/>
            <pc:sldMk cId="204063360" sldId="258"/>
            <ac:picMk id="2052" creationId="{2218A39E-021B-46AC-B473-246583EC011A}"/>
          </ac:picMkLst>
        </pc:picChg>
        <pc:cxnChg chg="del">
          <ac:chgData name="Jinchang Chen" userId="bdf08ddc82ea3892" providerId="LiveId" clId="{FE5BE0D7-18C0-4593-874E-136B8ACD9848}" dt="2019-11-26T20:41:47.779" v="1071" actId="26606"/>
          <ac:cxnSpMkLst>
            <pc:docMk/>
            <pc:sldMk cId="204063360" sldId="258"/>
            <ac:cxnSpMk id="71" creationId="{39B7FDC9-F0CE-43A7-9F2A-83DD09DC3453}"/>
          </ac:cxnSpMkLst>
        </pc:cxnChg>
      </pc:sldChg>
      <pc:sldChg chg="modSp">
        <pc:chgData name="Jinchang Chen" userId="bdf08ddc82ea3892" providerId="LiveId" clId="{FE5BE0D7-18C0-4593-874E-136B8ACD9848}" dt="2019-11-26T20:00:21.569" v="777"/>
        <pc:sldMkLst>
          <pc:docMk/>
          <pc:sldMk cId="3847622551" sldId="259"/>
        </pc:sldMkLst>
        <pc:spChg chg="mod">
          <ac:chgData name="Jinchang Chen" userId="bdf08ddc82ea3892" providerId="LiveId" clId="{FE5BE0D7-18C0-4593-874E-136B8ACD9848}" dt="2019-11-26T20:00:21.569" v="777"/>
          <ac:spMkLst>
            <pc:docMk/>
            <pc:sldMk cId="3847622551" sldId="259"/>
            <ac:spMk id="3" creationId="{1E460C15-5C50-423B-BBE3-8E8C2D909010}"/>
          </ac:spMkLst>
        </pc:spChg>
      </pc:sldChg>
      <pc:sldChg chg="modSp">
        <pc:chgData name="Jinchang Chen" userId="bdf08ddc82ea3892" providerId="LiveId" clId="{FE5BE0D7-18C0-4593-874E-136B8ACD9848}" dt="2019-11-26T20:48:54.647" v="1172" actId="1076"/>
        <pc:sldMkLst>
          <pc:docMk/>
          <pc:sldMk cId="3728245412" sldId="261"/>
        </pc:sldMkLst>
        <pc:spChg chg="mod">
          <ac:chgData name="Jinchang Chen" userId="bdf08ddc82ea3892" providerId="LiveId" clId="{FE5BE0D7-18C0-4593-874E-136B8ACD9848}" dt="2019-11-26T20:48:54.647" v="1172" actId="1076"/>
          <ac:spMkLst>
            <pc:docMk/>
            <pc:sldMk cId="3728245412" sldId="261"/>
            <ac:spMk id="3" creationId="{B71AC044-CC30-4DA7-A839-7BE62D895BBA}"/>
          </ac:spMkLst>
        </pc:spChg>
      </pc:sldChg>
      <pc:sldChg chg="modSp del">
        <pc:chgData name="Jinchang Chen" userId="bdf08ddc82ea3892" providerId="LiveId" clId="{FE5BE0D7-18C0-4593-874E-136B8ACD9848}" dt="2019-11-26T19:59:55.925" v="773" actId="2696"/>
        <pc:sldMkLst>
          <pc:docMk/>
          <pc:sldMk cId="4166304908" sldId="262"/>
        </pc:sldMkLst>
        <pc:graphicFrameChg chg="mod">
          <ac:chgData name="Jinchang Chen" userId="bdf08ddc82ea3892" providerId="LiveId" clId="{FE5BE0D7-18C0-4593-874E-136B8ACD9848}" dt="2019-11-26T19:59:19.020" v="772" actId="1076"/>
          <ac:graphicFrameMkLst>
            <pc:docMk/>
            <pc:sldMk cId="4166304908" sldId="262"/>
            <ac:graphicFrameMk id="2" creationId="{2701E664-8097-4EEF-A4E2-B93B54065614}"/>
          </ac:graphicFrameMkLst>
        </pc:graphicFrameChg>
      </pc:sldChg>
      <pc:sldChg chg="modSp">
        <pc:chgData name="Jinchang Chen" userId="bdf08ddc82ea3892" providerId="LiveId" clId="{FE5BE0D7-18C0-4593-874E-136B8ACD9848}" dt="2019-11-26T21:25:05.459" v="1176" actId="20577"/>
        <pc:sldMkLst>
          <pc:docMk/>
          <pc:sldMk cId="1426067218" sldId="266"/>
        </pc:sldMkLst>
        <pc:graphicFrameChg chg="mod modGraphic">
          <ac:chgData name="Jinchang Chen" userId="bdf08ddc82ea3892" providerId="LiveId" clId="{FE5BE0D7-18C0-4593-874E-136B8ACD9848}" dt="2019-11-26T21:25:05.459" v="1176" actId="20577"/>
          <ac:graphicFrameMkLst>
            <pc:docMk/>
            <pc:sldMk cId="1426067218" sldId="266"/>
            <ac:graphicFrameMk id="2" creationId="{2701E664-8097-4EEF-A4E2-B93B54065614}"/>
          </ac:graphicFrameMkLst>
        </pc:graphicFrameChg>
      </pc:sldChg>
      <pc:sldChg chg="addSp delSp modSp mod setClrOvrMap">
        <pc:chgData name="Jinchang Chen" userId="bdf08ddc82ea3892" providerId="LiveId" clId="{FE5BE0D7-18C0-4593-874E-136B8ACD9848}" dt="2019-11-26T21:32:58.111" v="1224" actId="14100"/>
        <pc:sldMkLst>
          <pc:docMk/>
          <pc:sldMk cId="1612732288" sldId="267"/>
        </pc:sldMkLst>
        <pc:spChg chg="mod">
          <ac:chgData name="Jinchang Chen" userId="bdf08ddc82ea3892" providerId="LiveId" clId="{FE5BE0D7-18C0-4593-874E-136B8ACD9848}" dt="2019-11-26T20:48:11.627" v="1155" actId="1076"/>
          <ac:spMkLst>
            <pc:docMk/>
            <pc:sldMk cId="1612732288" sldId="267"/>
            <ac:spMk id="4" creationId="{B4351C21-705D-4A47-A0D9-33A6A638DB60}"/>
          </ac:spMkLst>
        </pc:spChg>
        <pc:spChg chg="mod">
          <ac:chgData name="Jinchang Chen" userId="bdf08ddc82ea3892" providerId="LiveId" clId="{FE5BE0D7-18C0-4593-874E-136B8ACD9848}" dt="2019-11-26T21:28:19.199" v="1201" actId="20577"/>
          <ac:spMkLst>
            <pc:docMk/>
            <pc:sldMk cId="1612732288" sldId="267"/>
            <ac:spMk id="5" creationId="{67764124-1D9D-4EF5-9B05-F048DA83CAEF}"/>
          </ac:spMkLst>
        </pc:spChg>
        <pc:spChg chg="del">
          <ac:chgData name="Jinchang Chen" userId="bdf08ddc82ea3892" providerId="LiveId" clId="{FE5BE0D7-18C0-4593-874E-136B8ACD9848}" dt="2019-11-26T20:11:13.974" v="909" actId="26606"/>
          <ac:spMkLst>
            <pc:docMk/>
            <pc:sldMk cId="1612732288" sldId="267"/>
            <ac:spMk id="71" creationId="{9228552E-C8B1-4A80-8448-0787CE0FC704}"/>
          </ac:spMkLst>
        </pc:spChg>
        <pc:spChg chg="add">
          <ac:chgData name="Jinchang Chen" userId="bdf08ddc82ea3892" providerId="LiveId" clId="{FE5BE0D7-18C0-4593-874E-136B8ACD9848}" dt="2019-11-26T20:11:13.974" v="909" actId="26606"/>
          <ac:spMkLst>
            <pc:docMk/>
            <pc:sldMk cId="1612732288" sldId="267"/>
            <ac:spMk id="135" creationId="{92468898-5A6E-4D55-85EC-308E785EE06C}"/>
          </ac:spMkLst>
        </pc:spChg>
        <pc:spChg chg="add">
          <ac:chgData name="Jinchang Chen" userId="bdf08ddc82ea3892" providerId="LiveId" clId="{FE5BE0D7-18C0-4593-874E-136B8ACD9848}" dt="2019-11-26T20:11:13.974" v="909" actId="26606"/>
          <ac:spMkLst>
            <pc:docMk/>
            <pc:sldMk cId="1612732288" sldId="267"/>
            <ac:spMk id="137" creationId="{3E23A947-2D45-4208-AE2B-64948C87A3EB}"/>
          </ac:spMkLst>
        </pc:spChg>
        <pc:spChg chg="add">
          <ac:chgData name="Jinchang Chen" userId="bdf08ddc82ea3892" providerId="LiveId" clId="{FE5BE0D7-18C0-4593-874E-136B8ACD9848}" dt="2019-11-26T20:11:13.974" v="909" actId="26606"/>
          <ac:spMkLst>
            <pc:docMk/>
            <pc:sldMk cId="1612732288" sldId="267"/>
            <ac:spMk id="139" creationId="{E5BBB0F9-6A59-4D02-A9C7-A2D6516684CE}"/>
          </ac:spMkLst>
        </pc:spChg>
        <pc:picChg chg="add mod">
          <ac:chgData name="Jinchang Chen" userId="bdf08ddc82ea3892" providerId="LiveId" clId="{FE5BE0D7-18C0-4593-874E-136B8ACD9848}" dt="2019-11-26T21:32:58.111" v="1224" actId="14100"/>
          <ac:picMkLst>
            <pc:docMk/>
            <pc:sldMk cId="1612732288" sldId="267"/>
            <ac:picMk id="9" creationId="{8FB78812-57BE-45D0-91F0-353047B9E513}"/>
          </ac:picMkLst>
        </pc:picChg>
        <pc:picChg chg="add del mod">
          <ac:chgData name="Jinchang Chen" userId="bdf08ddc82ea3892" providerId="LiveId" clId="{FE5BE0D7-18C0-4593-874E-136B8ACD9848}" dt="2019-11-26T21:31:57.241" v="1211"/>
          <ac:picMkLst>
            <pc:docMk/>
            <pc:sldMk cId="1612732288" sldId="267"/>
            <ac:picMk id="10" creationId="{E2D01EBE-2418-4596-89EC-415B942FEDA7}"/>
          </ac:picMkLst>
        </pc:picChg>
        <pc:picChg chg="add del mod">
          <ac:chgData name="Jinchang Chen" userId="bdf08ddc82ea3892" providerId="LiveId" clId="{FE5BE0D7-18C0-4593-874E-136B8ACD9848}" dt="2019-11-26T21:32:28.209" v="1217"/>
          <ac:picMkLst>
            <pc:docMk/>
            <pc:sldMk cId="1612732288" sldId="267"/>
            <ac:picMk id="2050" creationId="{489BDBE9-5731-4E3C-A4F4-0CF46C1AA78E}"/>
          </ac:picMkLst>
        </pc:picChg>
        <pc:picChg chg="add del mod ord">
          <ac:chgData name="Jinchang Chen" userId="bdf08ddc82ea3892" providerId="LiveId" clId="{FE5BE0D7-18C0-4593-874E-136B8ACD9848}" dt="2019-11-26T20:13:24.077" v="942"/>
          <ac:picMkLst>
            <pc:docMk/>
            <pc:sldMk cId="1612732288" sldId="267"/>
            <ac:picMk id="2050" creationId="{F2BC36DD-20A9-4E80-80B8-AF51020A2E2B}"/>
          </ac:picMkLst>
        </pc:picChg>
        <pc:picChg chg="add del mod">
          <ac:chgData name="Jinchang Chen" userId="bdf08ddc82ea3892" providerId="LiveId" clId="{FE5BE0D7-18C0-4593-874E-136B8ACD9848}" dt="2019-11-26T20:46:38.057" v="1139"/>
          <ac:picMkLst>
            <pc:docMk/>
            <pc:sldMk cId="1612732288" sldId="267"/>
            <ac:picMk id="3074" creationId="{A97229EE-56D4-4AFA-B196-FC9490F7C85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3F52C-546A-4FFA-A446-FD5A85DC2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DE539-BFDD-44A0-9636-4C1A267D8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99EE3-1015-4352-AD49-71852C6C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C15ED-1438-4CF2-9DD8-0B28869C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39559-B9F7-4D53-9C23-2B7CE204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1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3CCC0-F0A7-4FD7-A8B9-99F0FC6A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FE3C0-531B-43A5-A37F-3C55B5B7A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1E365-A504-45DF-B9ED-19FD46AD3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0FB1-668C-46A4-ACFC-7164A31A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7B711-C8BB-4A34-9D72-71BA47A4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1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4506F7-996D-4D68-8F10-BAB409F62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9A84A-4D38-4CC9-944C-C12254EAC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5F24B-E5F4-41F6-B9BE-0DC467E80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694FA-8015-4F09-AAE2-525311E5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B5186-6BD2-475C-8762-A563A4B3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8AD6-7D23-4CAC-8CF2-DF5869B6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92E6-3196-4719-BD5B-8589FD38F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0C00-21BB-41EA-B566-4B067E8AF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35EF8-F1BE-4FAD-8DEB-6F7F4545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87ABE-B096-472F-8055-7F0971B6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6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2CAE5-5304-4701-BE24-5DA9C8AA0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340A-8157-4298-93D4-14EE125FA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8BC91-0CE7-4101-8561-BA896B51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DE101-F337-4C4F-BB31-02241090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63D44-FFE7-4BDD-8A32-DCDF0AB4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0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7DEEE-C58E-4BE1-B5A7-883DF674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27164-C0C4-49EF-A69B-E4CA856E7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54A61-D665-447A-B177-245C22247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EAD96-6A90-4DEC-A924-59CA09433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1D24A-FDEC-4F60-80AF-016F62AC1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DCCDC-ECE6-4C69-800E-C8977B20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1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44B0-F103-44C5-87F4-28CAE782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82E99-A2E8-4F32-9BC1-6B68845B6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6B379-5219-4FAA-BB41-CAC0A546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C65D4-7792-4032-94B4-66CF152F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DECF6-B1DD-4F38-9D83-8A5C68A0D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AB4B5B-E8BF-42B7-AED2-35A78808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C6F92-F494-4CDA-BCB9-08FBF565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7D6CA-106C-4ADB-9B15-1B441B0EE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8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7A1B-6974-4CF1-BF99-9ACA12C8A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1AC8BC-058D-47EC-BFBD-B853C6B9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EE4A0-49FA-47E3-BCAC-7DED7CEBA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B8F48-425E-4DF6-913E-442D9E620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5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4FD6B-F790-44CE-9851-FF6E8D2D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FF671-9CC2-42B9-8B49-9BD8CDA2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654AF-80C7-4C32-97E0-7BF4A368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8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0E85-E0F8-49E9-9AF6-1C3448843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0C2C8-AF04-493C-B2DD-F007C209F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F2C55-E9C5-4315-8B76-B2AE4679B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31FF2-0E07-4DBA-A556-BE8F539C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EE45F-29D5-4F3E-B7EF-52F696B23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35AF4-1EBA-407A-938A-A8D67BFC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3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52FAB-8DCA-438A-8885-23DB64B3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1B047E-081D-4ECD-B983-6B41493D0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D546D-912D-443F-A3AD-F654714E9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5FD81-943B-4566-BC48-AE9431EA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F4F2-CCD2-4968-9581-5A60A4BA959C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D969E-DB64-40B4-82CB-5339C290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9929F-D389-457D-8CD5-F1D3D5FB6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58364D-0923-4FEC-A758-6ABEB5A0C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A71F4-62D9-4D5C-8F87-6FAA5B9A9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2A1FD-7F80-4A85-84FE-02CDEED06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BF4F2-CCD2-4968-9581-5A60A4BA959C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34E4-D0E7-4341-8425-06588D24C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56144-893F-4601-9D31-CFA53D0F1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6177-B495-4AB0-BACF-214E5FA86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74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54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Rectangle 76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062" name="Straight Connector 78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9540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FD73AA5-A00B-4E45-979C-DC30BE533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560320"/>
          </a:xfrm>
        </p:spPr>
        <p:txBody>
          <a:bodyPr>
            <a:normAutofit fontScale="90000"/>
          </a:bodyPr>
          <a:lstStyle/>
          <a:p>
            <a:br>
              <a:rPr lang="en-US" altLang="zh-TW" sz="3200" b="1" dirty="0">
                <a:solidFill>
                  <a:srgbClr val="95402A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zh-TW" altLang="en-US" b="1" dirty="0">
                <a:solidFill>
                  <a:srgbClr val="95402A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認識爭戰的神</a:t>
            </a:r>
            <a:r>
              <a:rPr lang="en-US" altLang="zh-TW" dirty="0">
                <a:solidFill>
                  <a:srgbClr val="95402A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</a:t>
            </a:r>
            <a:br>
              <a:rPr lang="en-US" altLang="zh-TW" sz="5400" b="1" dirty="0">
                <a:solidFill>
                  <a:srgbClr val="95402A"/>
                </a:solidFill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900" b="1" dirty="0">
                <a:solidFill>
                  <a:srgbClr val="95402A"/>
                </a:solidFill>
                <a:latin typeface="+mn-lt"/>
                <a:ea typeface="FangSong" panose="02010609060101010101" pitchFamily="49" charset="-122"/>
              </a:rPr>
              <a:t>Knowing God as Our Warrior</a:t>
            </a:r>
            <a:endParaRPr lang="en-US" sz="3200" b="1" dirty="0">
              <a:solidFill>
                <a:srgbClr val="95402A"/>
              </a:solidFill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BAEF9-3667-4B34-B2D0-2F2C6BAA3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884342"/>
            <a:ext cx="8767860" cy="440822"/>
          </a:xfrm>
        </p:spPr>
        <p:txBody>
          <a:bodyPr>
            <a:noAutofit/>
          </a:bodyPr>
          <a:lstStyle/>
          <a:p>
            <a:r>
              <a:rPr lang="zh-TW" altLang="en-US" sz="3600" b="1" dirty="0">
                <a:solidFill>
                  <a:srgbClr val="95402A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西乃之約</a:t>
            </a:r>
            <a:r>
              <a:rPr lang="en-US" altLang="zh-TW" sz="3600" b="1" dirty="0">
                <a:solidFill>
                  <a:srgbClr val="95402A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 </a:t>
            </a:r>
            <a:r>
              <a:rPr lang="en-US" sz="3600" b="1" dirty="0">
                <a:solidFill>
                  <a:srgbClr val="95402A"/>
                </a:solidFill>
                <a:ea typeface="FangSong" panose="02010609060101010101" pitchFamily="49" charset="-122"/>
              </a:rPr>
              <a:t>The Sinaitic Covenant</a:t>
            </a:r>
          </a:p>
        </p:txBody>
      </p:sp>
      <p:pic>
        <p:nvPicPr>
          <p:cNvPr id="2054" name="Picture 6" descr="Image result for covenants">
            <a:extLst>
              <a:ext uri="{FF2B5EF4-FFF2-40B4-BE49-F238E27FC236}">
                <a16:creationId xmlns:a16="http://schemas.microsoft.com/office/drawing/2014/main" id="{452594E3-382C-4A07-A61D-5A113A6D59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3" r="1" b="17585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72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2A14D5-FD59-4AFB-8358-AF82E31B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1" y="428625"/>
            <a:ext cx="3876674" cy="1801827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有條件的盟約</a:t>
            </a:r>
            <a:br>
              <a:rPr lang="en-US" altLang="zh-TW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Conditional Covenants</a:t>
            </a:r>
            <a:endParaRPr lang="en-US" sz="4000" dirty="0">
              <a:latin typeface="+mn-lt"/>
              <a:ea typeface="LiSu" panose="020105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BFD12-F763-462D-B20A-31E2B9A6A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1" y="2919737"/>
            <a:ext cx="4067173" cy="3415623"/>
          </a:xfrm>
        </p:spPr>
        <p:txBody>
          <a:bodyPr>
            <a:noAutofit/>
          </a:bodyPr>
          <a:lstStyle/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伊甸之約和西乃之約</a:t>
            </a:r>
            <a:r>
              <a:rPr lang="en-US" altLang="zh-TW" sz="3200" dirty="0">
                <a:ea typeface="LiSu" panose="02010509060101010101" pitchFamily="49" charset="-122"/>
              </a:rPr>
              <a:t>Edenic &amp; Sinaitic Covenants </a:t>
            </a:r>
            <a:endParaRPr lang="zh-TW" altLang="en-US" sz="3200" dirty="0">
              <a:ea typeface="DFKai-SB" panose="03000509000000000000" pitchFamily="65" charset="-120"/>
            </a:endParaRP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有條件的盟約蘊含著無條件的愛</a:t>
            </a:r>
            <a:r>
              <a:rPr lang="en-US" altLang="zh-TW" sz="3200" dirty="0">
                <a:ea typeface="LiSu" panose="02010509060101010101" pitchFamily="49" charset="-122"/>
              </a:rPr>
              <a:t>Conditional covenant &amp; unconditional love</a:t>
            </a:r>
          </a:p>
        </p:txBody>
      </p:sp>
      <p:pic>
        <p:nvPicPr>
          <p:cNvPr id="3076" name="Picture 4" descr="Image result for conditional covenant">
            <a:extLst>
              <a:ext uri="{FF2B5EF4-FFF2-40B4-BE49-F238E27FC236}">
                <a16:creationId xmlns:a16="http://schemas.microsoft.com/office/drawing/2014/main" id="{9BFA2042-6104-467D-9608-BD16F7E16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0" y="1771651"/>
            <a:ext cx="4675736" cy="350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060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7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Rectangle 7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701E664-8097-4EEF-A4E2-B93B54065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056106"/>
              </p:ext>
            </p:extLst>
          </p:nvPr>
        </p:nvGraphicFramePr>
        <p:xfrm>
          <a:off x="626533" y="685800"/>
          <a:ext cx="10938932" cy="5364480"/>
        </p:xfrm>
        <a:graphic>
          <a:graphicData uri="http://schemas.openxmlformats.org/drawingml/2006/table">
            <a:tbl>
              <a:tblPr firstRow="1" firstCol="1" bandRow="1">
                <a:tableStyleId>{125E5076-3810-47DD-B79F-674D7AD40C01}</a:tableStyleId>
              </a:tblPr>
              <a:tblGrid>
                <a:gridCol w="2564536">
                  <a:extLst>
                    <a:ext uri="{9D8B030D-6E8A-4147-A177-3AD203B41FA5}">
                      <a16:colId xmlns:a16="http://schemas.microsoft.com/office/drawing/2014/main" val="1447162484"/>
                    </a:ext>
                  </a:extLst>
                </a:gridCol>
                <a:gridCol w="4254760">
                  <a:extLst>
                    <a:ext uri="{9D8B030D-6E8A-4147-A177-3AD203B41FA5}">
                      <a16:colId xmlns:a16="http://schemas.microsoft.com/office/drawing/2014/main" val="1425466330"/>
                    </a:ext>
                  </a:extLst>
                </a:gridCol>
                <a:gridCol w="4119636">
                  <a:extLst>
                    <a:ext uri="{9D8B030D-6E8A-4147-A177-3AD203B41FA5}">
                      <a16:colId xmlns:a16="http://schemas.microsoft.com/office/drawing/2014/main" val="1413790386"/>
                    </a:ext>
                  </a:extLst>
                </a:gridCol>
              </a:tblGrid>
              <a:tr h="9024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b="0" dirty="0">
                        <a:effectLst/>
                        <a:latin typeface="+mn-lt"/>
                        <a:ea typeface="LiSu" panose="02010509060101010101" pitchFamily="49" charset="-122"/>
                      </a:endParaRPr>
                    </a:p>
                  </a:txBody>
                  <a:tcPr marL="133590" marR="133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b="0" dirty="0">
                          <a:effectLst/>
                          <a:latin typeface="LiSu" panose="02010509060101010101" pitchFamily="49" charset="-122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伊甸之約</a:t>
                      </a:r>
                      <a:endParaRPr lang="en-US" altLang="zh-TW" sz="3600" b="0" dirty="0">
                        <a:effectLst/>
                        <a:latin typeface="LiSu" panose="02010509060101010101" pitchFamily="49" charset="-122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b="1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Edenic Covenant</a:t>
                      </a:r>
                      <a:endParaRPr lang="en-US" sz="3200" b="1" dirty="0">
                        <a:effectLst/>
                        <a:latin typeface="+mn-lt"/>
                        <a:ea typeface="LiSu" panose="02010509060101010101" pitchFamily="49" charset="-122"/>
                      </a:endParaRPr>
                    </a:p>
                  </a:txBody>
                  <a:tcPr marL="133590" marR="13359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b="0" dirty="0">
                          <a:effectLst/>
                          <a:latin typeface="LiSu" panose="02010509060101010101" pitchFamily="49" charset="-122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西乃之約</a:t>
                      </a:r>
                      <a:endParaRPr lang="en-US" altLang="zh-TW" sz="3600" b="0" dirty="0">
                        <a:effectLst/>
                        <a:latin typeface="LiSu" panose="02010509060101010101" pitchFamily="49" charset="-122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b="1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Sinaitic Covenant</a:t>
                      </a:r>
                    </a:p>
                  </a:txBody>
                  <a:tcPr marL="133590" marR="13359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93942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b="0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簽約人</a:t>
                      </a:r>
                      <a:endParaRPr lang="en-US" altLang="zh-TW" sz="3600" b="0" dirty="0">
                        <a:effectLst/>
                        <a:latin typeface="+mn-lt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Signed By</a:t>
                      </a:r>
                    </a:p>
                  </a:txBody>
                  <a:tcPr marL="133590" marR="133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亞當</a:t>
                      </a:r>
                      <a:endParaRPr lang="en-US" altLang="zh-TW" sz="3600" dirty="0">
                        <a:effectLst/>
                        <a:latin typeface="+mn-lt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Adam</a:t>
                      </a:r>
                      <a:r>
                        <a:rPr lang="en-US" altLang="zh-TW" sz="3600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 </a:t>
                      </a:r>
                    </a:p>
                  </a:txBody>
                  <a:tcPr marL="133590" marR="133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摩西</a:t>
                      </a:r>
                      <a:endParaRPr lang="en-US" altLang="zh-TW" sz="4000" dirty="0">
                        <a:effectLst/>
                        <a:latin typeface="+mn-lt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Moses </a:t>
                      </a:r>
                    </a:p>
                  </a:txBody>
                  <a:tcPr marL="133590" marR="133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444041"/>
                  </a:ext>
                </a:extLst>
              </a:tr>
              <a:tr h="1041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b="0" dirty="0">
                          <a:effectLst/>
                          <a:latin typeface="LiSu" panose="02010509060101010101" pitchFamily="49" charset="-122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代表</a:t>
                      </a:r>
                      <a:r>
                        <a:rPr lang="en-US" sz="3200" b="0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Representing</a:t>
                      </a:r>
                    </a:p>
                  </a:txBody>
                  <a:tcPr marL="133590" marR="133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kern="1200" dirty="0">
                          <a:solidFill>
                            <a:schemeClr val="bg1"/>
                          </a:solidFill>
                          <a:effectLst/>
                          <a:latin typeface="LiSu" panose="02010509060101010101" pitchFamily="49" charset="-122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全人類</a:t>
                      </a:r>
                      <a:endParaRPr lang="en-US" altLang="zh-TW" sz="3600" kern="1200" dirty="0">
                        <a:solidFill>
                          <a:schemeClr val="bg1"/>
                        </a:solidFill>
                        <a:effectLst/>
                        <a:latin typeface="LiSu" panose="02010509060101010101" pitchFamily="49" charset="-122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All Races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LiSu" panose="02010509060101010101" pitchFamily="49" charset="-122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</a:txBody>
                  <a:tcPr marL="133590" marR="133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b="0" dirty="0">
                          <a:solidFill>
                            <a:schemeClr val="bg1"/>
                          </a:solidFill>
                          <a:effectLst/>
                          <a:latin typeface="LiSu" panose="02010509060101010101" pitchFamily="49" charset="-122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以色列人</a:t>
                      </a:r>
                      <a:endParaRPr lang="en-US" altLang="zh-TW" sz="3600" b="0" dirty="0">
                        <a:solidFill>
                          <a:schemeClr val="bg1"/>
                        </a:solidFill>
                        <a:effectLst/>
                        <a:latin typeface="LiSu" panose="02010509060101010101" pitchFamily="49" charset="-122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Israelites</a:t>
                      </a:r>
                      <a:r>
                        <a:rPr lang="en-US" altLang="zh-TW" sz="3600" b="0" dirty="0">
                          <a:solidFill>
                            <a:schemeClr val="bg1"/>
                          </a:solidFill>
                          <a:effectLst/>
                          <a:latin typeface="LiSu" panose="02010509060101010101" pitchFamily="49" charset="-122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 </a:t>
                      </a:r>
                      <a:endParaRPr lang="en-US" sz="32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</a:txBody>
                  <a:tcPr marL="133590" marR="133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091724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b="0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條件</a:t>
                      </a:r>
                      <a:endParaRPr lang="en-US" altLang="zh-TW" sz="3600" b="0" dirty="0">
                        <a:effectLst/>
                        <a:latin typeface="+mn-lt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Condition</a:t>
                      </a:r>
                    </a:p>
                  </a:txBody>
                  <a:tcPr marL="133590" marR="133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kern="1200" dirty="0">
                          <a:solidFill>
                            <a:schemeClr val="bg1"/>
                          </a:solidFill>
                          <a:effectLst/>
                          <a:latin typeface="LiSu" panose="02010509060101010101" pitchFamily="49" charset="-122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勿食禁果</a:t>
                      </a:r>
                      <a:endParaRPr lang="en-US" altLang="zh-TW" sz="3600" kern="1200" dirty="0">
                        <a:solidFill>
                          <a:schemeClr val="bg1"/>
                        </a:solidFill>
                        <a:effectLst/>
                        <a:latin typeface="LiSu" panose="02010509060101010101" pitchFamily="49" charset="-122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The Forbidden Fruit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LiSu" panose="02010509060101010101" pitchFamily="49" charset="-122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</a:txBody>
                  <a:tcPr marL="133590" marR="133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dirty="0">
                          <a:effectLst/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遵守誡命</a:t>
                      </a:r>
                      <a:r>
                        <a:rPr lang="en-US" altLang="zh-TW" sz="4000" dirty="0">
                          <a:effectLst/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      </a:t>
                      </a:r>
                      <a:r>
                        <a:rPr lang="en-US" sz="32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Ten Commandments</a:t>
                      </a:r>
                      <a:r>
                        <a:rPr lang="en-US" altLang="zh-TW" sz="3200" dirty="0">
                          <a:effectLst/>
                          <a:latin typeface="LiSu" panose="02010509060101010101" pitchFamily="49" charset="-122"/>
                          <a:ea typeface="LiSu" panose="02010509060101010101" pitchFamily="49" charset="-122"/>
                        </a:rPr>
                        <a:t> </a:t>
                      </a:r>
                      <a:endParaRPr lang="en-US" sz="32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</a:txBody>
                  <a:tcPr marL="133590" marR="133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017661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b="0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結果</a:t>
                      </a:r>
                      <a:endParaRPr lang="en-US" altLang="zh-TW" sz="3600" b="0" dirty="0">
                        <a:effectLst/>
                        <a:latin typeface="+mn-lt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Consequence</a:t>
                      </a:r>
                    </a:p>
                  </a:txBody>
                  <a:tcPr marL="133590" marR="133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逐出伊甸</a:t>
                      </a:r>
                      <a:endParaRPr lang="en-US" altLang="zh-TW" sz="36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Out of Eden</a:t>
                      </a:r>
                    </a:p>
                  </a:txBody>
                  <a:tcPr marL="133590" marR="133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擄離迦南</a:t>
                      </a:r>
                      <a:endParaRPr lang="en-US" altLang="zh-TW" sz="36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LiSu" panose="02010509060101010101" pitchFamily="49" charset="-122"/>
                        <a:cs typeface="Verdan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LiSu" panose="02010509060101010101" pitchFamily="49" charset="-122"/>
                          <a:cs typeface="Verdana" panose="020B0604030504040204" pitchFamily="34" charset="0"/>
                        </a:rPr>
                        <a:t>Out of Canaan</a:t>
                      </a:r>
                    </a:p>
                  </a:txBody>
                  <a:tcPr marL="133590" marR="1335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21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067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E45CA849-654C-4173-AD99-B3A252827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F42E9-3462-4DF0-818D-985258BB2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444548"/>
            <a:ext cx="9895332" cy="1310442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西乃之約</a:t>
            </a:r>
            <a:br>
              <a:rPr lang="en-US" altLang="zh-TW" sz="3600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3600" dirty="0">
                <a:latin typeface="+mn-lt"/>
                <a:ea typeface="LiSu" panose="02010509060101010101" pitchFamily="49" charset="-122"/>
              </a:rPr>
              <a:t>The Sinaitic Covenant (1)</a:t>
            </a:r>
            <a:endParaRPr lang="en-US" sz="3600" dirty="0">
              <a:latin typeface="+mn-lt"/>
              <a:ea typeface="LiSu" panose="02010509060101010101" pitchFamily="49" charset="-122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7931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EFEFEF"/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FB189-B8B8-4CF5-81F4-E90FD45C0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02" y="1362075"/>
            <a:ext cx="3850048" cy="4618101"/>
          </a:xfrm>
        </p:spPr>
        <p:txBody>
          <a:bodyPr anchor="ctr">
            <a:noAutofit/>
          </a:bodyPr>
          <a:lstStyle/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上帝設立獻祭條例</a:t>
            </a:r>
            <a:r>
              <a:rPr lang="en-US" altLang="zh-TW" sz="3200" dirty="0">
                <a:ea typeface="LiSu" panose="02010509060101010101" pitchFamily="49" charset="-122"/>
              </a:rPr>
              <a:t>God designs the sacrificial system</a:t>
            </a: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上帝頒佈十誡法規</a:t>
            </a:r>
            <a:r>
              <a:rPr lang="en-US" altLang="zh-TW" sz="3200" dirty="0">
                <a:ea typeface="LiSu" panose="02010509060101010101" pitchFamily="49" charset="-122"/>
              </a:rPr>
              <a:t>God gives the Law to Israelites</a:t>
            </a:r>
          </a:p>
        </p:txBody>
      </p:sp>
      <p:pic>
        <p:nvPicPr>
          <p:cNvPr id="11" name="Picture 2" descr="Related image">
            <a:extLst>
              <a:ext uri="{FF2B5EF4-FFF2-40B4-BE49-F238E27FC236}">
                <a16:creationId xmlns:a16="http://schemas.microsoft.com/office/drawing/2014/main" id="{6F62B0BD-C97F-4D7C-9771-A399719E0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691" y="2552700"/>
            <a:ext cx="5688057" cy="3201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63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92468898-5A6E-4D55-85EC-308E785EE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351C21-705D-4A47-A0D9-33A6A638DB60}"/>
              </a:ext>
            </a:extLst>
          </p:cNvPr>
          <p:cNvSpPr txBox="1">
            <a:spLocks/>
          </p:cNvSpPr>
          <p:nvPr/>
        </p:nvSpPr>
        <p:spPr>
          <a:xfrm>
            <a:off x="968210" y="484345"/>
            <a:ext cx="9390507" cy="1106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zh-TW" altLang="en-US" kern="1200" dirty="0">
                <a:solidFill>
                  <a:schemeClr val="tx1"/>
                </a:solidFill>
                <a:latin typeface="LiSu" panose="02010509060101010101" pitchFamily="49" charset="-122"/>
                <a:ea typeface="LiSu" panose="02010509060101010101" pitchFamily="49" charset="-122"/>
              </a:rPr>
              <a:t>西乃之約</a:t>
            </a:r>
            <a:br>
              <a:rPr lang="en-US" altLang="zh-TW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zh-TW" sz="36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The Sinaitic Covenant (2)</a:t>
            </a:r>
            <a:endParaRPr lang="en-US" sz="3600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845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EFEFEF"/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764124-1D9D-4EF5-9B05-F048DA83C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3294" y="1721922"/>
            <a:ext cx="4100848" cy="452056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獻祭預表耶穌救贖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200" dirty="0">
                <a:ea typeface="LiSu" panose="02010509060101010101" pitchFamily="49" charset="-122"/>
              </a:rPr>
              <a:t>The Sacrifice foretells salvation of Christ</a:t>
            </a:r>
          </a:p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律法預示聖靈內住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200" dirty="0">
                <a:ea typeface="FangSong" panose="02010609060101010101" pitchFamily="49" charset="-122"/>
              </a:rPr>
              <a:t>The Law reveals the indwelling of the Holy Spirit</a:t>
            </a:r>
          </a:p>
        </p:txBody>
      </p:sp>
      <p:pic>
        <p:nvPicPr>
          <p:cNvPr id="9" name="Picture 2" descr="Related image">
            <a:extLst>
              <a:ext uri="{FF2B5EF4-FFF2-40B4-BE49-F238E27FC236}">
                <a16:creationId xmlns:a16="http://schemas.microsoft.com/office/drawing/2014/main" id="{8FB78812-57BE-45D0-91F0-353047B9E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210" y="2286000"/>
            <a:ext cx="4896250" cy="348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2732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CE5F6-DCCE-4497-8043-0844C72C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983" y="744469"/>
            <a:ext cx="6280842" cy="1538130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LiSu" panose="02010509060101010101" pitchFamily="49" charset="-122"/>
                <a:ea typeface="LiSu" panose="02010509060101010101" pitchFamily="49" charset="-122"/>
              </a:rPr>
              <a:t>為什麼上帝揀選以色列人</a:t>
            </a:r>
            <a:r>
              <a:rPr lang="en-US" altLang="zh-TW" dirty="0">
                <a:latin typeface="LiSu" panose="02010509060101010101" pitchFamily="49" charset="-122"/>
                <a:ea typeface="LiSu" panose="02010509060101010101" pitchFamily="49" charset="-122"/>
              </a:rPr>
              <a:t>﹖</a:t>
            </a:r>
            <a:br>
              <a:rPr lang="en-US" altLang="zh-TW" dirty="0">
                <a:latin typeface="LiSu" panose="02010509060101010101" pitchFamily="49" charset="-122"/>
                <a:ea typeface="LiSu" panose="02010509060101010101" pitchFamily="49" charset="-122"/>
              </a:rPr>
            </a:br>
            <a:r>
              <a:rPr lang="en-US" altLang="zh-TW" sz="4000" dirty="0">
                <a:latin typeface="+mn-lt"/>
                <a:ea typeface="LiSu" panose="02010509060101010101" pitchFamily="49" charset="-122"/>
              </a:rPr>
              <a:t>Why did God choose Israel?</a:t>
            </a:r>
            <a:endParaRPr lang="en-US" sz="4000" dirty="0">
              <a:latin typeface="LiSu" panose="02010509060101010101" pitchFamily="49" charset="-122"/>
              <a:ea typeface="LiSu" panose="02010509060101010101" pitchFamily="49" charset="-122"/>
            </a:endParaRPr>
          </a:p>
        </p:txBody>
      </p:sp>
      <p:sp>
        <p:nvSpPr>
          <p:cNvPr id="135" name="Freeform 6">
            <a:extLst>
              <a:ext uri="{FF2B5EF4-FFF2-40B4-BE49-F238E27FC236}">
                <a16:creationId xmlns:a16="http://schemas.microsoft.com/office/drawing/2014/main" id="{B6C29DB0-17E9-42FF-986E-0B7F493F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9584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Freeform 6">
            <a:extLst>
              <a:ext uri="{FF2B5EF4-FFF2-40B4-BE49-F238E27FC236}">
                <a16:creationId xmlns:a16="http://schemas.microsoft.com/office/drawing/2014/main" id="{115AD956-A5B6-4760-B8B2-11E2DF6B0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60C15-5C50-423B-BBE3-8E8C2D909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5652" y="3059852"/>
            <a:ext cx="5976042" cy="2632736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上帝創造以色列民族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en-US" sz="3200" dirty="0">
                <a:ea typeface="LiSu" panose="02010509060101010101" pitchFamily="49" charset="-122"/>
              </a:rPr>
              <a:t>God creates a new nation of Israel</a:t>
            </a:r>
          </a:p>
          <a:p>
            <a:r>
              <a:rPr lang="zh-TW" altLang="en-US" sz="3600" dirty="0">
                <a:latin typeface="LiSu" panose="02010509060101010101" pitchFamily="49" charset="-122"/>
                <a:ea typeface="LiSu" panose="02010509060101010101" pitchFamily="49" charset="-122"/>
              </a:rPr>
              <a:t>上帝旨在拯救全人類</a:t>
            </a:r>
            <a:endParaRPr lang="en-US" altLang="zh-TW" sz="3600" dirty="0">
              <a:latin typeface="LiSu" panose="02010509060101010101" pitchFamily="49" charset="-122"/>
              <a:ea typeface="LiSu" panose="02010509060101010101" pitchFamily="49" charset="-122"/>
            </a:endParaRPr>
          </a:p>
          <a:p>
            <a:pPr marL="0" indent="0">
              <a:buNone/>
            </a:pPr>
            <a:r>
              <a:rPr lang="en-US" altLang="en-US" sz="3200" dirty="0">
                <a:ea typeface="LiSu" panose="02010509060101010101" pitchFamily="49" charset="-122"/>
              </a:rPr>
              <a:t>God plans to save mankind</a:t>
            </a:r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2C2EFD6A-6DEF-4DB2-A07D-C0131372F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023" y="1905466"/>
            <a:ext cx="2711105" cy="326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622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71AC044-CC30-4DA7-A839-7BE62D895BBA}"/>
              </a:ext>
            </a:extLst>
          </p:cNvPr>
          <p:cNvSpPr txBox="1">
            <a:spLocks/>
          </p:cNvSpPr>
          <p:nvPr/>
        </p:nvSpPr>
        <p:spPr>
          <a:xfrm>
            <a:off x="2124037" y="2486091"/>
            <a:ext cx="7943926" cy="1404591"/>
          </a:xfrm>
          <a:prstGeom prst="rect">
            <a:avLst/>
          </a:prstGeom>
          <a:solidFill>
            <a:schemeClr val="bg1"/>
          </a:solidFill>
          <a:ln w="25400" cap="sq">
            <a:solidFill>
              <a:schemeClr val="tx1"/>
            </a:solidFill>
            <a:miter lim="800000"/>
          </a:ln>
        </p:spPr>
        <p:txBody>
          <a:bodyPr vert="horz" wrap="square" lIns="91440" tIns="45720" rIns="91440" bIns="45720" rtlCol="0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以順服的心愛神</a:t>
            </a:r>
            <a:r>
              <a:rPr lang="en-US" altLang="zh-TW" sz="5400" dirty="0">
                <a:latin typeface="FangSong" panose="02010609060101010101" pitchFamily="49" charset="-122"/>
                <a:ea typeface="FangSong" panose="02010609060101010101" pitchFamily="49" charset="-122"/>
              </a:rPr>
              <a:t>!       </a:t>
            </a:r>
            <a:r>
              <a:rPr lang="en-US" altLang="zh-TW" sz="4800" dirty="0">
                <a:ea typeface="LiSu" panose="02010509060101010101" pitchFamily="49" charset="-122"/>
              </a:rPr>
              <a:t>Love God with an Obedient Heart!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28245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229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FangSong</vt:lpstr>
      <vt:lpstr>LiSu</vt:lpstr>
      <vt:lpstr>Arial</vt:lpstr>
      <vt:lpstr>Calibri</vt:lpstr>
      <vt:lpstr>Calibri Light</vt:lpstr>
      <vt:lpstr>Office Theme</vt:lpstr>
      <vt:lpstr> 認識爭戰的神  Knowing God as Our Warrior</vt:lpstr>
      <vt:lpstr>有條件的盟約 Conditional Covenants</vt:lpstr>
      <vt:lpstr>PowerPoint Presentation</vt:lpstr>
      <vt:lpstr>西乃之約 The Sinaitic Covenant (1)</vt:lpstr>
      <vt:lpstr>PowerPoint Presentation</vt:lpstr>
      <vt:lpstr>為什麼上帝揀選以色列人﹖ Why did God choose Israel?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認識爭戰的神  Knowing God as Our Warrior</dc:title>
  <dc:creator>Jinchang Chen</dc:creator>
  <cp:lastModifiedBy>Jinchang Chen</cp:lastModifiedBy>
  <cp:revision>1</cp:revision>
  <dcterms:created xsi:type="dcterms:W3CDTF">2019-11-26T20:11:13Z</dcterms:created>
  <dcterms:modified xsi:type="dcterms:W3CDTF">2019-11-26T21:37:50Z</dcterms:modified>
</cp:coreProperties>
</file>