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7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0C948-470B-401E-AB1F-8416D9F2D2B6}" v="154" dt="2019-09-11T18:01:41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23F0C948-470B-401E-AB1F-8416D9F2D2B6}"/>
    <pc:docChg chg="undo custSel mod addSld delSld modSld sldOrd">
      <pc:chgData name="Jinchang Chen" userId="bdf08ddc82ea3892" providerId="LiveId" clId="{23F0C948-470B-401E-AB1F-8416D9F2D2B6}" dt="2019-09-11T21:28:41.712" v="1778" actId="20577"/>
      <pc:docMkLst>
        <pc:docMk/>
      </pc:docMkLst>
      <pc:sldChg chg="ord">
        <pc:chgData name="Jinchang Chen" userId="bdf08ddc82ea3892" providerId="LiveId" clId="{23F0C948-470B-401E-AB1F-8416D9F2D2B6}" dt="2019-09-11T17:47:34.402" v="1717"/>
        <pc:sldMkLst>
          <pc:docMk/>
          <pc:sldMk cId="2808723239" sldId="256"/>
        </pc:sldMkLst>
      </pc:sldChg>
      <pc:sldChg chg="addSp delSp modSp">
        <pc:chgData name="Jinchang Chen" userId="bdf08ddc82ea3892" providerId="LiveId" clId="{23F0C948-470B-401E-AB1F-8416D9F2D2B6}" dt="2019-09-11T18:03:09.219" v="1773" actId="20577"/>
        <pc:sldMkLst>
          <pc:docMk/>
          <pc:sldMk cId="1693060073" sldId="257"/>
        </pc:sldMkLst>
        <pc:spChg chg="mod">
          <ac:chgData name="Jinchang Chen" userId="bdf08ddc82ea3892" providerId="LiveId" clId="{23F0C948-470B-401E-AB1F-8416D9F2D2B6}" dt="2019-09-11T18:02:23.935" v="1766" actId="20577"/>
          <ac:spMkLst>
            <pc:docMk/>
            <pc:sldMk cId="1693060073" sldId="257"/>
            <ac:spMk id="2" creationId="{BB2A14D5-FD59-4AFB-8358-AF82E31B01BA}"/>
          </ac:spMkLst>
        </pc:spChg>
        <pc:spChg chg="mod ord">
          <ac:chgData name="Jinchang Chen" userId="bdf08ddc82ea3892" providerId="LiveId" clId="{23F0C948-470B-401E-AB1F-8416D9F2D2B6}" dt="2019-09-11T18:03:09.219" v="1773" actId="20577"/>
          <ac:spMkLst>
            <pc:docMk/>
            <pc:sldMk cId="1693060073" sldId="257"/>
            <ac:spMk id="3" creationId="{EF8BFD12-F763-462D-B20A-31E2B9A6A7FE}"/>
          </ac:spMkLst>
        </pc:spChg>
        <pc:spChg chg="add del">
          <ac:chgData name="Jinchang Chen" userId="bdf08ddc82ea3892" providerId="LiveId" clId="{23F0C948-470B-401E-AB1F-8416D9F2D2B6}" dt="2019-09-11T18:00:15.831" v="1753" actId="26606"/>
          <ac:spMkLst>
            <pc:docMk/>
            <pc:sldMk cId="1693060073" sldId="257"/>
            <ac:spMk id="80" creationId="{569C1A01-6FB5-43CE-ADCC-936728ACAC0D}"/>
          </ac:spMkLst>
        </pc:spChg>
        <pc:spChg chg="add del">
          <ac:chgData name="Jinchang Chen" userId="bdf08ddc82ea3892" providerId="LiveId" clId="{23F0C948-470B-401E-AB1F-8416D9F2D2B6}" dt="2019-09-11T18:01:46.778" v="1759" actId="26606"/>
          <ac:spMkLst>
            <pc:docMk/>
            <pc:sldMk cId="1693060073" sldId="257"/>
            <ac:spMk id="137" creationId="{4038CB10-1F5C-4D54-9DF7-12586DE5B007}"/>
          </ac:spMkLst>
        </pc:spChg>
        <pc:spChg chg="del">
          <ac:chgData name="Jinchang Chen" userId="bdf08ddc82ea3892" providerId="LiveId" clId="{23F0C948-470B-401E-AB1F-8416D9F2D2B6}" dt="2019-09-11T17:18:35.160" v="1444" actId="26606"/>
          <ac:spMkLst>
            <pc:docMk/>
            <pc:sldMk cId="1693060073" sldId="257"/>
            <ac:spMk id="139" creationId="{F263A0B5-F8C4-4116-809F-78A768EA79A6}"/>
          </ac:spMkLst>
        </pc:spChg>
        <pc:spChg chg="add">
          <ac:chgData name="Jinchang Chen" userId="bdf08ddc82ea3892" providerId="LiveId" clId="{23F0C948-470B-401E-AB1F-8416D9F2D2B6}" dt="2019-09-11T18:01:46.778" v="1759" actId="26606"/>
          <ac:spMkLst>
            <pc:docMk/>
            <pc:sldMk cId="1693060073" sldId="257"/>
            <ac:spMk id="192" creationId="{4038CB10-1F5C-4D54-9DF7-12586DE5B007}"/>
          </ac:spMkLst>
        </pc:spChg>
        <pc:spChg chg="add">
          <ac:chgData name="Jinchang Chen" userId="bdf08ddc82ea3892" providerId="LiveId" clId="{23F0C948-470B-401E-AB1F-8416D9F2D2B6}" dt="2019-09-11T18:01:46.778" v="1759" actId="26606"/>
          <ac:spMkLst>
            <pc:docMk/>
            <pc:sldMk cId="1693060073" sldId="257"/>
            <ac:spMk id="193" creationId="{73ED6512-6858-4552-B699-9A97FE9A4EA2}"/>
          </ac:spMkLst>
        </pc:spChg>
        <pc:spChg chg="add del">
          <ac:chgData name="Jinchang Chen" userId="bdf08ddc82ea3892" providerId="LiveId" clId="{23F0C948-470B-401E-AB1F-8416D9F2D2B6}" dt="2019-09-11T17:24:48.559" v="1486" actId="26606"/>
          <ac:spMkLst>
            <pc:docMk/>
            <pc:sldMk cId="1693060073" sldId="257"/>
            <ac:spMk id="201" creationId="{569C1A01-6FB5-43CE-ADCC-936728ACAC0D}"/>
          </ac:spMkLst>
        </pc:spChg>
        <pc:spChg chg="del">
          <ac:chgData name="Jinchang Chen" userId="bdf08ddc82ea3892" providerId="LiveId" clId="{23F0C948-470B-401E-AB1F-8416D9F2D2B6}" dt="2019-09-11T17:18:35.160" v="1444" actId="26606"/>
          <ac:spMkLst>
            <pc:docMk/>
            <pc:sldMk cId="1693060073" sldId="257"/>
            <ac:spMk id="1030" creationId="{46F7435D-E3DB-47B1-BA61-B00ACC83A9DE}"/>
          </ac:spMkLst>
        </pc:spChg>
        <pc:spChg chg="add del">
          <ac:chgData name="Jinchang Chen" userId="bdf08ddc82ea3892" providerId="LiveId" clId="{23F0C948-470B-401E-AB1F-8416D9F2D2B6}" dt="2019-09-11T18:01:46.778" v="1759" actId="26606"/>
          <ac:spMkLst>
            <pc:docMk/>
            <pc:sldMk cId="1693060073" sldId="257"/>
            <ac:spMk id="2054" creationId="{73ED6512-6858-4552-B699-9A97FE9A4EA2}"/>
          </ac:spMkLst>
        </pc:spChg>
        <pc:picChg chg="add del mod">
          <ac:chgData name="Jinchang Chen" userId="bdf08ddc82ea3892" providerId="LiveId" clId="{23F0C948-470B-401E-AB1F-8416D9F2D2B6}" dt="2019-09-11T18:01:08.121" v="1757"/>
          <ac:picMkLst>
            <pc:docMk/>
            <pc:sldMk cId="1693060073" sldId="257"/>
            <ac:picMk id="4" creationId="{3F9D04E5-6E25-435D-BAFD-A65D3F34B69E}"/>
          </ac:picMkLst>
        </pc:picChg>
        <pc:picChg chg="add del mod ord">
          <ac:chgData name="Jinchang Chen" userId="bdf08ddc82ea3892" providerId="LiveId" clId="{23F0C948-470B-401E-AB1F-8416D9F2D2B6}" dt="2019-09-11T17:57:44.647" v="1751"/>
          <ac:picMkLst>
            <pc:docMk/>
            <pc:sldMk cId="1693060073" sldId="257"/>
            <ac:picMk id="9" creationId="{470BEE2E-4185-477A-8CB1-317482F983A9}"/>
          </ac:picMkLst>
        </pc:picChg>
        <pc:picChg chg="add del">
          <ac:chgData name="Jinchang Chen" userId="bdf08ddc82ea3892" providerId="LiveId" clId="{23F0C948-470B-401E-AB1F-8416D9F2D2B6}" dt="2019-09-11T18:00:15.831" v="1753" actId="26606"/>
          <ac:picMkLst>
            <pc:docMk/>
            <pc:sldMk cId="1693060073" sldId="257"/>
            <ac:picMk id="78" creationId="{EE09A529-E47C-4634-BB98-0A9526C372B4}"/>
          </ac:picMkLst>
        </pc:picChg>
        <pc:picChg chg="add del">
          <ac:chgData name="Jinchang Chen" userId="bdf08ddc82ea3892" providerId="LiveId" clId="{23F0C948-470B-401E-AB1F-8416D9F2D2B6}" dt="2019-09-11T17:24:48.559" v="1486" actId="26606"/>
          <ac:picMkLst>
            <pc:docMk/>
            <pc:sldMk cId="1693060073" sldId="257"/>
            <ac:picMk id="199" creationId="{EE09A529-E47C-4634-BB98-0A9526C372B4}"/>
          </ac:picMkLst>
        </pc:picChg>
        <pc:picChg chg="add del mod ord">
          <ac:chgData name="Jinchang Chen" userId="bdf08ddc82ea3892" providerId="LiveId" clId="{23F0C948-470B-401E-AB1F-8416D9F2D2B6}" dt="2019-09-11T17:23:42.695" v="1481"/>
          <ac:picMkLst>
            <pc:docMk/>
            <pc:sldMk cId="1693060073" sldId="257"/>
            <ac:picMk id="2050" creationId="{AEE341C4-C5CC-42B8-AC1B-91AF3AEC3268}"/>
          </ac:picMkLst>
        </pc:picChg>
        <pc:picChg chg="add del mod">
          <ac:chgData name="Jinchang Chen" userId="bdf08ddc82ea3892" providerId="LiveId" clId="{23F0C948-470B-401E-AB1F-8416D9F2D2B6}" dt="2019-09-11T18:00:59.152" v="1756"/>
          <ac:picMkLst>
            <pc:docMk/>
            <pc:sldMk cId="1693060073" sldId="257"/>
            <ac:picMk id="2052" creationId="{04F45A4F-E412-4102-A964-762F26E165B7}"/>
          </ac:picMkLst>
        </pc:picChg>
        <pc:picChg chg="add mod">
          <ac:chgData name="Jinchang Chen" userId="bdf08ddc82ea3892" providerId="LiveId" clId="{23F0C948-470B-401E-AB1F-8416D9F2D2B6}" dt="2019-09-11T18:01:46.778" v="1759" actId="26606"/>
          <ac:picMkLst>
            <pc:docMk/>
            <pc:sldMk cId="1693060073" sldId="257"/>
            <ac:picMk id="2056" creationId="{9E2A0352-46D8-428E-B003-DCB67383FA7A}"/>
          </ac:picMkLst>
        </pc:picChg>
      </pc:sldChg>
      <pc:sldChg chg="addSp delSp modSp">
        <pc:chgData name="Jinchang Chen" userId="bdf08ddc82ea3892" providerId="LiveId" clId="{23F0C948-470B-401E-AB1F-8416D9F2D2B6}" dt="2019-09-11T17:40:14.825" v="1663" actId="255"/>
        <pc:sldMkLst>
          <pc:docMk/>
          <pc:sldMk cId="3847622551" sldId="259"/>
        </pc:sldMkLst>
        <pc:spChg chg="mod">
          <ac:chgData name="Jinchang Chen" userId="bdf08ddc82ea3892" providerId="LiveId" clId="{23F0C948-470B-401E-AB1F-8416D9F2D2B6}" dt="2019-09-11T17:39:53.523" v="1659" actId="255"/>
          <ac:spMkLst>
            <pc:docMk/>
            <pc:sldMk cId="3847622551" sldId="259"/>
            <ac:spMk id="2" creationId="{089CE5F6-DCCE-4497-8043-0844C72C2265}"/>
          </ac:spMkLst>
        </pc:spChg>
        <pc:spChg chg="mod ord">
          <ac:chgData name="Jinchang Chen" userId="bdf08ddc82ea3892" providerId="LiveId" clId="{23F0C948-470B-401E-AB1F-8416D9F2D2B6}" dt="2019-09-11T17:40:14.825" v="1663" actId="255"/>
          <ac:spMkLst>
            <pc:docMk/>
            <pc:sldMk cId="3847622551" sldId="259"/>
            <ac:spMk id="3" creationId="{1E460C15-5C50-423B-BBE3-8E8C2D909010}"/>
          </ac:spMkLst>
        </pc:spChg>
        <pc:spChg chg="add">
          <ac:chgData name="Jinchang Chen" userId="bdf08ddc82ea3892" providerId="LiveId" clId="{23F0C948-470B-401E-AB1F-8416D9F2D2B6}" dt="2019-09-11T17:39:42.965" v="1658" actId="26606"/>
          <ac:spMkLst>
            <pc:docMk/>
            <pc:sldMk cId="3847622551" sldId="259"/>
            <ac:spMk id="75" creationId="{4038CB10-1F5C-4D54-9DF7-12586DE5B007}"/>
          </ac:spMkLst>
        </pc:spChg>
        <pc:spChg chg="add">
          <ac:chgData name="Jinchang Chen" userId="bdf08ddc82ea3892" providerId="LiveId" clId="{23F0C948-470B-401E-AB1F-8416D9F2D2B6}" dt="2019-09-11T17:39:42.965" v="1658" actId="26606"/>
          <ac:spMkLst>
            <pc:docMk/>
            <pc:sldMk cId="3847622551" sldId="259"/>
            <ac:spMk id="77" creationId="{73ED6512-6858-4552-B699-9A97FE9A4EA2}"/>
          </ac:spMkLst>
        </pc:spChg>
        <pc:spChg chg="del">
          <ac:chgData name="Jinchang Chen" userId="bdf08ddc82ea3892" providerId="LiveId" clId="{23F0C948-470B-401E-AB1F-8416D9F2D2B6}" dt="2019-09-11T17:32:02.888" v="1580" actId="26606"/>
          <ac:spMkLst>
            <pc:docMk/>
            <pc:sldMk cId="3847622551" sldId="259"/>
            <ac:spMk id="78" creationId="{4038CB10-1F5C-4D54-9DF7-12586DE5B007}"/>
          </ac:spMkLst>
        </pc:spChg>
        <pc:spChg chg="del">
          <ac:chgData name="Jinchang Chen" userId="bdf08ddc82ea3892" providerId="LiveId" clId="{23F0C948-470B-401E-AB1F-8416D9F2D2B6}" dt="2019-09-11T17:32:02.888" v="1580" actId="26606"/>
          <ac:spMkLst>
            <pc:docMk/>
            <pc:sldMk cId="3847622551" sldId="259"/>
            <ac:spMk id="80" creationId="{73ED6512-6858-4552-B699-9A97FE9A4EA2}"/>
          </ac:spMkLst>
        </pc:spChg>
        <pc:spChg chg="add del">
          <ac:chgData name="Jinchang Chen" userId="bdf08ddc82ea3892" providerId="LiveId" clId="{23F0C948-470B-401E-AB1F-8416D9F2D2B6}" dt="2019-09-11T17:39:42.965" v="1658" actId="26606"/>
          <ac:spMkLst>
            <pc:docMk/>
            <pc:sldMk cId="3847622551" sldId="259"/>
            <ac:spMk id="135" creationId="{4038CB10-1F5C-4D54-9DF7-12586DE5B007}"/>
          </ac:spMkLst>
        </pc:spChg>
        <pc:spChg chg="add del">
          <ac:chgData name="Jinchang Chen" userId="bdf08ddc82ea3892" providerId="LiveId" clId="{23F0C948-470B-401E-AB1F-8416D9F2D2B6}" dt="2019-09-11T17:39:42.965" v="1658" actId="26606"/>
          <ac:spMkLst>
            <pc:docMk/>
            <pc:sldMk cId="3847622551" sldId="259"/>
            <ac:spMk id="137" creationId="{73ED6512-6858-4552-B699-9A97FE9A4EA2}"/>
          </ac:spMkLst>
        </pc:spChg>
        <pc:picChg chg="add del mod">
          <ac:chgData name="Jinchang Chen" userId="bdf08ddc82ea3892" providerId="LiveId" clId="{23F0C948-470B-401E-AB1F-8416D9F2D2B6}" dt="2019-09-11T17:33:59.651" v="1591"/>
          <ac:picMkLst>
            <pc:docMk/>
            <pc:sldMk cId="3847622551" sldId="259"/>
            <ac:picMk id="4098" creationId="{F2524EC7-9D17-4EF7-9881-10C6BB2FCC0A}"/>
          </ac:picMkLst>
        </pc:picChg>
        <pc:picChg chg="add mod">
          <ac:chgData name="Jinchang Chen" userId="bdf08ddc82ea3892" providerId="LiveId" clId="{23F0C948-470B-401E-AB1F-8416D9F2D2B6}" dt="2019-09-11T17:39:42.965" v="1658" actId="26606"/>
          <ac:picMkLst>
            <pc:docMk/>
            <pc:sldMk cId="3847622551" sldId="259"/>
            <ac:picMk id="4100" creationId="{79631E9E-13B2-4409-A5AC-2A3C08923687}"/>
          </ac:picMkLst>
        </pc:picChg>
      </pc:sldChg>
      <pc:sldChg chg="addSp delSp modSp mod setBg setClrOvrMap">
        <pc:chgData name="Jinchang Chen" userId="bdf08ddc82ea3892" providerId="LiveId" clId="{23F0C948-470B-401E-AB1F-8416D9F2D2B6}" dt="2019-09-11T17:41:03.909" v="1672" actId="1076"/>
        <pc:sldMkLst>
          <pc:docMk/>
          <pc:sldMk cId="2123676508" sldId="260"/>
        </pc:sldMkLst>
        <pc:spChg chg="mod">
          <ac:chgData name="Jinchang Chen" userId="bdf08ddc82ea3892" providerId="LiveId" clId="{23F0C948-470B-401E-AB1F-8416D9F2D2B6}" dt="2019-09-11T17:40:57.823" v="1671" actId="1076"/>
          <ac:spMkLst>
            <pc:docMk/>
            <pc:sldMk cId="2123676508" sldId="260"/>
            <ac:spMk id="2" creationId="{8B5C4AD3-9226-4C63-99CE-E9BD1CEE52DF}"/>
          </ac:spMkLst>
        </pc:spChg>
        <pc:spChg chg="mod">
          <ac:chgData name="Jinchang Chen" userId="bdf08ddc82ea3892" providerId="LiveId" clId="{23F0C948-470B-401E-AB1F-8416D9F2D2B6}" dt="2019-09-11T17:41:03.909" v="1672" actId="1076"/>
          <ac:spMkLst>
            <pc:docMk/>
            <pc:sldMk cId="2123676508" sldId="260"/>
            <ac:spMk id="3" creationId="{9BA59022-E0FA-4CDD-8CEC-6ABFCE79A4DD}"/>
          </ac:spMkLst>
        </pc:spChg>
        <pc:spChg chg="del">
          <ac:chgData name="Jinchang Chen" userId="bdf08ddc82ea3892" providerId="LiveId" clId="{23F0C948-470B-401E-AB1F-8416D9F2D2B6}" dt="2019-09-11T17:33:51.483" v="1589" actId="26606"/>
          <ac:spMkLst>
            <pc:docMk/>
            <pc:sldMk cId="2123676508" sldId="260"/>
            <ac:spMk id="139" creationId="{CF62D2A7-8207-488C-9F46-316BA81A16C8}"/>
          </ac:spMkLst>
        </pc:spChg>
        <pc:picChg chg="add mod">
          <ac:chgData name="Jinchang Chen" userId="bdf08ddc82ea3892" providerId="LiveId" clId="{23F0C948-470B-401E-AB1F-8416D9F2D2B6}" dt="2019-09-11T17:36:28.372" v="1630" actId="1076"/>
          <ac:picMkLst>
            <pc:docMk/>
            <pc:sldMk cId="2123676508" sldId="260"/>
            <ac:picMk id="5" creationId="{986BAAEF-BC16-40A4-AC4C-84B850EF50ED}"/>
          </ac:picMkLst>
        </pc:picChg>
      </pc:sldChg>
      <pc:sldChg chg="modSp">
        <pc:chgData name="Jinchang Chen" userId="bdf08ddc82ea3892" providerId="LiveId" clId="{23F0C948-470B-401E-AB1F-8416D9F2D2B6}" dt="2019-09-11T17:48:49.497" v="1720"/>
        <pc:sldMkLst>
          <pc:docMk/>
          <pc:sldMk cId="3728245412" sldId="261"/>
        </pc:sldMkLst>
        <pc:spChg chg="mod">
          <ac:chgData name="Jinchang Chen" userId="bdf08ddc82ea3892" providerId="LiveId" clId="{23F0C948-470B-401E-AB1F-8416D9F2D2B6}" dt="2019-09-11T17:48:49.497" v="1720"/>
          <ac:spMkLst>
            <pc:docMk/>
            <pc:sldMk cId="3728245412" sldId="261"/>
            <ac:spMk id="3" creationId="{B71AC044-CC30-4DA7-A839-7BE62D895BBA}"/>
          </ac:spMkLst>
        </pc:spChg>
      </pc:sldChg>
      <pc:sldChg chg="addSp delSp modSp add mod ord setBg setClrOvrMap">
        <pc:chgData name="Jinchang Chen" userId="bdf08ddc82ea3892" providerId="LiveId" clId="{23F0C948-470B-401E-AB1F-8416D9F2D2B6}" dt="2019-09-11T17:57:10.456" v="1750" actId="2711"/>
        <pc:sldMkLst>
          <pc:docMk/>
          <pc:sldMk cId="471797368" sldId="262"/>
        </pc:sldMkLst>
        <pc:spChg chg="mod ord">
          <ac:chgData name="Jinchang Chen" userId="bdf08ddc82ea3892" providerId="LiveId" clId="{23F0C948-470B-401E-AB1F-8416D9F2D2B6}" dt="2019-09-11T17:57:10.456" v="1750" actId="2711"/>
          <ac:spMkLst>
            <pc:docMk/>
            <pc:sldMk cId="471797368" sldId="262"/>
            <ac:spMk id="2" creationId="{65CCAB00-CDF9-4A80-B0B9-DAA1E68A305F}"/>
          </ac:spMkLst>
        </pc:spChg>
        <pc:spChg chg="del">
          <ac:chgData name="Jinchang Chen" userId="bdf08ddc82ea3892" providerId="LiveId" clId="{23F0C948-470B-401E-AB1F-8416D9F2D2B6}" dt="2019-09-11T16:58:25.873" v="936"/>
          <ac:spMkLst>
            <pc:docMk/>
            <pc:sldMk cId="471797368" sldId="262"/>
            <ac:spMk id="3" creationId="{63238BC0-A94C-4463-B1AB-EB4EB257B5B6}"/>
          </ac:spMkLst>
        </pc:spChg>
        <pc:spChg chg="add del">
          <ac:chgData name="Jinchang Chen" userId="bdf08ddc82ea3892" providerId="LiveId" clId="{23F0C948-470B-401E-AB1F-8416D9F2D2B6}" dt="2019-09-11T17:18:07.633" v="1438" actId="26606"/>
          <ac:spMkLst>
            <pc:docMk/>
            <pc:sldMk cId="471797368" sldId="262"/>
            <ac:spMk id="75" creationId="{823AC064-BC96-4F32-8AE1-B2FD38754823}"/>
          </ac:spMkLst>
        </pc:spChg>
        <pc:spChg chg="add del">
          <ac:chgData name="Jinchang Chen" userId="bdf08ddc82ea3892" providerId="LiveId" clId="{23F0C948-470B-401E-AB1F-8416D9F2D2B6}" dt="2019-09-11T17:51:33.746" v="1723" actId="26606"/>
          <ac:spMkLst>
            <pc:docMk/>
            <pc:sldMk cId="471797368" sldId="262"/>
            <ac:spMk id="81" creationId="{02E941BD-027E-419D-A57B-79D61423B642}"/>
          </ac:spMkLst>
        </pc:spChg>
        <pc:spChg chg="add">
          <ac:chgData name="Jinchang Chen" userId="bdf08ddc82ea3892" providerId="LiveId" clId="{23F0C948-470B-401E-AB1F-8416D9F2D2B6}" dt="2019-09-11T17:56:02.681" v="1740" actId="26606"/>
          <ac:spMkLst>
            <pc:docMk/>
            <pc:sldMk cId="471797368" sldId="262"/>
            <ac:spMk id="85" creationId="{ED49FE6D-E54D-4A15-9572-966ED42F812E}"/>
          </ac:spMkLst>
        </pc:spChg>
        <pc:spChg chg="add del">
          <ac:chgData name="Jinchang Chen" userId="bdf08ddc82ea3892" providerId="LiveId" clId="{23F0C948-470B-401E-AB1F-8416D9F2D2B6}" dt="2019-09-11T17:18:07.026" v="1437" actId="26606"/>
          <ac:spMkLst>
            <pc:docMk/>
            <pc:sldMk cId="471797368" sldId="262"/>
            <ac:spMk id="139" creationId="{FBC3EAFD-A275-4F9B-8F62-72B6678F35A8}"/>
          </ac:spMkLst>
        </pc:spChg>
        <pc:spChg chg="add del">
          <ac:chgData name="Jinchang Chen" userId="bdf08ddc82ea3892" providerId="LiveId" clId="{23F0C948-470B-401E-AB1F-8416D9F2D2B6}" dt="2019-09-11T17:18:07.026" v="1437" actId="26606"/>
          <ac:spMkLst>
            <pc:docMk/>
            <pc:sldMk cId="471797368" sldId="262"/>
            <ac:spMk id="141" creationId="{06E64A6D-2B9F-4AAD-AB42-A61BAF01AC12}"/>
          </ac:spMkLst>
        </pc:spChg>
        <pc:spChg chg="add del">
          <ac:chgData name="Jinchang Chen" userId="bdf08ddc82ea3892" providerId="LiveId" clId="{23F0C948-470B-401E-AB1F-8416D9F2D2B6}" dt="2019-09-11T17:56:02.681" v="1740" actId="26606"/>
          <ac:spMkLst>
            <pc:docMk/>
            <pc:sldMk cId="471797368" sldId="262"/>
            <ac:spMk id="1038" creationId="{ED49FE6D-E54D-4A15-9572-966ED42F812E}"/>
          </ac:spMkLst>
        </pc:spChg>
        <pc:picChg chg="add del">
          <ac:chgData name="Jinchang Chen" userId="bdf08ddc82ea3892" providerId="LiveId" clId="{23F0C948-470B-401E-AB1F-8416D9F2D2B6}" dt="2019-09-11T17:24:27.869" v="1483"/>
          <ac:picMkLst>
            <pc:docMk/>
            <pc:sldMk cId="471797368" sldId="262"/>
            <ac:picMk id="4" creationId="{A1C3291E-8E22-413E-9D2F-8BD5F126A7EE}"/>
          </ac:picMkLst>
        </pc:picChg>
        <pc:picChg chg="add del mod">
          <ac:chgData name="Jinchang Chen" userId="bdf08ddc82ea3892" providerId="LiveId" clId="{23F0C948-470B-401E-AB1F-8416D9F2D2B6}" dt="2019-09-11T17:55:48.590" v="1738"/>
          <ac:picMkLst>
            <pc:docMk/>
            <pc:sldMk cId="471797368" sldId="262"/>
            <ac:picMk id="5" creationId="{5CA6487F-CF1C-4AE0-BCAF-1A26049E5909}"/>
          </ac:picMkLst>
        </pc:picChg>
        <pc:picChg chg="add mod">
          <ac:chgData name="Jinchang Chen" userId="bdf08ddc82ea3892" providerId="LiveId" clId="{23F0C948-470B-401E-AB1F-8416D9F2D2B6}" dt="2019-09-11T17:56:02.681" v="1740" actId="26606"/>
          <ac:picMkLst>
            <pc:docMk/>
            <pc:sldMk cId="471797368" sldId="262"/>
            <ac:picMk id="6" creationId="{46C70CFE-6E34-468A-9AEA-015CFE870019}"/>
          </ac:picMkLst>
        </pc:picChg>
        <pc:picChg chg="add del">
          <ac:chgData name="Jinchang Chen" userId="bdf08ddc82ea3892" providerId="LiveId" clId="{23F0C948-470B-401E-AB1F-8416D9F2D2B6}" dt="2019-09-11T17:18:07.026" v="1437" actId="26606"/>
          <ac:picMkLst>
            <pc:docMk/>
            <pc:sldMk cId="471797368" sldId="262"/>
            <ac:picMk id="143" creationId="{C51881DD-AD85-41BE-8A49-C2FB45800E10}"/>
          </ac:picMkLst>
        </pc:picChg>
        <pc:picChg chg="add del">
          <ac:chgData name="Jinchang Chen" userId="bdf08ddc82ea3892" providerId="LiveId" clId="{23F0C948-470B-401E-AB1F-8416D9F2D2B6}" dt="2019-09-11T17:15:56.188" v="1429"/>
          <ac:picMkLst>
            <pc:docMk/>
            <pc:sldMk cId="471797368" sldId="262"/>
            <ac:picMk id="1026" creationId="{B3270673-03CB-4FE8-9E35-A972FC7F3478}"/>
          </ac:picMkLst>
        </pc:picChg>
        <pc:picChg chg="add del">
          <ac:chgData name="Jinchang Chen" userId="bdf08ddc82ea3892" providerId="LiveId" clId="{23F0C948-470B-401E-AB1F-8416D9F2D2B6}" dt="2019-09-11T17:16:51.008" v="1431"/>
          <ac:picMkLst>
            <pc:docMk/>
            <pc:sldMk cId="471797368" sldId="262"/>
            <ac:picMk id="1028" creationId="{9D275FBE-C4F2-4350-816B-2411751FE65A}"/>
          </ac:picMkLst>
        </pc:picChg>
        <pc:picChg chg="add del mod">
          <ac:chgData name="Jinchang Chen" userId="bdf08ddc82ea3892" providerId="LiveId" clId="{23F0C948-470B-401E-AB1F-8416D9F2D2B6}" dt="2019-09-11T17:18:25.527" v="1442"/>
          <ac:picMkLst>
            <pc:docMk/>
            <pc:sldMk cId="471797368" sldId="262"/>
            <ac:picMk id="1030" creationId="{63AF12C2-FF6E-46D7-A2B4-C2383DFD35F4}"/>
          </ac:picMkLst>
        </pc:picChg>
        <pc:picChg chg="add del mod">
          <ac:chgData name="Jinchang Chen" userId="bdf08ddc82ea3892" providerId="LiveId" clId="{23F0C948-470B-401E-AB1F-8416D9F2D2B6}" dt="2019-09-11T17:51:25.253" v="1722"/>
          <ac:picMkLst>
            <pc:docMk/>
            <pc:sldMk cId="471797368" sldId="262"/>
            <ac:picMk id="1034" creationId="{73C32C0B-D946-4F83-8DE2-793767EABDCE}"/>
          </ac:picMkLst>
        </pc:picChg>
        <pc:picChg chg="add del">
          <ac:chgData name="Jinchang Chen" userId="bdf08ddc82ea3892" providerId="LiveId" clId="{23F0C948-470B-401E-AB1F-8416D9F2D2B6}" dt="2019-09-11T17:51:33.746" v="1723" actId="26606"/>
          <ac:picMkLst>
            <pc:docMk/>
            <pc:sldMk cId="471797368" sldId="262"/>
            <ac:picMk id="1036" creationId="{DEF28D5B-2926-4FE4-BF22-EA37C737E8FE}"/>
          </ac:picMkLst>
        </pc:picChg>
        <pc:cxnChg chg="add del">
          <ac:chgData name="Jinchang Chen" userId="bdf08ddc82ea3892" providerId="LiveId" clId="{23F0C948-470B-401E-AB1F-8416D9F2D2B6}" dt="2019-09-11T17:18:07.633" v="1438" actId="26606"/>
          <ac:cxnSpMkLst>
            <pc:docMk/>
            <pc:sldMk cId="471797368" sldId="262"/>
            <ac:cxnSpMk id="77" creationId="{7E7C77BC-7138-40B1-A15B-20F57A494629}"/>
          </ac:cxnSpMkLst>
        </pc:cxnChg>
        <pc:cxnChg chg="add del">
          <ac:chgData name="Jinchang Chen" userId="bdf08ddc82ea3892" providerId="LiveId" clId="{23F0C948-470B-401E-AB1F-8416D9F2D2B6}" dt="2019-09-11T17:44:42.169" v="1680" actId="26606"/>
          <ac:cxnSpMkLst>
            <pc:docMk/>
            <pc:sldMk cId="471797368" sldId="262"/>
            <ac:cxnSpMk id="79" creationId="{E126E481-B945-4179-BD79-05E96E9B29E1}"/>
          </ac:cxnSpMkLst>
        </pc:cxnChg>
        <pc:cxnChg chg="add">
          <ac:chgData name="Jinchang Chen" userId="bdf08ddc82ea3892" providerId="LiveId" clId="{23F0C948-470B-401E-AB1F-8416D9F2D2B6}" dt="2019-09-11T17:56:02.681" v="1740" actId="26606"/>
          <ac:cxnSpMkLst>
            <pc:docMk/>
            <pc:sldMk cId="471797368" sldId="262"/>
            <ac:cxnSpMk id="87" creationId="{EAFC8083-BBFA-464C-A805-4E844F66B23B}"/>
          </ac:cxnSpMkLst>
        </pc:cxnChg>
        <pc:cxnChg chg="add">
          <ac:chgData name="Jinchang Chen" userId="bdf08ddc82ea3892" providerId="LiveId" clId="{23F0C948-470B-401E-AB1F-8416D9F2D2B6}" dt="2019-09-11T17:56:02.681" v="1740" actId="26606"/>
          <ac:cxnSpMkLst>
            <pc:docMk/>
            <pc:sldMk cId="471797368" sldId="262"/>
            <ac:cxnSpMk id="89" creationId="{CC752BC6-CDD2-4020-8DCF-B5E813CD3A55}"/>
          </ac:cxnSpMkLst>
        </pc:cxnChg>
        <pc:cxnChg chg="add del">
          <ac:chgData name="Jinchang Chen" userId="bdf08ddc82ea3892" providerId="LiveId" clId="{23F0C948-470B-401E-AB1F-8416D9F2D2B6}" dt="2019-09-11T17:18:07.026" v="1437" actId="26606"/>
          <ac:cxnSpMkLst>
            <pc:docMk/>
            <pc:sldMk cId="471797368" sldId="262"/>
            <ac:cxnSpMk id="145" creationId="{9AD20FE8-ED02-4CDE-83B1-A1436305C3DC}"/>
          </ac:cxnSpMkLst>
        </pc:cxnChg>
        <pc:cxnChg chg="add del">
          <ac:chgData name="Jinchang Chen" userId="bdf08ddc82ea3892" providerId="LiveId" clId="{23F0C948-470B-401E-AB1F-8416D9F2D2B6}" dt="2019-09-11T17:56:02.681" v="1740" actId="26606"/>
          <ac:cxnSpMkLst>
            <pc:docMk/>
            <pc:sldMk cId="471797368" sldId="262"/>
            <ac:cxnSpMk id="147" creationId="{EAFC8083-BBFA-464C-A805-4E844F66B23B}"/>
          </ac:cxnSpMkLst>
        </pc:cxnChg>
        <pc:cxnChg chg="add del">
          <ac:chgData name="Jinchang Chen" userId="bdf08ddc82ea3892" providerId="LiveId" clId="{23F0C948-470B-401E-AB1F-8416D9F2D2B6}" dt="2019-09-11T17:56:02.681" v="1740" actId="26606"/>
          <ac:cxnSpMkLst>
            <pc:docMk/>
            <pc:sldMk cId="471797368" sldId="262"/>
            <ac:cxnSpMk id="149" creationId="{CC752BC6-CDD2-4020-8DCF-B5E813CD3A55}"/>
          </ac:cxnSpMkLst>
        </pc:cxnChg>
        <pc:cxnChg chg="add del">
          <ac:chgData name="Jinchang Chen" userId="bdf08ddc82ea3892" providerId="LiveId" clId="{23F0C948-470B-401E-AB1F-8416D9F2D2B6}" dt="2019-09-11T17:18:24.964" v="1441" actId="26606"/>
          <ac:cxnSpMkLst>
            <pc:docMk/>
            <pc:sldMk cId="471797368" sldId="262"/>
            <ac:cxnSpMk id="1032" creationId="{E126E481-B945-4179-BD79-05E96E9B29E1}"/>
          </ac:cxnSpMkLst>
        </pc:cxnChg>
      </pc:sldChg>
      <pc:sldChg chg="del">
        <pc:chgData name="Jinchang Chen" userId="bdf08ddc82ea3892" providerId="LiveId" clId="{23F0C948-470B-401E-AB1F-8416D9F2D2B6}" dt="2019-09-11T15:32:11.688" v="67" actId="2696"/>
        <pc:sldMkLst>
          <pc:docMk/>
          <pc:sldMk cId="3969903267" sldId="262"/>
        </pc:sldMkLst>
      </pc:sldChg>
      <pc:sldChg chg="addSp delSp modSp add mod ord setBg">
        <pc:chgData name="Jinchang Chen" userId="bdf08ddc82ea3892" providerId="LiveId" clId="{23F0C948-470B-401E-AB1F-8416D9F2D2B6}" dt="2019-09-11T21:28:41.712" v="1778" actId="20577"/>
        <pc:sldMkLst>
          <pc:docMk/>
          <pc:sldMk cId="776951580" sldId="263"/>
        </pc:sldMkLst>
        <pc:spChg chg="mod">
          <ac:chgData name="Jinchang Chen" userId="bdf08ddc82ea3892" providerId="LiveId" clId="{23F0C948-470B-401E-AB1F-8416D9F2D2B6}" dt="2019-09-11T17:41:25.407" v="1673" actId="1076"/>
          <ac:spMkLst>
            <pc:docMk/>
            <pc:sldMk cId="776951580" sldId="263"/>
            <ac:spMk id="2" creationId="{A3B56DA5-0A58-4464-BA97-09582C14112D}"/>
          </ac:spMkLst>
        </pc:spChg>
        <pc:spChg chg="mod ord">
          <ac:chgData name="Jinchang Chen" userId="bdf08ddc82ea3892" providerId="LiveId" clId="{23F0C948-470B-401E-AB1F-8416D9F2D2B6}" dt="2019-09-11T21:28:41.712" v="1778" actId="20577"/>
          <ac:spMkLst>
            <pc:docMk/>
            <pc:sldMk cId="776951580" sldId="263"/>
            <ac:spMk id="3" creationId="{D6A39C89-AFF9-43A2-8BA2-F3FAD1D3C403}"/>
          </ac:spMkLst>
        </pc:spChg>
        <pc:spChg chg="add">
          <ac:chgData name="Jinchang Chen" userId="bdf08ddc82ea3892" providerId="LiveId" clId="{23F0C948-470B-401E-AB1F-8416D9F2D2B6}" dt="2019-09-11T17:34:14.637" v="1593" actId="26606"/>
          <ac:spMkLst>
            <pc:docMk/>
            <pc:sldMk cId="776951580" sldId="263"/>
            <ac:spMk id="10" creationId="{C607803A-4E99-444E-94F7-8785CDDF5849}"/>
          </ac:spMkLst>
        </pc:spChg>
        <pc:spChg chg="add">
          <ac:chgData name="Jinchang Chen" userId="bdf08ddc82ea3892" providerId="LiveId" clId="{23F0C948-470B-401E-AB1F-8416D9F2D2B6}" dt="2019-09-11T17:34:14.637" v="1593" actId="26606"/>
          <ac:spMkLst>
            <pc:docMk/>
            <pc:sldMk cId="776951580" sldId="263"/>
            <ac:spMk id="12" creationId="{2989BE6A-C309-418E-8ADD-1616A980570D}"/>
          </ac:spMkLst>
        </pc:spChg>
        <pc:picChg chg="add mod">
          <ac:chgData name="Jinchang Chen" userId="bdf08ddc82ea3892" providerId="LiveId" clId="{23F0C948-470B-401E-AB1F-8416D9F2D2B6}" dt="2019-09-11T17:34:14.637" v="1593" actId="26606"/>
          <ac:picMkLst>
            <pc:docMk/>
            <pc:sldMk cId="776951580" sldId="263"/>
            <ac:picMk id="5" creationId="{0B2DAEB8-019B-4B00-A00E-480F9D74E915}"/>
          </ac:picMkLst>
        </pc:picChg>
        <pc:picChg chg="add del mod">
          <ac:chgData name="Jinchang Chen" userId="bdf08ddc82ea3892" providerId="LiveId" clId="{23F0C948-470B-401E-AB1F-8416D9F2D2B6}" dt="2019-09-11T17:33:56.922" v="1590"/>
          <ac:picMkLst>
            <pc:docMk/>
            <pc:sldMk cId="776951580" sldId="263"/>
            <ac:picMk id="3074" creationId="{761F1863-1EFE-4B13-A0AE-ACBB6AFED290}"/>
          </ac:picMkLst>
        </pc:picChg>
      </pc:sldChg>
      <pc:sldChg chg="del">
        <pc:chgData name="Jinchang Chen" userId="bdf08ddc82ea3892" providerId="LiveId" clId="{23F0C948-470B-401E-AB1F-8416D9F2D2B6}" dt="2019-09-11T15:32:22.518" v="68" actId="2696"/>
        <pc:sldMkLst>
          <pc:docMk/>
          <pc:sldMk cId="3323519430" sldId="263"/>
        </pc:sldMkLst>
      </pc:sldChg>
    </pc:docChg>
  </pc:docChgLst>
  <pc:docChgLst>
    <pc:chgData name="Jinchang Chen" userId="bdf08ddc82ea3892" providerId="LiveId" clId="{C65F0C3A-ED3F-4827-9FED-82854DA5DCCC}"/>
    <pc:docChg chg="modSld">
      <pc:chgData name="Jinchang Chen" userId="bdf08ddc82ea3892" providerId="LiveId" clId="{C65F0C3A-ED3F-4827-9FED-82854DA5DCCC}" dt="2019-09-09T22:17:34.486" v="44"/>
      <pc:docMkLst>
        <pc:docMk/>
      </pc:docMkLst>
      <pc:sldChg chg="modSp">
        <pc:chgData name="Jinchang Chen" userId="bdf08ddc82ea3892" providerId="LiveId" clId="{C65F0C3A-ED3F-4827-9FED-82854DA5DCCC}" dt="2019-09-09T22:17:07.976" v="39"/>
        <pc:sldMkLst>
          <pc:docMk/>
          <pc:sldMk cId="2808723239" sldId="256"/>
        </pc:sldMkLst>
        <pc:spChg chg="mod">
          <ac:chgData name="Jinchang Chen" userId="bdf08ddc82ea3892" providerId="LiveId" clId="{C65F0C3A-ED3F-4827-9FED-82854DA5DCCC}" dt="2019-09-09T22:17:07.976" v="39"/>
          <ac:spMkLst>
            <pc:docMk/>
            <pc:sldMk cId="2808723239" sldId="256"/>
            <ac:spMk id="2" creationId="{8FD73AA5-A00B-4E45-979C-DC30BE533FF3}"/>
          </ac:spMkLst>
        </pc:spChg>
        <pc:spChg chg="mod">
          <ac:chgData name="Jinchang Chen" userId="bdf08ddc82ea3892" providerId="LiveId" clId="{C65F0C3A-ED3F-4827-9FED-82854DA5DCCC}" dt="2019-09-09T22:16:11.702" v="26" actId="20577"/>
          <ac:spMkLst>
            <pc:docMk/>
            <pc:sldMk cId="2808723239" sldId="256"/>
            <ac:spMk id="3" creationId="{CEBBAEF9-3667-4B34-B2D0-2F2C6BAA3424}"/>
          </ac:spMkLst>
        </pc:spChg>
      </pc:sldChg>
      <pc:sldChg chg="delSp">
        <pc:chgData name="Jinchang Chen" userId="bdf08ddc82ea3892" providerId="LiveId" clId="{C65F0C3A-ED3F-4827-9FED-82854DA5DCCC}" dt="2019-09-09T22:17:17.203" v="40"/>
        <pc:sldMkLst>
          <pc:docMk/>
          <pc:sldMk cId="1693060073" sldId="257"/>
        </pc:sldMkLst>
        <pc:picChg chg="del">
          <ac:chgData name="Jinchang Chen" userId="bdf08ddc82ea3892" providerId="LiveId" clId="{C65F0C3A-ED3F-4827-9FED-82854DA5DCCC}" dt="2019-09-09T22:17:17.203" v="40"/>
          <ac:picMkLst>
            <pc:docMk/>
            <pc:sldMk cId="1693060073" sldId="257"/>
            <ac:picMk id="1028" creationId="{3F103D07-8E81-4D0C-B11C-EB9C54A8A5AD}"/>
          </ac:picMkLst>
        </pc:picChg>
      </pc:sldChg>
      <pc:sldChg chg="delSp">
        <pc:chgData name="Jinchang Chen" userId="bdf08ddc82ea3892" providerId="LiveId" clId="{C65F0C3A-ED3F-4827-9FED-82854DA5DCCC}" dt="2019-09-09T22:17:29.759" v="43"/>
        <pc:sldMkLst>
          <pc:docMk/>
          <pc:sldMk cId="3847622551" sldId="259"/>
        </pc:sldMkLst>
        <pc:picChg chg="del">
          <ac:chgData name="Jinchang Chen" userId="bdf08ddc82ea3892" providerId="LiveId" clId="{C65F0C3A-ED3F-4827-9FED-82854DA5DCCC}" dt="2019-09-09T22:17:29.759" v="43"/>
          <ac:picMkLst>
            <pc:docMk/>
            <pc:sldMk cId="3847622551" sldId="259"/>
            <ac:picMk id="4" creationId="{DF23509B-1008-446F-AF2A-065F55E15D98}"/>
          </ac:picMkLst>
        </pc:picChg>
      </pc:sldChg>
      <pc:sldChg chg="delSp">
        <pc:chgData name="Jinchang Chen" userId="bdf08ddc82ea3892" providerId="LiveId" clId="{C65F0C3A-ED3F-4827-9FED-82854DA5DCCC}" dt="2019-09-09T22:17:34.486" v="44"/>
        <pc:sldMkLst>
          <pc:docMk/>
          <pc:sldMk cId="2123676508" sldId="260"/>
        </pc:sldMkLst>
        <pc:picChg chg="del">
          <ac:chgData name="Jinchang Chen" userId="bdf08ddc82ea3892" providerId="LiveId" clId="{C65F0C3A-ED3F-4827-9FED-82854DA5DCCC}" dt="2019-09-09T22:17:34.486" v="44"/>
          <ac:picMkLst>
            <pc:docMk/>
            <pc:sldMk cId="2123676508" sldId="260"/>
            <ac:picMk id="4" creationId="{3971A8AB-27FA-4B14-9774-6EE7BA0135B3}"/>
          </ac:picMkLst>
        </pc:picChg>
      </pc:sldChg>
      <pc:sldChg chg="delSp">
        <pc:chgData name="Jinchang Chen" userId="bdf08ddc82ea3892" providerId="LiveId" clId="{C65F0C3A-ED3F-4827-9FED-82854DA5DCCC}" dt="2019-09-09T22:17:20.439" v="41"/>
        <pc:sldMkLst>
          <pc:docMk/>
          <pc:sldMk cId="3969903267" sldId="262"/>
        </pc:sldMkLst>
        <pc:picChg chg="del">
          <ac:chgData name="Jinchang Chen" userId="bdf08ddc82ea3892" providerId="LiveId" clId="{C65F0C3A-ED3F-4827-9FED-82854DA5DCCC}" dt="2019-09-09T22:17:20.439" v="41"/>
          <ac:picMkLst>
            <pc:docMk/>
            <pc:sldMk cId="3969903267" sldId="262"/>
            <ac:picMk id="4" creationId="{AC1166CD-6D93-48B7-B645-B44BE211FD4E}"/>
          </ac:picMkLst>
        </pc:picChg>
      </pc:sldChg>
      <pc:sldChg chg="delSp">
        <pc:chgData name="Jinchang Chen" userId="bdf08ddc82ea3892" providerId="LiveId" clId="{C65F0C3A-ED3F-4827-9FED-82854DA5DCCC}" dt="2019-09-09T22:17:24.043" v="42"/>
        <pc:sldMkLst>
          <pc:docMk/>
          <pc:sldMk cId="3323519430" sldId="263"/>
        </pc:sldMkLst>
        <pc:picChg chg="del">
          <ac:chgData name="Jinchang Chen" userId="bdf08ddc82ea3892" providerId="LiveId" clId="{C65F0C3A-ED3F-4827-9FED-82854DA5DCCC}" dt="2019-09-09T22:17:24.043" v="42"/>
          <ac:picMkLst>
            <pc:docMk/>
            <pc:sldMk cId="3323519430" sldId="263"/>
            <ac:picMk id="4098" creationId="{A3528473-0400-4490-8183-61CB735266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F52C-546A-4FFA-A446-FD5A85DC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DE539-BFDD-44A0-9636-4C1A267D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EE3-1015-4352-AD49-71852C6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15ED-1438-4CF2-9DD8-0B28869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9559-B9F7-4D53-9C23-2B7CE20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CCC0-F0A7-4FD7-A8B9-99F0FC6A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E3C0-531B-43A5-A37F-3C55B5B7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E365-A504-45DF-B9ED-19FD46AD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0FB1-668C-46A4-ACFC-7164A31A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B711-C8BB-4A34-9D72-71BA47A4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506F7-996D-4D68-8F10-BAB409F62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A84A-4D38-4CC9-944C-C12254EA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F24B-E5F4-41F6-B9BE-0DC467E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94FA-8015-4F09-AAE2-525311E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5186-6BD2-475C-8762-A563A4B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8AD6-7D23-4CAC-8CF2-DF5869B6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2E6-3196-4719-BD5B-8589FD38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0C00-21BB-41EA-B566-4B067E8A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5EF8-F1BE-4FAD-8DEB-6F7F4545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7ABE-B096-472F-8055-7F0971B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CAE5-5304-4701-BE24-5DA9C8A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340A-8157-4298-93D4-14EE125F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BC91-0CE7-4101-8561-BA896B51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E101-F337-4C4F-BB31-02241090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3D44-FFE7-4BDD-8A32-DCDF0AB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DEEE-C58E-4BE1-B5A7-883DF6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7164-C0C4-49EF-A69B-E4CA856E7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4A61-D665-447A-B177-245C2224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EAD96-6A90-4DEC-A924-59CA094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D24A-FDEC-4F60-80AF-016F62A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CCDC-ECE6-4C69-800E-C8977B2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4B0-F103-44C5-87F4-28CAE782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2E99-A2E8-4F32-9BC1-6B68845B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6B379-5219-4FAA-BB41-CAC0A546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C65D4-7792-4032-94B4-66CF152F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ECF6-B1DD-4F38-9D83-8A5C68A0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B4B5B-E8BF-42B7-AED2-35A7880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C6F92-F494-4CDA-BCB9-08FBF565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D6CA-106C-4ADB-9B15-1B441B0E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7A1B-6974-4CF1-BF99-9ACA12C8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AC8BC-058D-47EC-BFBD-B853C6B9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E4A0-49FA-47E3-BCAC-7DED7CEB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8F48-425E-4DF6-913E-442D9E6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FD6B-F790-44CE-9851-FF6E8D2D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FF671-9CC2-42B9-8B49-9BD8CDA2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654AF-80C7-4C32-97E0-7BF4A36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0E85-E0F8-49E9-9AF6-1C34488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C2C8-AF04-493C-B2DD-F007C209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2C55-E9C5-4315-8B76-B2AE4679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31FF2-0E07-4DBA-A556-BE8F539C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E45F-29D5-4F3E-B7EF-52F696B2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35AF4-1EBA-407A-938A-A8D67BF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2FAB-8DCA-438A-8885-23DB64B3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B047E-081D-4ECD-B983-6B41493D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D546D-912D-443F-A3AD-F654714E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5FD81-943B-4566-BC48-AE9431EA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69E-DB64-40B4-82CB-5339C290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9929F-D389-457D-8CD5-F1D3D5FB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8364D-0923-4FEC-A758-6ABEB5A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71F4-62D9-4D5C-8F87-6FAA5B9A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A1FD-7F80-4A85-84FE-02CDEED0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F4F2-CCD2-4968-9581-5A60A4BA959C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34E4-D0E7-4341-8425-06588D24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144-893F-4601-9D31-CFA53D0F1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75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73AA5-A00B-4E45-979C-DC30BE53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zh-TW" altLang="en-US" sz="5400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千錘百煉</a:t>
            </a:r>
            <a:r>
              <a:rPr lang="en-US" altLang="zh-TW" sz="5400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:</a:t>
            </a:r>
            <a:br>
              <a:rPr lang="en-US" altLang="zh-TW" sz="5400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5400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   </a:t>
            </a:r>
            <a:r>
              <a:rPr lang="zh-TW" altLang="en-US" sz="4400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培養你的屬靈恩賜</a:t>
            </a:r>
            <a:endParaRPr lang="en-US" sz="4400" b="1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AEF9-3667-4B34-B2D0-2F2C6BAA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US" altLang="zh-TW" sz="4000" b="1" dirty="0">
                <a:solidFill>
                  <a:srgbClr val="FFFFFF"/>
                </a:solidFill>
                <a:ea typeface="FangSong" panose="02010609060101010101" pitchFamily="49" charset="-122"/>
              </a:rPr>
              <a:t>Forged in Fire:</a:t>
            </a:r>
          </a:p>
          <a:p>
            <a:pPr algn="r"/>
            <a:r>
              <a:rPr lang="en-US" sz="3200" b="1" dirty="0">
                <a:solidFill>
                  <a:srgbClr val="FFFFFF"/>
                </a:solidFill>
                <a:ea typeface="FangSong" panose="02010609060101010101" pitchFamily="49" charset="-122"/>
              </a:rPr>
              <a:t>         Developing Your Spiritual Gifts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9B024B4A-320A-4638-B64F-2EB4A7774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b="16857"/>
          <a:stretch/>
        </p:blipFill>
        <p:spPr bwMode="auto">
          <a:xfrm>
            <a:off x="6096000" y="1774101"/>
            <a:ext cx="5459470" cy="331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2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Related image">
            <a:extLst>
              <a:ext uri="{FF2B5EF4-FFF2-40B4-BE49-F238E27FC236}">
                <a16:creationId xmlns:a16="http://schemas.microsoft.com/office/drawing/2014/main" id="{46C70CFE-6E34-468A-9AEA-015CFE870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CCAB00-CDF9-4A80-B0B9-DAA1E68A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88" y="4337522"/>
            <a:ext cx="10918056" cy="20773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富甲天下 </a:t>
            </a:r>
            <a:r>
              <a:rPr lang="en-US" altLang="zh-TW" sz="3600" dirty="0">
                <a:ea typeface="LiSu" panose="02010509060101010101" pitchFamily="49" charset="-122"/>
              </a:rPr>
              <a:t>Heavenly Rich</a:t>
            </a:r>
            <a:b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各盡其能 </a:t>
            </a:r>
            <a:r>
              <a:rPr lang="en-US" altLang="zh-TW" sz="3600" dirty="0">
                <a:ea typeface="LiSu" panose="02010509060101010101" pitchFamily="49" charset="-122"/>
              </a:rPr>
              <a:t>Each According to the Gifts</a:t>
            </a:r>
            <a:b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合乎中道 </a:t>
            </a:r>
            <a:r>
              <a:rPr lang="en-US" altLang="zh-TW" sz="3600" dirty="0">
                <a:ea typeface="LiSu" panose="02010509060101010101" pitchFamily="49" charset="-122"/>
              </a:rPr>
              <a:t>Make a Sound Judgment</a:t>
            </a:r>
            <a:b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柳暗花明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altLang="zh-TW" sz="3600" dirty="0"/>
              <a:t>It Is a Surprise Journey</a:t>
            </a:r>
            <a:endParaRPr lang="en-US" sz="3600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79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è¶çå¾è·µå">
            <a:extLst>
              <a:ext uri="{FF2B5EF4-FFF2-40B4-BE49-F238E27FC236}">
                <a16:creationId xmlns:a16="http://schemas.microsoft.com/office/drawing/2014/main" id="{01F19B6F-C34A-45B2-9F4B-6A5AE1C89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58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1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53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A14D5-FD59-4AFB-8358-AF82E31B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 fontScale="90000"/>
          </a:bodyPr>
          <a:lstStyle/>
          <a:p>
            <a:pPr algn="r"/>
            <a:r>
              <a:rPr lang="zh-TW" altLang="en-US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具備屬靈熱忱</a:t>
            </a:r>
            <a:br>
              <a:rPr lang="en-US" altLang="zh-TW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   </a:t>
            </a:r>
            <a:r>
              <a:rPr lang="en-US" altLang="zh-TW" dirty="0">
                <a:solidFill>
                  <a:srgbClr val="FFFFFF"/>
                </a:solidFill>
                <a:latin typeface="+mn-lt"/>
                <a:ea typeface="LiSu" panose="02010509060101010101" pitchFamily="49" charset="-122"/>
              </a:rPr>
              <a:t>Be Passionate about Using the Gifts </a:t>
            </a:r>
            <a:endParaRPr lang="en-US" dirty="0">
              <a:solidFill>
                <a:srgbClr val="FFFFFF"/>
              </a:solidFill>
              <a:latin typeface="+mn-lt"/>
              <a:ea typeface="LiSu" panose="02010509060101010101" pitchFamily="49" charset="-122"/>
            </a:endParaRPr>
          </a:p>
        </p:txBody>
      </p:sp>
      <p:pic>
        <p:nvPicPr>
          <p:cNvPr id="2056" name="Picture 8" descr="Image result for spiritual gifts series">
            <a:extLst>
              <a:ext uri="{FF2B5EF4-FFF2-40B4-BE49-F238E27FC236}">
                <a16:creationId xmlns:a16="http://schemas.microsoft.com/office/drawing/2014/main" id="{9E2A0352-46D8-428E-B003-DCB67383F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r="1089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FD12-F763-462D-B20A-31E2B9A6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835134" cy="4852362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以身體為祭</a:t>
            </a:r>
            <a:r>
              <a:rPr lang="en-US" altLang="zh-TW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﹐</a:t>
            </a:r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討神喜悅</a:t>
            </a:r>
            <a:endParaRPr lang="en-US" altLang="zh-TW" sz="3600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FFFFFF"/>
                </a:solidFill>
                <a:ea typeface="DFKai-SB" panose="03000509000000000000" pitchFamily="65" charset="-120"/>
              </a:rPr>
              <a:t>As</a:t>
            </a:r>
            <a:r>
              <a:rPr lang="zh-TW" altLang="en-US" sz="3200" dirty="0">
                <a:solidFill>
                  <a:srgbClr val="FFFF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3200" dirty="0">
                <a:solidFill>
                  <a:srgbClr val="FFFFFF"/>
                </a:solidFill>
                <a:ea typeface="DFKai-SB" panose="03000509000000000000" pitchFamily="65" charset="-120"/>
              </a:rPr>
              <a:t>a</a:t>
            </a:r>
            <a:r>
              <a:rPr lang="zh-TW" altLang="en-US" sz="3200" dirty="0">
                <a:solidFill>
                  <a:srgbClr val="FFFF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3200" dirty="0">
                <a:solidFill>
                  <a:srgbClr val="FFFFFF"/>
                </a:solidFill>
                <a:ea typeface="DFKai-SB" panose="03000509000000000000" pitchFamily="65" charset="-120"/>
              </a:rPr>
              <a:t>living</a:t>
            </a:r>
            <a:r>
              <a:rPr lang="zh-TW" altLang="en-US" sz="3200" dirty="0">
                <a:solidFill>
                  <a:srgbClr val="FFFF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3200" dirty="0">
                <a:solidFill>
                  <a:srgbClr val="FFFFFF"/>
                </a:solidFill>
                <a:ea typeface="DFKai-SB" panose="03000509000000000000" pitchFamily="65" charset="-120"/>
              </a:rPr>
              <a:t>sacrifice</a:t>
            </a:r>
            <a:r>
              <a:rPr lang="zh-TW" altLang="en-US" sz="3200" dirty="0">
                <a:solidFill>
                  <a:srgbClr val="FFFF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3200" dirty="0">
                <a:solidFill>
                  <a:srgbClr val="FFFFFF"/>
                </a:solidFill>
                <a:ea typeface="DFKai-SB" panose="03000509000000000000" pitchFamily="65" charset="-120"/>
              </a:rPr>
              <a:t>to</a:t>
            </a:r>
            <a:r>
              <a:rPr lang="zh-TW" altLang="en-US" sz="3200" dirty="0">
                <a:solidFill>
                  <a:srgbClr val="FFFF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3200" dirty="0">
                <a:solidFill>
                  <a:srgbClr val="FFFFFF"/>
                </a:solidFill>
                <a:ea typeface="DFKai-SB" panose="03000509000000000000" pitchFamily="65" charset="-120"/>
              </a:rPr>
              <a:t>please</a:t>
            </a:r>
            <a:r>
              <a:rPr lang="zh-TW" altLang="en-US" sz="3200" dirty="0">
                <a:solidFill>
                  <a:srgbClr val="FFFF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3200" dirty="0">
                <a:solidFill>
                  <a:srgbClr val="FFFFFF"/>
                </a:solidFill>
                <a:ea typeface="DFKai-SB" panose="03000509000000000000" pitchFamily="65" charset="-120"/>
              </a:rPr>
              <a:t>God</a:t>
            </a:r>
            <a:endParaRPr lang="zh-TW" altLang="en-US" sz="3200" dirty="0">
              <a:solidFill>
                <a:srgbClr val="FFFFFF"/>
              </a:solidFill>
              <a:ea typeface="DFKai-SB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活出人生潛能</a:t>
            </a:r>
            <a:endParaRPr lang="en-US" altLang="zh-TW" sz="3600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FFFFFF"/>
                </a:solidFill>
                <a:ea typeface="DFKai-SB" panose="03000509000000000000" pitchFamily="65" charset="-120"/>
              </a:rPr>
              <a:t>Live out the potential of our life</a:t>
            </a:r>
            <a:endParaRPr lang="en-US" altLang="zh-TW" sz="3200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306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6DA5-0A58-4464-BA97-09582C14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54" y="536108"/>
            <a:ext cx="9894133" cy="1031216"/>
          </a:xfrm>
        </p:spPr>
        <p:txBody>
          <a:bodyPr anchor="b"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屬靈恩賜 </a:t>
            </a:r>
            <a:r>
              <a:rPr lang="en-US" altLang="zh-TW" dirty="0"/>
              <a:t>Spiritual Gifts</a:t>
            </a:r>
            <a:endParaRPr lang="en-US" dirty="0"/>
          </a:p>
        </p:txBody>
      </p:sp>
      <p:pic>
        <p:nvPicPr>
          <p:cNvPr id="5" name="Picture 2" descr="Image result for stewardship">
            <a:extLst>
              <a:ext uri="{FF2B5EF4-FFF2-40B4-BE49-F238E27FC236}">
                <a16:creationId xmlns:a16="http://schemas.microsoft.com/office/drawing/2014/main" id="{0B2DAEB8-019B-4B00-A00E-480F9D74E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 bwMode="auto">
          <a:xfrm>
            <a:off x="1681428" y="2589086"/>
            <a:ext cx="4735112" cy="27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39C89-AFF9-43A2-8BA2-F3FAD1D3C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772263"/>
            <a:ext cx="4172502" cy="5572125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每個人至少有一種恩賜 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/>
              <a:t>Each is gifted by God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每個人或有不同的恩賜 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/>
              <a:t>Each is gifted differently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沒有人擁有所有的恩賜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/>
              <a:t>None is </a:t>
            </a:r>
            <a:r>
              <a:rPr lang="en-US" altLang="zh-TW" sz="3200"/>
              <a:t>bestowed with all </a:t>
            </a:r>
            <a:r>
              <a:rPr lang="en-US" altLang="zh-TW" sz="3200" dirty="0"/>
              <a:t>the gifts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695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65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CE5F6-DCCE-4497-8043-0844C72C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zh-TW" altLang="en-US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必須心志專一</a:t>
            </a:r>
            <a:br>
              <a:rPr lang="en-US" altLang="zh-TW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solidFill>
                  <a:srgbClr val="FFFFFF"/>
                </a:solidFill>
                <a:latin typeface="+mn-lt"/>
                <a:ea typeface="LiSu" panose="02010509060101010101" pitchFamily="49" charset="-122"/>
              </a:rPr>
              <a:t>Be Devoted to Stewardship </a:t>
            </a:r>
            <a:endParaRPr lang="en-US" sz="4000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pic>
        <p:nvPicPr>
          <p:cNvPr id="4100" name="Picture 4" descr="Image result for stewardship">
            <a:extLst>
              <a:ext uri="{FF2B5EF4-FFF2-40B4-BE49-F238E27FC236}">
                <a16:creationId xmlns:a16="http://schemas.microsoft.com/office/drawing/2014/main" id="{79631E9E-13B2-4409-A5AC-2A3C08923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60C15-5C50-423B-BBE3-8E8C2D909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作好神的管家</a:t>
            </a:r>
            <a:endParaRPr lang="en-US" altLang="zh-TW" sz="3600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en-US" sz="3200" dirty="0">
                <a:solidFill>
                  <a:srgbClr val="FFFFFF"/>
                </a:solidFill>
                <a:ea typeface="LiSu" panose="02010509060101010101" pitchFamily="49" charset="-122"/>
              </a:rPr>
              <a:t>Be a good manager in</a:t>
            </a:r>
            <a:r>
              <a:rPr lang="zh-TW" altLang="en-US" sz="3200" dirty="0">
                <a:solidFill>
                  <a:srgbClr val="FFFFFF"/>
                </a:solidFill>
                <a:ea typeface="LiSu" panose="02010509060101010101" pitchFamily="49" charset="-122"/>
              </a:rPr>
              <a:t> </a:t>
            </a:r>
            <a:r>
              <a:rPr lang="en-US" altLang="zh-TW" sz="3200" dirty="0">
                <a:solidFill>
                  <a:srgbClr val="FFFFFF"/>
                </a:solidFill>
                <a:ea typeface="LiSu" panose="02010509060101010101" pitchFamily="49" charset="-122"/>
              </a:rPr>
              <a:t>God’s</a:t>
            </a:r>
            <a:r>
              <a:rPr lang="zh-TW" altLang="en-US" sz="3200" dirty="0">
                <a:solidFill>
                  <a:srgbClr val="FFFFFF"/>
                </a:solidFill>
                <a:ea typeface="LiSu" panose="02010509060101010101" pitchFamily="49" charset="-122"/>
              </a:rPr>
              <a:t> </a:t>
            </a:r>
            <a:r>
              <a:rPr lang="en-US" altLang="zh-TW" sz="3200" dirty="0">
                <a:solidFill>
                  <a:srgbClr val="FFFFFF"/>
                </a:solidFill>
                <a:ea typeface="LiSu" panose="02010509060101010101" pitchFamily="49" charset="-122"/>
              </a:rPr>
              <a:t>house</a:t>
            </a:r>
            <a:endParaRPr lang="en-US" altLang="en-US" sz="3200" dirty="0">
              <a:solidFill>
                <a:srgbClr val="FFFFFF"/>
              </a:solidFill>
              <a:ea typeface="LiSu" panose="02010509060101010101" pitchFamily="49" charset="-122"/>
            </a:endParaRPr>
          </a:p>
          <a:p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避免馬失前蹄</a:t>
            </a:r>
            <a:endParaRPr lang="en-US" altLang="zh-TW" sz="3600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en-US" sz="3200" dirty="0">
                <a:solidFill>
                  <a:srgbClr val="FFFFFF"/>
                </a:solidFill>
                <a:ea typeface="LiSu" panose="02010509060101010101" pitchFamily="49" charset="-122"/>
              </a:rPr>
              <a:t>Avoid the pitfalls</a:t>
            </a:r>
          </a:p>
        </p:txBody>
      </p:sp>
    </p:spTree>
    <p:extLst>
      <p:ext uri="{BB962C8B-B14F-4D97-AF65-F5344CB8AC3E}">
        <p14:creationId xmlns:p14="http://schemas.microsoft.com/office/powerpoint/2010/main" val="384762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4AD3-9226-4C63-99CE-E9BD1CEE5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640081"/>
            <a:ext cx="5532797" cy="1289297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勇於付諸行動</a:t>
            </a:r>
            <a:br>
              <a:rPr lang="en-US" altLang="zh-TW" sz="37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latin typeface="+mn-lt"/>
                <a:ea typeface="LiSu" panose="02010509060101010101" pitchFamily="49" charset="-122"/>
              </a:rPr>
              <a:t>Be Ready to Take Actions</a:t>
            </a:r>
            <a:endParaRPr lang="en-US" sz="4000" dirty="0"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59022-E0FA-4CDD-8CEC-6ABFCE79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51" y="2326411"/>
            <a:ext cx="5094647" cy="4057651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抓住機會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en-US" sz="3200" dirty="0">
                <a:ea typeface="LiSu" panose="02010509060101010101" pitchFamily="49" charset="-122"/>
              </a:rPr>
              <a:t>Take any opportunities</a:t>
            </a:r>
            <a:endParaRPr lang="en-US" altLang="zh-TW" sz="32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接受回饋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>
                <a:ea typeface="LiSu" panose="02010509060101010101" pitchFamily="49" charset="-122"/>
              </a:rPr>
              <a:t>Receive feedbacks</a:t>
            </a:r>
            <a:endParaRPr lang="en-US" altLang="zh-TW" sz="32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裝備培訓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>
                <a:ea typeface="LiSu" panose="02010509060101010101" pitchFamily="49" charset="-122"/>
              </a:rPr>
              <a:t>Participate in trainings</a:t>
            </a:r>
            <a:endParaRPr lang="en-US" altLang="zh-TW" sz="32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人生規劃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>
                <a:ea typeface="LiSu" panose="02010509060101010101" pitchFamily="49" charset="-122"/>
              </a:rPr>
              <a:t>Envision the purpose of life</a:t>
            </a:r>
            <a:endParaRPr lang="en-US" altLang="zh-TW" sz="2400" dirty="0"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pic>
        <p:nvPicPr>
          <p:cNvPr id="5" name="Picture 2" descr="Image result for develop spiritual gifts">
            <a:extLst>
              <a:ext uri="{FF2B5EF4-FFF2-40B4-BE49-F238E27FC236}">
                <a16:creationId xmlns:a16="http://schemas.microsoft.com/office/drawing/2014/main" id="{986BAAEF-BC16-40A4-AC4C-84B850EF5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2034" b="-2"/>
          <a:stretch/>
        </p:blipFill>
        <p:spPr bwMode="auto">
          <a:xfrm>
            <a:off x="6296025" y="640081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7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1AC044-CC30-4DA7-A839-7BE62D895BBA}"/>
              </a:ext>
            </a:extLst>
          </p:cNvPr>
          <p:cNvSpPr txBox="1">
            <a:spLocks/>
          </p:cNvSpPr>
          <p:nvPr/>
        </p:nvSpPr>
        <p:spPr>
          <a:xfrm>
            <a:off x="2275839" y="2232689"/>
            <a:ext cx="7640322" cy="2180691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熱忱</a:t>
            </a:r>
            <a:r>
              <a:rPr lang="en-US" altLang="zh-TW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﹑</a:t>
            </a:r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專一</a:t>
            </a:r>
            <a:r>
              <a:rPr lang="en-US" altLang="zh-TW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﹑</a:t>
            </a:r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操練</a:t>
            </a:r>
            <a:br>
              <a:rPr lang="en-US" altLang="zh-TW" sz="3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800" dirty="0">
                <a:ea typeface="LiSu" panose="02010509060101010101" pitchFamily="49" charset="-122"/>
              </a:rPr>
              <a:t>Passion, Perseverance &amp; Practice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2824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138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FangSong</vt:lpstr>
      <vt:lpstr>LiSu</vt:lpstr>
      <vt:lpstr>Arial</vt:lpstr>
      <vt:lpstr>Calibri</vt:lpstr>
      <vt:lpstr>Calibri Light</vt:lpstr>
      <vt:lpstr>Office Theme</vt:lpstr>
      <vt:lpstr>千錘百煉:     培養你的屬靈恩賜</vt:lpstr>
      <vt:lpstr>富甲天下 Heavenly Rich 各盡其能 Each According to the Gifts 合乎中道 Make a Sound Judgment 柳暗花明 It Is a Surprise Journey</vt:lpstr>
      <vt:lpstr>PowerPoint Presentation</vt:lpstr>
      <vt:lpstr>具備屬靈熱忱     Be Passionate about Using the Gifts </vt:lpstr>
      <vt:lpstr>屬靈恩賜 Spiritual Gifts</vt:lpstr>
      <vt:lpstr>必須心志專一 Be Devoted to Stewardship </vt:lpstr>
      <vt:lpstr>勇於付諸行動 Be Ready to Take Actions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千錘百煉:     培養你的屬靈恩賜</dc:title>
  <dc:creator>Jinchang Chen</dc:creator>
  <cp:lastModifiedBy>Becky Kwan</cp:lastModifiedBy>
  <cp:revision>2</cp:revision>
  <dcterms:created xsi:type="dcterms:W3CDTF">2019-09-11T18:00:15Z</dcterms:created>
  <dcterms:modified xsi:type="dcterms:W3CDTF">2019-09-12T02:13:37Z</dcterms:modified>
</cp:coreProperties>
</file>