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7945E3-3729-4B3D-AF13-9E30E5BA9A75}" v="57" dt="2019-07-30T23:31:37.7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nchang Chen" userId="bdf08ddc82ea3892" providerId="LiveId" clId="{79F263A9-82C0-4FDF-AFB8-A83449C9E8CA}"/>
    <pc:docChg chg="undo custSel addSld delSld modSld">
      <pc:chgData name="Jinchang Chen" userId="bdf08ddc82ea3892" providerId="LiveId" clId="{79F263A9-82C0-4FDF-AFB8-A83449C9E8CA}" dt="2019-07-30T01:21:58.613" v="274" actId="20577"/>
      <pc:docMkLst>
        <pc:docMk/>
      </pc:docMkLst>
      <pc:sldChg chg="modSp">
        <pc:chgData name="Jinchang Chen" userId="bdf08ddc82ea3892" providerId="LiveId" clId="{79F263A9-82C0-4FDF-AFB8-A83449C9E8CA}" dt="2019-07-30T01:05:52.352" v="100" actId="255"/>
        <pc:sldMkLst>
          <pc:docMk/>
          <pc:sldMk cId="2808723239" sldId="256"/>
        </pc:sldMkLst>
        <pc:spChg chg="mod">
          <ac:chgData name="Jinchang Chen" userId="bdf08ddc82ea3892" providerId="LiveId" clId="{79F263A9-82C0-4FDF-AFB8-A83449C9E8CA}" dt="2019-07-30T00:53:02.953" v="94" actId="20577"/>
          <ac:spMkLst>
            <pc:docMk/>
            <pc:sldMk cId="2808723239" sldId="256"/>
            <ac:spMk id="2" creationId="{8FD73AA5-A00B-4E45-979C-DC30BE533FF3}"/>
          </ac:spMkLst>
        </pc:spChg>
        <pc:spChg chg="mod">
          <ac:chgData name="Jinchang Chen" userId="bdf08ddc82ea3892" providerId="LiveId" clId="{79F263A9-82C0-4FDF-AFB8-A83449C9E8CA}" dt="2019-07-30T01:05:52.352" v="100" actId="255"/>
          <ac:spMkLst>
            <pc:docMk/>
            <pc:sldMk cId="2808723239" sldId="256"/>
            <ac:spMk id="3" creationId="{CEBBAEF9-3667-4B34-B2D0-2F2C6BAA3424}"/>
          </ac:spMkLst>
        </pc:spChg>
      </pc:sldChg>
      <pc:sldChg chg="modSp add">
        <pc:chgData name="Jinchang Chen" userId="bdf08ddc82ea3892" providerId="LiveId" clId="{79F263A9-82C0-4FDF-AFB8-A83449C9E8CA}" dt="2019-07-30T01:10:02.111" v="119" actId="20577"/>
        <pc:sldMkLst>
          <pc:docMk/>
          <pc:sldMk cId="1693060073" sldId="257"/>
        </pc:sldMkLst>
        <pc:spChg chg="mod">
          <ac:chgData name="Jinchang Chen" userId="bdf08ddc82ea3892" providerId="LiveId" clId="{79F263A9-82C0-4FDF-AFB8-A83449C9E8CA}" dt="2019-07-30T01:08:27.659" v="114" actId="2711"/>
          <ac:spMkLst>
            <pc:docMk/>
            <pc:sldMk cId="1693060073" sldId="257"/>
            <ac:spMk id="2" creationId="{BB2A14D5-FD59-4AFB-8358-AF82E31B01BA}"/>
          </ac:spMkLst>
        </pc:spChg>
        <pc:spChg chg="mod">
          <ac:chgData name="Jinchang Chen" userId="bdf08ddc82ea3892" providerId="LiveId" clId="{79F263A9-82C0-4FDF-AFB8-A83449C9E8CA}" dt="2019-07-30T01:10:02.111" v="119" actId="20577"/>
          <ac:spMkLst>
            <pc:docMk/>
            <pc:sldMk cId="1693060073" sldId="257"/>
            <ac:spMk id="3" creationId="{EF8BFD12-F763-462D-B20A-31E2B9A6A7FE}"/>
          </ac:spMkLst>
        </pc:spChg>
      </pc:sldChg>
      <pc:sldChg chg="delSp del">
        <pc:chgData name="Jinchang Chen" userId="bdf08ddc82ea3892" providerId="LiveId" clId="{79F263A9-82C0-4FDF-AFB8-A83449C9E8CA}" dt="2019-07-30T01:07:15.147" v="101" actId="2696"/>
        <pc:sldMkLst>
          <pc:docMk/>
          <pc:sldMk cId="2060772036" sldId="257"/>
        </pc:sldMkLst>
        <pc:picChg chg="del">
          <ac:chgData name="Jinchang Chen" userId="bdf08ddc82ea3892" providerId="LiveId" clId="{79F263A9-82C0-4FDF-AFB8-A83449C9E8CA}" dt="2019-07-30T00:35:35.761" v="0"/>
          <ac:picMkLst>
            <pc:docMk/>
            <pc:sldMk cId="2060772036" sldId="257"/>
            <ac:picMk id="4" creationId="{A6A93F35-085B-42A8-AB2B-F73D35B9D8F8}"/>
          </ac:picMkLst>
        </pc:picChg>
      </pc:sldChg>
      <pc:sldChg chg="modSp add">
        <pc:chgData name="Jinchang Chen" userId="bdf08ddc82ea3892" providerId="LiveId" clId="{79F263A9-82C0-4FDF-AFB8-A83449C9E8CA}" dt="2019-07-30T01:21:58.613" v="274" actId="20577"/>
        <pc:sldMkLst>
          <pc:docMk/>
          <pc:sldMk cId="204063360" sldId="258"/>
        </pc:sldMkLst>
        <pc:spChg chg="mod">
          <ac:chgData name="Jinchang Chen" userId="bdf08ddc82ea3892" providerId="LiveId" clId="{79F263A9-82C0-4FDF-AFB8-A83449C9E8CA}" dt="2019-07-30T01:21:58.613" v="274" actId="20577"/>
          <ac:spMkLst>
            <pc:docMk/>
            <pc:sldMk cId="204063360" sldId="258"/>
            <ac:spMk id="2" creationId="{959F42E9-3462-4DF0-818D-985258BB232C}"/>
          </ac:spMkLst>
        </pc:spChg>
        <pc:spChg chg="mod">
          <ac:chgData name="Jinchang Chen" userId="bdf08ddc82ea3892" providerId="LiveId" clId="{79F263A9-82C0-4FDF-AFB8-A83449C9E8CA}" dt="2019-07-30T01:11:47.752" v="129" actId="207"/>
          <ac:spMkLst>
            <pc:docMk/>
            <pc:sldMk cId="204063360" sldId="258"/>
            <ac:spMk id="3" creationId="{E5AFB189-B8B8-4CF5-81F4-E90FD45C0A74}"/>
          </ac:spMkLst>
        </pc:spChg>
      </pc:sldChg>
      <pc:sldChg chg="delSp del">
        <pc:chgData name="Jinchang Chen" userId="bdf08ddc82ea3892" providerId="LiveId" clId="{79F263A9-82C0-4FDF-AFB8-A83449C9E8CA}" dt="2019-07-30T01:07:19.804" v="104" actId="2696"/>
        <pc:sldMkLst>
          <pc:docMk/>
          <pc:sldMk cId="2374282796" sldId="259"/>
        </pc:sldMkLst>
        <pc:picChg chg="del">
          <ac:chgData name="Jinchang Chen" userId="bdf08ddc82ea3892" providerId="LiveId" clId="{79F263A9-82C0-4FDF-AFB8-A83449C9E8CA}" dt="2019-07-30T00:35:42.418" v="2"/>
          <ac:picMkLst>
            <pc:docMk/>
            <pc:sldMk cId="2374282796" sldId="259"/>
            <ac:picMk id="2050" creationId="{7D57E2D5-C094-43B4-A5B1-1CB4B04E698A}"/>
          </ac:picMkLst>
        </pc:picChg>
      </pc:sldChg>
      <pc:sldChg chg="modSp add">
        <pc:chgData name="Jinchang Chen" userId="bdf08ddc82ea3892" providerId="LiveId" clId="{79F263A9-82C0-4FDF-AFB8-A83449C9E8CA}" dt="2019-07-30T01:13:14.812" v="138" actId="20577"/>
        <pc:sldMkLst>
          <pc:docMk/>
          <pc:sldMk cId="3847622551" sldId="259"/>
        </pc:sldMkLst>
        <pc:spChg chg="mod">
          <ac:chgData name="Jinchang Chen" userId="bdf08ddc82ea3892" providerId="LiveId" clId="{79F263A9-82C0-4FDF-AFB8-A83449C9E8CA}" dt="2019-07-30T01:12:45.777" v="135" actId="255"/>
          <ac:spMkLst>
            <pc:docMk/>
            <pc:sldMk cId="3847622551" sldId="259"/>
            <ac:spMk id="2" creationId="{089CE5F6-DCCE-4497-8043-0844C72C2265}"/>
          </ac:spMkLst>
        </pc:spChg>
        <pc:spChg chg="mod">
          <ac:chgData name="Jinchang Chen" userId="bdf08ddc82ea3892" providerId="LiveId" clId="{79F263A9-82C0-4FDF-AFB8-A83449C9E8CA}" dt="2019-07-30T01:13:14.812" v="138" actId="20577"/>
          <ac:spMkLst>
            <pc:docMk/>
            <pc:sldMk cId="3847622551" sldId="259"/>
            <ac:spMk id="3" creationId="{1E460C15-5C50-423B-BBE3-8E8C2D909010}"/>
          </ac:spMkLst>
        </pc:spChg>
      </pc:sldChg>
      <pc:sldChg chg="modSp add">
        <pc:chgData name="Jinchang Chen" userId="bdf08ddc82ea3892" providerId="LiveId" clId="{79F263A9-82C0-4FDF-AFB8-A83449C9E8CA}" dt="2019-07-30T01:14:13.344" v="146" actId="20577"/>
        <pc:sldMkLst>
          <pc:docMk/>
          <pc:sldMk cId="2123676508" sldId="260"/>
        </pc:sldMkLst>
        <pc:spChg chg="mod">
          <ac:chgData name="Jinchang Chen" userId="bdf08ddc82ea3892" providerId="LiveId" clId="{79F263A9-82C0-4FDF-AFB8-A83449C9E8CA}" dt="2019-07-30T01:13:56.428" v="143" actId="2711"/>
          <ac:spMkLst>
            <pc:docMk/>
            <pc:sldMk cId="2123676508" sldId="260"/>
            <ac:spMk id="2" creationId="{8B5C4AD3-9226-4C63-99CE-E9BD1CEE52DF}"/>
          </ac:spMkLst>
        </pc:spChg>
        <pc:spChg chg="mod">
          <ac:chgData name="Jinchang Chen" userId="bdf08ddc82ea3892" providerId="LiveId" clId="{79F263A9-82C0-4FDF-AFB8-A83449C9E8CA}" dt="2019-07-30T01:14:13.344" v="146" actId="20577"/>
          <ac:spMkLst>
            <pc:docMk/>
            <pc:sldMk cId="2123676508" sldId="260"/>
            <ac:spMk id="3" creationId="{9BA59022-E0FA-4CDD-8CEC-6ABFCE79A4DD}"/>
          </ac:spMkLst>
        </pc:spChg>
      </pc:sldChg>
      <pc:sldChg chg="del">
        <pc:chgData name="Jinchang Chen" userId="bdf08ddc82ea3892" providerId="LiveId" clId="{79F263A9-82C0-4FDF-AFB8-A83449C9E8CA}" dt="2019-07-30T01:07:18.132" v="103" actId="2696"/>
        <pc:sldMkLst>
          <pc:docMk/>
          <pc:sldMk cId="478086632" sldId="261"/>
        </pc:sldMkLst>
      </pc:sldChg>
      <pc:sldChg chg="addSp delSp modSp add">
        <pc:chgData name="Jinchang Chen" userId="bdf08ddc82ea3892" providerId="LiveId" clId="{79F263A9-82C0-4FDF-AFB8-A83449C9E8CA}" dt="2019-07-30T01:17:05.628" v="271" actId="1076"/>
        <pc:sldMkLst>
          <pc:docMk/>
          <pc:sldMk cId="3728245412" sldId="261"/>
        </pc:sldMkLst>
        <pc:spChg chg="add mod">
          <ac:chgData name="Jinchang Chen" userId="bdf08ddc82ea3892" providerId="LiveId" clId="{79F263A9-82C0-4FDF-AFB8-A83449C9E8CA}" dt="2019-07-30T01:17:05.628" v="271" actId="1076"/>
          <ac:spMkLst>
            <pc:docMk/>
            <pc:sldMk cId="3728245412" sldId="261"/>
            <ac:spMk id="3" creationId="{B71AC044-CC30-4DA7-A839-7BE62D895BBA}"/>
          </ac:spMkLst>
        </pc:spChg>
        <pc:picChg chg="add del mod">
          <ac:chgData name="Jinchang Chen" userId="bdf08ddc82ea3892" providerId="LiveId" clId="{79F263A9-82C0-4FDF-AFB8-A83449C9E8CA}" dt="2019-07-30T01:14:53.149" v="150"/>
          <ac:picMkLst>
            <pc:docMk/>
            <pc:sldMk cId="3728245412" sldId="261"/>
            <ac:picMk id="2" creationId="{D50C71B4-5181-4FCA-8676-6BF87B9D1D70}"/>
          </ac:picMkLst>
        </pc:picChg>
      </pc:sldChg>
      <pc:sldChg chg="del">
        <pc:chgData name="Jinchang Chen" userId="bdf08ddc82ea3892" providerId="LiveId" clId="{79F263A9-82C0-4FDF-AFB8-A83449C9E8CA}" dt="2019-07-30T01:07:31.869" v="107" actId="2696"/>
        <pc:sldMkLst>
          <pc:docMk/>
          <pc:sldMk cId="2800135123" sldId="269"/>
        </pc:sldMkLst>
      </pc:sldChg>
      <pc:sldChg chg="del">
        <pc:chgData name="Jinchang Chen" userId="bdf08ddc82ea3892" providerId="LiveId" clId="{79F263A9-82C0-4FDF-AFB8-A83449C9E8CA}" dt="2019-07-30T01:07:21.445" v="105" actId="2696"/>
        <pc:sldMkLst>
          <pc:docMk/>
          <pc:sldMk cId="3336051557" sldId="274"/>
        </pc:sldMkLst>
      </pc:sldChg>
      <pc:sldChg chg="delSp del">
        <pc:chgData name="Jinchang Chen" userId="bdf08ddc82ea3892" providerId="LiveId" clId="{79F263A9-82C0-4FDF-AFB8-A83449C9E8CA}" dt="2019-07-30T01:07:30.962" v="106" actId="2696"/>
        <pc:sldMkLst>
          <pc:docMk/>
          <pc:sldMk cId="1952146163" sldId="275"/>
        </pc:sldMkLst>
        <pc:picChg chg="del">
          <ac:chgData name="Jinchang Chen" userId="bdf08ddc82ea3892" providerId="LiveId" clId="{79F263A9-82C0-4FDF-AFB8-A83449C9E8CA}" dt="2019-07-30T00:35:46.513" v="3"/>
          <ac:picMkLst>
            <pc:docMk/>
            <pc:sldMk cId="1952146163" sldId="275"/>
            <ac:picMk id="4098" creationId="{9CAF2023-D686-4073-9443-B826F8A0F06A}"/>
          </ac:picMkLst>
        </pc:picChg>
      </pc:sldChg>
      <pc:sldChg chg="addSp delSp modSp del">
        <pc:chgData name="Jinchang Chen" userId="bdf08ddc82ea3892" providerId="LiveId" clId="{79F263A9-82C0-4FDF-AFB8-A83449C9E8CA}" dt="2019-07-30T01:07:16.413" v="102" actId="2696"/>
        <pc:sldMkLst>
          <pc:docMk/>
          <pc:sldMk cId="790235982" sldId="276"/>
        </pc:sldMkLst>
        <pc:spChg chg="add mod">
          <ac:chgData name="Jinchang Chen" userId="bdf08ddc82ea3892" providerId="LiveId" clId="{79F263A9-82C0-4FDF-AFB8-A83449C9E8CA}" dt="2019-07-30T00:35:39.215" v="1"/>
          <ac:spMkLst>
            <pc:docMk/>
            <pc:sldMk cId="790235982" sldId="276"/>
            <ac:spMk id="3" creationId="{E7490684-37A2-4756-9D4B-0DFFF6918974}"/>
          </ac:spMkLst>
        </pc:spChg>
        <pc:picChg chg="del">
          <ac:chgData name="Jinchang Chen" userId="bdf08ddc82ea3892" providerId="LiveId" clId="{79F263A9-82C0-4FDF-AFB8-A83449C9E8CA}" dt="2019-07-30T00:35:39.215" v="1"/>
          <ac:picMkLst>
            <pc:docMk/>
            <pc:sldMk cId="790235982" sldId="276"/>
            <ac:picMk id="1029" creationId="{AB23E6E9-FB4C-4820-8757-85735528AA59}"/>
          </ac:picMkLst>
        </pc:picChg>
      </pc:sldChg>
    </pc:docChg>
  </pc:docChgLst>
  <pc:docChgLst>
    <pc:chgData name="Jinchang Chen" userId="bdf08ddc82ea3892" providerId="LiveId" clId="{717945E3-3729-4B3D-AF13-9E30E5BA9A75}"/>
    <pc:docChg chg="undo custSel modSld">
      <pc:chgData name="Jinchang Chen" userId="bdf08ddc82ea3892" providerId="LiveId" clId="{717945E3-3729-4B3D-AF13-9E30E5BA9A75}" dt="2019-07-30T23:31:36.245" v="47" actId="20577"/>
      <pc:docMkLst>
        <pc:docMk/>
      </pc:docMkLst>
      <pc:sldChg chg="modSp">
        <pc:chgData name="Jinchang Chen" userId="bdf08ddc82ea3892" providerId="LiveId" clId="{717945E3-3729-4B3D-AF13-9E30E5BA9A75}" dt="2019-07-30T23:28:50.794" v="43" actId="255"/>
        <pc:sldMkLst>
          <pc:docMk/>
          <pc:sldMk cId="2808723239" sldId="256"/>
        </pc:sldMkLst>
        <pc:spChg chg="mod">
          <ac:chgData name="Jinchang Chen" userId="bdf08ddc82ea3892" providerId="LiveId" clId="{717945E3-3729-4B3D-AF13-9E30E5BA9A75}" dt="2019-07-30T23:28:40.511" v="42" actId="255"/>
          <ac:spMkLst>
            <pc:docMk/>
            <pc:sldMk cId="2808723239" sldId="256"/>
            <ac:spMk id="2" creationId="{8FD73AA5-A00B-4E45-979C-DC30BE533FF3}"/>
          </ac:spMkLst>
        </pc:spChg>
        <pc:spChg chg="mod">
          <ac:chgData name="Jinchang Chen" userId="bdf08ddc82ea3892" providerId="LiveId" clId="{717945E3-3729-4B3D-AF13-9E30E5BA9A75}" dt="2019-07-30T23:28:50.794" v="43" actId="255"/>
          <ac:spMkLst>
            <pc:docMk/>
            <pc:sldMk cId="2808723239" sldId="256"/>
            <ac:spMk id="3" creationId="{CEBBAEF9-3667-4B34-B2D0-2F2C6BAA3424}"/>
          </ac:spMkLst>
        </pc:spChg>
      </pc:sldChg>
      <pc:sldChg chg="modSp">
        <pc:chgData name="Jinchang Chen" userId="bdf08ddc82ea3892" providerId="LiveId" clId="{717945E3-3729-4B3D-AF13-9E30E5BA9A75}" dt="2019-07-30T19:34:59.943" v="17" actId="20577"/>
        <pc:sldMkLst>
          <pc:docMk/>
          <pc:sldMk cId="204063360" sldId="258"/>
        </pc:sldMkLst>
        <pc:spChg chg="mod">
          <ac:chgData name="Jinchang Chen" userId="bdf08ddc82ea3892" providerId="LiveId" clId="{717945E3-3729-4B3D-AF13-9E30E5BA9A75}" dt="2019-07-30T19:34:59.943" v="17" actId="20577"/>
          <ac:spMkLst>
            <pc:docMk/>
            <pc:sldMk cId="204063360" sldId="258"/>
            <ac:spMk id="3" creationId="{E5AFB189-B8B8-4CF5-81F4-E90FD45C0A74}"/>
          </ac:spMkLst>
        </pc:spChg>
      </pc:sldChg>
      <pc:sldChg chg="modSp">
        <pc:chgData name="Jinchang Chen" userId="bdf08ddc82ea3892" providerId="LiveId" clId="{717945E3-3729-4B3D-AF13-9E30E5BA9A75}" dt="2019-07-30T23:31:36.245" v="47" actId="20577"/>
        <pc:sldMkLst>
          <pc:docMk/>
          <pc:sldMk cId="3847622551" sldId="259"/>
        </pc:sldMkLst>
        <pc:spChg chg="mod">
          <ac:chgData name="Jinchang Chen" userId="bdf08ddc82ea3892" providerId="LiveId" clId="{717945E3-3729-4B3D-AF13-9E30E5BA9A75}" dt="2019-07-30T23:31:36.245" v="47" actId="20577"/>
          <ac:spMkLst>
            <pc:docMk/>
            <pc:sldMk cId="3847622551" sldId="259"/>
            <ac:spMk id="2" creationId="{089CE5F6-DCCE-4497-8043-0844C72C2265}"/>
          </ac:spMkLst>
        </pc:spChg>
        <pc:spChg chg="mod">
          <ac:chgData name="Jinchang Chen" userId="bdf08ddc82ea3892" providerId="LiveId" clId="{717945E3-3729-4B3D-AF13-9E30E5BA9A75}" dt="2019-07-30T19:38:06.191" v="41" actId="207"/>
          <ac:spMkLst>
            <pc:docMk/>
            <pc:sldMk cId="3847622551" sldId="259"/>
            <ac:spMk id="3" creationId="{1E460C15-5C50-423B-BBE3-8E8C2D909010}"/>
          </ac:spMkLst>
        </pc:spChg>
      </pc:sldChg>
      <pc:sldChg chg="modSp">
        <pc:chgData name="Jinchang Chen" userId="bdf08ddc82ea3892" providerId="LiveId" clId="{717945E3-3729-4B3D-AF13-9E30E5BA9A75}" dt="2019-07-30T19:34:14.311" v="1" actId="20577"/>
        <pc:sldMkLst>
          <pc:docMk/>
          <pc:sldMk cId="2123676508" sldId="260"/>
        </pc:sldMkLst>
        <pc:spChg chg="mod">
          <ac:chgData name="Jinchang Chen" userId="bdf08ddc82ea3892" providerId="LiveId" clId="{717945E3-3729-4B3D-AF13-9E30E5BA9A75}" dt="2019-07-30T19:34:14.311" v="1" actId="20577"/>
          <ac:spMkLst>
            <pc:docMk/>
            <pc:sldMk cId="2123676508" sldId="260"/>
            <ac:spMk id="3" creationId="{9BA59022-E0FA-4CDD-8CEC-6ABFCE79A4D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3F52C-546A-4FFA-A446-FD5A85DC2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4DE539-BFDD-44A0-9636-4C1A267D8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99EE3-1015-4352-AD49-71852C6CE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C15ED-1438-4CF2-9DD8-0B28869C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39559-B9F7-4D53-9C23-2B7CE204A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1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3CCC0-F0A7-4FD7-A8B9-99F0FC6A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AFE3C0-531B-43A5-A37F-3C55B5B7A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1E365-A504-45DF-B9ED-19FD46AD3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D0FB1-668C-46A4-ACFC-7164A31A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7B711-C8BB-4A34-9D72-71BA47A48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110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4506F7-996D-4D68-8F10-BAB409F621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C9A84A-4D38-4CC9-944C-C12254EAC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5F24B-E5F4-41F6-B9BE-0DC467E80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694FA-8015-4F09-AAE2-525311E5A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B5186-6BD2-475C-8762-A563A4B3C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4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E8AD6-7D23-4CAC-8CF2-DF5869B6F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792E6-3196-4719-BD5B-8589FD38F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20C00-21BB-41EA-B566-4B067E8AF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35EF8-F1BE-4FAD-8DEB-6F7F45450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87ABE-B096-472F-8055-7F0971B6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6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2CAE5-5304-4701-BE24-5DA9C8AA0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340A-8157-4298-93D4-14EE125FA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8BC91-0CE7-4101-8561-BA896B515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DE101-F337-4C4F-BB31-02241090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63D44-FFE7-4BDD-8A32-DCDF0AB4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0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7DEEE-C58E-4BE1-B5A7-883DF674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27164-C0C4-49EF-A69B-E4CA856E7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A54A61-D665-447A-B177-245C22247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EAD96-6A90-4DEC-A924-59CA09433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1D24A-FDEC-4F60-80AF-016F62AC1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5DCCDC-ECE6-4C69-800E-C8977B20E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1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44B0-F103-44C5-87F4-28CAE782A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82E99-A2E8-4F32-9BC1-6B68845B6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6B379-5219-4FAA-BB41-CAC0A546A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FC65D4-7792-4032-94B4-66CF152FE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DDECF6-B1DD-4F38-9D83-8A5C68A0DD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AB4B5B-E8BF-42B7-AED2-35A78808E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FC6F92-F494-4CDA-BCB9-08FBF565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7D6CA-106C-4ADB-9B15-1B441B0EE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8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A7A1B-6974-4CF1-BF99-9ACA12C8A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1AC8BC-058D-47EC-BFBD-B853C6B9B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2EE4A0-49FA-47E3-BCAC-7DED7CEBA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B8F48-425E-4DF6-913E-442D9E620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5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D4FD6B-F790-44CE-9851-FF6E8D2D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FF671-9CC2-42B9-8B49-9BD8CDA29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654AF-80C7-4C32-97E0-7BF4A3685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8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0E85-E0F8-49E9-9AF6-1C3448843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0C2C8-AF04-493C-B2DD-F007C209F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3F2C55-E9C5-4315-8B76-B2AE4679B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31FF2-0E07-4DBA-A556-BE8F539C8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EE45F-29D5-4F3E-B7EF-52F696B23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135AF4-1EBA-407A-938A-A8D67BFC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3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52FAB-8DCA-438A-8885-23DB64B3A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1B047E-081D-4ECD-B983-6B41493D0B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5D546D-912D-443F-A3AD-F654714E9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5FD81-943B-4566-BC48-AE9431EA9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D969E-DB64-40B4-82CB-5339C290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9929F-D389-457D-8CD5-F1D3D5FB6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58364D-0923-4FEC-A758-6ABEB5A0C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2A71F4-62D9-4D5C-8F87-6FAA5B9A9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2A1FD-7F80-4A85-84FE-02CDEED06A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BF4F2-CCD2-4968-9581-5A60A4BA959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034E4-D0E7-4341-8425-06588D24C2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56144-893F-4601-9D31-CFA53D0F1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rgbClr val="275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D73AA5-A00B-4E45-979C-DC30BE533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zh-TW" altLang="en-US" sz="5400" b="1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富甲天下</a:t>
            </a:r>
            <a:r>
              <a:rPr lang="en-US" altLang="zh-TW" sz="5400" b="1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br>
              <a:rPr lang="en-US" altLang="zh-TW" sz="5400" b="1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5400" b="1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   </a:t>
            </a:r>
            <a:r>
              <a:rPr lang="zh-TW" altLang="en-US" sz="4800" b="1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認識你的屬靈恩賜</a:t>
            </a:r>
            <a:endParaRPr lang="en-US" sz="4800" b="1" dirty="0">
              <a:solidFill>
                <a:srgbClr val="FFFFFF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BBAEF9-3667-4B34-B2D0-2F2C6BAA3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en-US" altLang="zh-TW" sz="3600" b="1" dirty="0">
                <a:solidFill>
                  <a:srgbClr val="FFFFFF"/>
                </a:solidFill>
                <a:ea typeface="FangSong" panose="02010609060101010101" pitchFamily="49" charset="-122"/>
              </a:rPr>
              <a:t>Heavenly Rich:</a:t>
            </a:r>
          </a:p>
          <a:p>
            <a:pPr algn="r"/>
            <a:r>
              <a:rPr lang="en-US" sz="3200" b="1" dirty="0">
                <a:solidFill>
                  <a:srgbClr val="FFFFFF"/>
                </a:solidFill>
                <a:ea typeface="FangSong" panose="02010609060101010101" pitchFamily="49" charset="-122"/>
              </a:rPr>
              <a:t>    Knowing Your Spiritual Gifts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id="{9B024B4A-320A-4638-B64F-2EB4A77743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6" b="16857"/>
          <a:stretch/>
        </p:blipFill>
        <p:spPr bwMode="auto">
          <a:xfrm>
            <a:off x="6096000" y="1774101"/>
            <a:ext cx="5459470" cy="331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723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3A52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2A14D5-FD59-4AFB-8358-AF82E31B0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744" y="4767072"/>
            <a:ext cx="6939701" cy="1625210"/>
          </a:xfrm>
        </p:spPr>
        <p:txBody>
          <a:bodyPr>
            <a:normAutofit/>
          </a:bodyPr>
          <a:lstStyle/>
          <a:p>
            <a:pPr algn="r"/>
            <a:r>
              <a:rPr lang="zh-TW" altLang="en-US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上帝啟示你的恩賜</a:t>
            </a:r>
            <a:br>
              <a:rPr lang="en-US" altLang="zh-TW" sz="37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000" dirty="0">
                <a:solidFill>
                  <a:srgbClr val="FFFFFF"/>
                </a:solidFill>
                <a:latin typeface="+mn-lt"/>
                <a:ea typeface="LiSu" panose="02010509060101010101" pitchFamily="49" charset="-122"/>
              </a:rPr>
              <a:t>God Reveals Your Gifts</a:t>
            </a:r>
            <a:endParaRPr lang="en-US" sz="4000" dirty="0">
              <a:solidFill>
                <a:srgbClr val="FFFFFF"/>
              </a:solidFill>
              <a:latin typeface="+mn-lt"/>
              <a:ea typeface="LiSu" panose="02010509060101010101" pitchFamily="49" charset="-122"/>
            </a:endParaRPr>
          </a:p>
        </p:txBody>
      </p:sp>
      <p:pic>
        <p:nvPicPr>
          <p:cNvPr id="3086" name="Picture 14" descr="Related image">
            <a:extLst>
              <a:ext uri="{FF2B5EF4-FFF2-40B4-BE49-F238E27FC236}">
                <a16:creationId xmlns:a16="http://schemas.microsoft.com/office/drawing/2014/main" id="{474F8E3A-B794-4650-809D-36FF966EF1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2494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Rectangle 84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BFD12-F763-462D-B20A-31E2B9A6A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1" y="917725"/>
            <a:ext cx="4038600" cy="4852362"/>
          </a:xfrm>
        </p:spPr>
        <p:txBody>
          <a:bodyPr anchor="ctr">
            <a:normAutofit/>
          </a:bodyPr>
          <a:lstStyle/>
          <a:p>
            <a:r>
              <a:rPr lang="zh-TW" altLang="en-US" sz="3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關乎屬靈恩賜的真理不是隱藏的</a:t>
            </a:r>
            <a:endParaRPr lang="en-US" altLang="zh-TW" sz="3600" dirty="0">
              <a:solidFill>
                <a:srgbClr val="FFFFFF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FFFFFF"/>
                </a:solidFill>
                <a:ea typeface="DFKai-SB" panose="03000509000000000000" pitchFamily="65" charset="-120"/>
              </a:rPr>
              <a:t>The Truth is not hidden.</a:t>
            </a:r>
            <a:endParaRPr lang="zh-TW" altLang="en-US" sz="3200" dirty="0">
              <a:solidFill>
                <a:srgbClr val="FFFFFF"/>
              </a:solidFill>
              <a:ea typeface="DFKai-SB" panose="03000509000000000000" pitchFamily="65" charset="-120"/>
            </a:endParaRPr>
          </a:p>
          <a:p>
            <a:r>
              <a:rPr lang="zh-TW" altLang="en-US" sz="3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恩賜已經預備</a:t>
            </a:r>
            <a:r>
              <a:rPr lang="en-US" altLang="zh-TW" sz="3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﹐</a:t>
            </a:r>
            <a:r>
              <a:rPr lang="zh-TW" altLang="en-US" sz="3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但必須去發現和使用</a:t>
            </a:r>
            <a:endParaRPr lang="en-US" altLang="en-US" sz="3600" dirty="0">
              <a:solidFill>
                <a:srgbClr val="FFFFFF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FFFFFF"/>
                </a:solidFill>
                <a:ea typeface="DFKai-SB" panose="03000509000000000000" pitchFamily="65" charset="-120"/>
              </a:rPr>
              <a:t>Gifts have been given, but we must discover and make use of them.</a:t>
            </a:r>
            <a:endParaRPr lang="zh-TW" altLang="en-US" sz="3200" dirty="0">
              <a:solidFill>
                <a:srgbClr val="FFFFFF"/>
              </a:solidFill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3060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F42E9-3462-4DF0-818D-985258BB2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zh-TW" altLang="en-US" dirty="0">
                <a:latin typeface="LiSu" panose="02010509060101010101" pitchFamily="49" charset="-122"/>
                <a:ea typeface="LiSu" panose="02010509060101010101" pitchFamily="49" charset="-122"/>
              </a:rPr>
              <a:t>屬靈恩賜的定義</a:t>
            </a:r>
            <a:br>
              <a:rPr lang="en-US" altLang="zh-TW" sz="4100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000" dirty="0">
                <a:latin typeface="+mn-lt"/>
                <a:ea typeface="LiSu" panose="02010509060101010101" pitchFamily="49" charset="-122"/>
              </a:rPr>
              <a:t>Definition of Spiritual Gifts</a:t>
            </a:r>
            <a:endParaRPr lang="en-US" sz="4000" dirty="0">
              <a:latin typeface="+mn-lt"/>
              <a:ea typeface="LiSu" panose="02010509060101010101" pitchFamily="49" charset="-122"/>
            </a:endParaRPr>
          </a:p>
        </p:txBody>
      </p:sp>
      <p:pic>
        <p:nvPicPr>
          <p:cNvPr id="4098" name="Picture 2" descr="Image result for gifts by god">
            <a:extLst>
              <a:ext uri="{FF2B5EF4-FFF2-40B4-BE49-F238E27FC236}">
                <a16:creationId xmlns:a16="http://schemas.microsoft.com/office/drawing/2014/main" id="{36B50EA9-E4AD-494A-A854-9973E0D119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06" r="1" b="1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C6A0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FB189-B8B8-4CF5-81F4-E90FD45C0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7112269" cy="40004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恩賜</a:t>
            </a:r>
            <a:r>
              <a:rPr lang="en-US" altLang="zh-TW" sz="3600" dirty="0"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聖靈</a:t>
            </a:r>
            <a:r>
              <a:rPr lang="en-US" altLang="zh-TW" sz="3600" dirty="0">
                <a:latin typeface="LiSu" panose="02010509060101010101" pitchFamily="49" charset="-122"/>
                <a:ea typeface="LiSu" panose="02010509060101010101" pitchFamily="49" charset="-122"/>
              </a:rPr>
              <a:t>﹑</a:t>
            </a:r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恩典</a:t>
            </a:r>
            <a:r>
              <a:rPr lang="en-US" altLang="zh-TW" sz="3600" dirty="0">
                <a:latin typeface="LiSu" panose="02010509060101010101" pitchFamily="49" charset="-122"/>
                <a:ea typeface="LiSu" panose="02010509060101010101" pitchFamily="49" charset="-122"/>
              </a:rPr>
              <a:t>﹑</a:t>
            </a:r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能力</a:t>
            </a:r>
            <a:endParaRPr lang="en-US" altLang="zh-TW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zh-TW" sz="3200" dirty="0">
                <a:ea typeface="LiSu" panose="02010509060101010101" pitchFamily="49" charset="-122"/>
              </a:rPr>
              <a:t>Gifts: the Spirit, Grace and Power</a:t>
            </a:r>
            <a:endParaRPr lang="zh-TW" altLang="en-US" sz="3200" dirty="0">
              <a:ea typeface="LiSu" panose="02010509060101010101" pitchFamily="49" charset="-122"/>
            </a:endParaRPr>
          </a:p>
          <a:p>
            <a:pPr marL="0" indent="0">
              <a:buNone/>
            </a:pPr>
            <a:endParaRPr lang="en-US" altLang="zh-TW" sz="20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聖靈按照上帝的恩典分配給每個信徒的超然能力見證耶穌是主</a:t>
            </a:r>
            <a:r>
              <a:rPr lang="en-US" altLang="zh-TW" sz="3200" dirty="0">
                <a:ea typeface="LiSu" panose="02010509060101010101" pitchFamily="49" charset="-122"/>
              </a:rPr>
              <a:t>According to God’s grace, the Holy Spirit distributes the abilities to each believer to witness that Jesus is the Lord.</a:t>
            </a:r>
            <a:endParaRPr lang="en-US" altLang="en-US" sz="3200" dirty="0">
              <a:ea typeface="LiSu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4063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CE5F6-DCCE-4497-8043-0844C72C2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450" y="1137439"/>
            <a:ext cx="9122584" cy="1325563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LiSu" panose="02010509060101010101" pitchFamily="49" charset="-122"/>
                <a:ea typeface="LiSu" panose="02010509060101010101" pitchFamily="49" charset="-122"/>
              </a:rPr>
              <a:t>生命使你經歷恩賜</a:t>
            </a:r>
            <a:br>
              <a:rPr lang="en-US" altLang="zh-TW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000" dirty="0">
                <a:latin typeface="+mn-lt"/>
                <a:ea typeface="LiSu" panose="02010509060101010101" pitchFamily="49" charset="-122"/>
              </a:rPr>
              <a:t>New Life Explores Your Gifts</a:t>
            </a:r>
            <a:endParaRPr lang="en-US" sz="4000" dirty="0"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60C15-5C50-423B-BBE3-8E8C2D909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4450" y="2716328"/>
            <a:ext cx="7011449" cy="3034123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屬靈恩賜蘊藏在聖靈的能力之中</a:t>
            </a:r>
            <a:endParaRPr lang="en-US" altLang="zh-TW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en-US" sz="3200" dirty="0">
                <a:ea typeface="LiSu" panose="02010509060101010101" pitchFamily="49" charset="-122"/>
              </a:rPr>
              <a:t>Spiritual gifts are empowered by the Holy Spirit.</a:t>
            </a:r>
          </a:p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教會不應看重才干乃是使用恩賜</a:t>
            </a:r>
            <a:endParaRPr lang="en-US" altLang="en-US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en-US" sz="3200" dirty="0">
                <a:ea typeface="LiSu" panose="02010509060101010101" pitchFamily="49" charset="-122"/>
              </a:rPr>
              <a:t>Church relies on gifts not capabilities.</a:t>
            </a: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A9616D99-AEFB-4C95-84EF-5DEC698D92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D0F97023-F626-4FC5-8C2D-753B5C7F4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4" name="Picture 12" descr="Image result for gifts by god">
            <a:extLst>
              <a:ext uri="{FF2B5EF4-FFF2-40B4-BE49-F238E27FC236}">
                <a16:creationId xmlns:a16="http://schemas.microsoft.com/office/drawing/2014/main" id="{C3112E69-7EB6-415D-8604-1C63511FB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92599" y="3181291"/>
            <a:ext cx="2194559" cy="2194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622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C4AD3-9226-4C63-99CE-E9BD1CEE5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LiSu" panose="02010509060101010101" pitchFamily="49" charset="-122"/>
                <a:ea typeface="LiSu" panose="02010509060101010101" pitchFamily="49" charset="-122"/>
              </a:rPr>
              <a:t>重生證明你有恩賜</a:t>
            </a:r>
            <a:br>
              <a:rPr lang="en-US" altLang="zh-TW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000" dirty="0">
                <a:latin typeface="+mn-lt"/>
                <a:ea typeface="LiSu" panose="02010509060101010101" pitchFamily="49" charset="-122"/>
              </a:rPr>
              <a:t>Born-Again Assures Your Gifts</a:t>
            </a:r>
            <a:endParaRPr lang="en-US" sz="4000" dirty="0">
              <a:latin typeface="+mn-lt"/>
              <a:ea typeface="LiSu" panose="020105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59022-E0FA-4CDD-8CEC-6ABFCE79A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627" y="2616200"/>
            <a:ext cx="5600274" cy="2860675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每個基督徒都有屬靈恩賜</a:t>
            </a:r>
          </a:p>
          <a:p>
            <a:pPr marL="0" indent="0">
              <a:buNone/>
            </a:pPr>
            <a:r>
              <a:rPr lang="en-US" altLang="en-US" sz="3200" dirty="0">
                <a:ea typeface="LiSu" panose="02010509060101010101" pitchFamily="49" charset="-122"/>
              </a:rPr>
              <a:t>Every believer is gifted.</a:t>
            </a:r>
            <a:r>
              <a:rPr lang="en-US" altLang="en-US" sz="3200" dirty="0">
                <a:latin typeface="LiSu" panose="02010509060101010101" pitchFamily="49" charset="-122"/>
                <a:ea typeface="LiSu" panose="02010509060101010101" pitchFamily="49" charset="-122"/>
              </a:rPr>
              <a:t> </a:t>
            </a:r>
          </a:p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恩賜不僅局限於奇觀異能</a:t>
            </a:r>
            <a:endParaRPr lang="en-US" altLang="zh-TW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zh-TW" sz="3200" dirty="0">
                <a:ea typeface="LiSu" panose="02010509060101010101" pitchFamily="49" charset="-122"/>
              </a:rPr>
              <a:t>Spiritual gifts are not limited to wonders and miracles.</a:t>
            </a:r>
            <a:endParaRPr lang="zh-TW" altLang="en-US" sz="3200" dirty="0">
              <a:ea typeface="LiSu" panose="02010509060101010101" pitchFamily="49" charset="-122"/>
            </a:endParaRPr>
          </a:p>
        </p:txBody>
      </p:sp>
      <p:pic>
        <p:nvPicPr>
          <p:cNvPr id="6146" name="Picture 2" descr="Related image">
            <a:extLst>
              <a:ext uri="{FF2B5EF4-FFF2-40B4-BE49-F238E27FC236}">
                <a16:creationId xmlns:a16="http://schemas.microsoft.com/office/drawing/2014/main" id="{8AEF7E22-F4CE-4A42-94DA-0CEE31B768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2" r="3" b="3"/>
          <a:stretch/>
        </p:blipFill>
        <p:spPr bwMode="auto">
          <a:xfrm>
            <a:off x="6543137" y="2400300"/>
            <a:ext cx="5032472" cy="344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3676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Rover's Spiritual Gifts">
            <a:extLst>
              <a:ext uri="{FF2B5EF4-FFF2-40B4-BE49-F238E27FC236}">
                <a16:creationId xmlns:a16="http://schemas.microsoft.com/office/drawing/2014/main" id="{B6251392-1539-4C74-83CC-CA3CDEADE0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7229" y="643467"/>
            <a:ext cx="8377542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6304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71AC044-CC30-4DA7-A839-7BE62D895BBA}"/>
              </a:ext>
            </a:extLst>
          </p:cNvPr>
          <p:cNvSpPr txBox="1">
            <a:spLocks/>
          </p:cNvSpPr>
          <p:nvPr/>
        </p:nvSpPr>
        <p:spPr>
          <a:xfrm>
            <a:off x="2275839" y="2232689"/>
            <a:ext cx="7640322" cy="2180691"/>
          </a:xfrm>
          <a:prstGeom prst="rect">
            <a:avLst/>
          </a:prstGeom>
          <a:solidFill>
            <a:schemeClr val="bg1"/>
          </a:solidFill>
          <a:ln w="25400" cap="sq">
            <a:solidFill>
              <a:schemeClr val="tx1"/>
            </a:solidFill>
            <a:miter lim="800000"/>
          </a:ln>
        </p:spPr>
        <p:txBody>
          <a:bodyPr vert="horz" wrap="square" lIns="91440" tIns="45720" rIns="91440" bIns="45720"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5400" dirty="0">
                <a:latin typeface="FangSong" panose="02010609060101010101" pitchFamily="49" charset="-122"/>
                <a:ea typeface="FangSong" panose="02010609060101010101" pitchFamily="49" charset="-122"/>
              </a:rPr>
              <a:t>不要埋沒你的潛能</a:t>
            </a:r>
            <a:r>
              <a:rPr lang="en-US" altLang="zh-TW" sz="5400" dirty="0">
                <a:latin typeface="FangSong" panose="02010609060101010101" pitchFamily="49" charset="-122"/>
                <a:ea typeface="FangSong" panose="02010609060101010101" pitchFamily="49" charset="-122"/>
              </a:rPr>
              <a:t>!</a:t>
            </a:r>
            <a:br>
              <a:rPr lang="en-US" altLang="zh-TW" sz="3000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800" dirty="0">
                <a:ea typeface="LiSu" panose="02010509060101010101" pitchFamily="49" charset="-122"/>
              </a:rPr>
              <a:t>Don’t Overlook Your Potentials!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28245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188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FangSong</vt:lpstr>
      <vt:lpstr>LiSu</vt:lpstr>
      <vt:lpstr>Arial</vt:lpstr>
      <vt:lpstr>Calibri</vt:lpstr>
      <vt:lpstr>Calibri Light</vt:lpstr>
      <vt:lpstr>Office Theme</vt:lpstr>
      <vt:lpstr>富甲天下:    認識你的屬靈恩賜</vt:lpstr>
      <vt:lpstr>上帝啟示你的恩賜 God Reveals Your Gifts</vt:lpstr>
      <vt:lpstr>屬靈恩賜的定義 Definition of Spiritual Gifts</vt:lpstr>
      <vt:lpstr>生命使你經歷恩賜 New Life Explores Your Gifts</vt:lpstr>
      <vt:lpstr>重生證明你有恩賜 Born-Again Assures Your Gifts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富甲天下:       認識屬靈恩賜</dc:title>
  <dc:creator>Jinchang Chen</dc:creator>
  <cp:lastModifiedBy>Jinchang Chen</cp:lastModifiedBy>
  <cp:revision>2</cp:revision>
  <dcterms:created xsi:type="dcterms:W3CDTF">2019-07-30T04:17:35Z</dcterms:created>
  <dcterms:modified xsi:type="dcterms:W3CDTF">2019-07-30T23:31:40Z</dcterms:modified>
</cp:coreProperties>
</file>