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7945E3-3729-4B3D-AF13-9E30E5BA9A75}" v="57" dt="2019-07-30T23:31:37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79F263A9-82C0-4FDF-AFB8-A83449C9E8CA}"/>
    <pc:docChg chg="undo custSel addSld delSld modSld">
      <pc:chgData name="Jinchang Chen" userId="bdf08ddc82ea3892" providerId="LiveId" clId="{79F263A9-82C0-4FDF-AFB8-A83449C9E8CA}" dt="2019-07-30T01:21:58.613" v="274" actId="20577"/>
      <pc:docMkLst>
        <pc:docMk/>
      </pc:docMkLst>
      <pc:sldChg chg="modSp">
        <pc:chgData name="Jinchang Chen" userId="bdf08ddc82ea3892" providerId="LiveId" clId="{79F263A9-82C0-4FDF-AFB8-A83449C9E8CA}" dt="2019-07-30T01:05:52.352" v="100" actId="255"/>
        <pc:sldMkLst>
          <pc:docMk/>
          <pc:sldMk cId="2808723239" sldId="256"/>
        </pc:sldMkLst>
        <pc:spChg chg="mod">
          <ac:chgData name="Jinchang Chen" userId="bdf08ddc82ea3892" providerId="LiveId" clId="{79F263A9-82C0-4FDF-AFB8-A83449C9E8CA}" dt="2019-07-30T00:53:02.953" v="94" actId="20577"/>
          <ac:spMkLst>
            <pc:docMk/>
            <pc:sldMk cId="2808723239" sldId="256"/>
            <ac:spMk id="2" creationId="{8FD73AA5-A00B-4E45-979C-DC30BE533FF3}"/>
          </ac:spMkLst>
        </pc:spChg>
        <pc:spChg chg="mod">
          <ac:chgData name="Jinchang Chen" userId="bdf08ddc82ea3892" providerId="LiveId" clId="{79F263A9-82C0-4FDF-AFB8-A83449C9E8CA}" dt="2019-07-30T01:05:52.352" v="100" actId="255"/>
          <ac:spMkLst>
            <pc:docMk/>
            <pc:sldMk cId="2808723239" sldId="256"/>
            <ac:spMk id="3" creationId="{CEBBAEF9-3667-4B34-B2D0-2F2C6BAA3424}"/>
          </ac:spMkLst>
        </pc:spChg>
      </pc:sldChg>
      <pc:sldChg chg="modSp add">
        <pc:chgData name="Jinchang Chen" userId="bdf08ddc82ea3892" providerId="LiveId" clId="{79F263A9-82C0-4FDF-AFB8-A83449C9E8CA}" dt="2019-07-30T01:10:02.111" v="119" actId="20577"/>
        <pc:sldMkLst>
          <pc:docMk/>
          <pc:sldMk cId="1693060073" sldId="257"/>
        </pc:sldMkLst>
        <pc:spChg chg="mod">
          <ac:chgData name="Jinchang Chen" userId="bdf08ddc82ea3892" providerId="LiveId" clId="{79F263A9-82C0-4FDF-AFB8-A83449C9E8CA}" dt="2019-07-30T01:08:27.659" v="114" actId="2711"/>
          <ac:spMkLst>
            <pc:docMk/>
            <pc:sldMk cId="1693060073" sldId="257"/>
            <ac:spMk id="2" creationId="{BB2A14D5-FD59-4AFB-8358-AF82E31B01BA}"/>
          </ac:spMkLst>
        </pc:spChg>
        <pc:spChg chg="mod">
          <ac:chgData name="Jinchang Chen" userId="bdf08ddc82ea3892" providerId="LiveId" clId="{79F263A9-82C0-4FDF-AFB8-A83449C9E8CA}" dt="2019-07-30T01:10:02.111" v="119" actId="20577"/>
          <ac:spMkLst>
            <pc:docMk/>
            <pc:sldMk cId="1693060073" sldId="257"/>
            <ac:spMk id="3" creationId="{EF8BFD12-F763-462D-B20A-31E2B9A6A7FE}"/>
          </ac:spMkLst>
        </pc:spChg>
      </pc:sldChg>
      <pc:sldChg chg="delSp del">
        <pc:chgData name="Jinchang Chen" userId="bdf08ddc82ea3892" providerId="LiveId" clId="{79F263A9-82C0-4FDF-AFB8-A83449C9E8CA}" dt="2019-07-30T01:07:15.147" v="101" actId="2696"/>
        <pc:sldMkLst>
          <pc:docMk/>
          <pc:sldMk cId="2060772036" sldId="257"/>
        </pc:sldMkLst>
        <pc:picChg chg="del">
          <ac:chgData name="Jinchang Chen" userId="bdf08ddc82ea3892" providerId="LiveId" clId="{79F263A9-82C0-4FDF-AFB8-A83449C9E8CA}" dt="2019-07-30T00:35:35.761" v="0"/>
          <ac:picMkLst>
            <pc:docMk/>
            <pc:sldMk cId="2060772036" sldId="257"/>
            <ac:picMk id="4" creationId="{A6A93F35-085B-42A8-AB2B-F73D35B9D8F8}"/>
          </ac:picMkLst>
        </pc:picChg>
      </pc:sldChg>
      <pc:sldChg chg="modSp add">
        <pc:chgData name="Jinchang Chen" userId="bdf08ddc82ea3892" providerId="LiveId" clId="{79F263A9-82C0-4FDF-AFB8-A83449C9E8CA}" dt="2019-07-30T01:21:58.613" v="274" actId="20577"/>
        <pc:sldMkLst>
          <pc:docMk/>
          <pc:sldMk cId="204063360" sldId="258"/>
        </pc:sldMkLst>
        <pc:spChg chg="mod">
          <ac:chgData name="Jinchang Chen" userId="bdf08ddc82ea3892" providerId="LiveId" clId="{79F263A9-82C0-4FDF-AFB8-A83449C9E8CA}" dt="2019-07-30T01:21:58.613" v="274" actId="20577"/>
          <ac:spMkLst>
            <pc:docMk/>
            <pc:sldMk cId="204063360" sldId="258"/>
            <ac:spMk id="2" creationId="{959F42E9-3462-4DF0-818D-985258BB232C}"/>
          </ac:spMkLst>
        </pc:spChg>
        <pc:spChg chg="mod">
          <ac:chgData name="Jinchang Chen" userId="bdf08ddc82ea3892" providerId="LiveId" clId="{79F263A9-82C0-4FDF-AFB8-A83449C9E8CA}" dt="2019-07-30T01:11:47.752" v="129" actId="207"/>
          <ac:spMkLst>
            <pc:docMk/>
            <pc:sldMk cId="204063360" sldId="258"/>
            <ac:spMk id="3" creationId="{E5AFB189-B8B8-4CF5-81F4-E90FD45C0A74}"/>
          </ac:spMkLst>
        </pc:spChg>
      </pc:sldChg>
      <pc:sldChg chg="delSp del">
        <pc:chgData name="Jinchang Chen" userId="bdf08ddc82ea3892" providerId="LiveId" clId="{79F263A9-82C0-4FDF-AFB8-A83449C9E8CA}" dt="2019-07-30T01:07:19.804" v="104" actId="2696"/>
        <pc:sldMkLst>
          <pc:docMk/>
          <pc:sldMk cId="2374282796" sldId="259"/>
        </pc:sldMkLst>
        <pc:picChg chg="del">
          <ac:chgData name="Jinchang Chen" userId="bdf08ddc82ea3892" providerId="LiveId" clId="{79F263A9-82C0-4FDF-AFB8-A83449C9E8CA}" dt="2019-07-30T00:35:42.418" v="2"/>
          <ac:picMkLst>
            <pc:docMk/>
            <pc:sldMk cId="2374282796" sldId="259"/>
            <ac:picMk id="2050" creationId="{7D57E2D5-C094-43B4-A5B1-1CB4B04E698A}"/>
          </ac:picMkLst>
        </pc:picChg>
      </pc:sldChg>
      <pc:sldChg chg="modSp add">
        <pc:chgData name="Jinchang Chen" userId="bdf08ddc82ea3892" providerId="LiveId" clId="{79F263A9-82C0-4FDF-AFB8-A83449C9E8CA}" dt="2019-07-30T01:13:14.812" v="138" actId="20577"/>
        <pc:sldMkLst>
          <pc:docMk/>
          <pc:sldMk cId="3847622551" sldId="259"/>
        </pc:sldMkLst>
        <pc:spChg chg="mod">
          <ac:chgData name="Jinchang Chen" userId="bdf08ddc82ea3892" providerId="LiveId" clId="{79F263A9-82C0-4FDF-AFB8-A83449C9E8CA}" dt="2019-07-30T01:12:45.777" v="135" actId="255"/>
          <ac:spMkLst>
            <pc:docMk/>
            <pc:sldMk cId="3847622551" sldId="259"/>
            <ac:spMk id="2" creationId="{089CE5F6-DCCE-4497-8043-0844C72C2265}"/>
          </ac:spMkLst>
        </pc:spChg>
        <pc:spChg chg="mod">
          <ac:chgData name="Jinchang Chen" userId="bdf08ddc82ea3892" providerId="LiveId" clId="{79F263A9-82C0-4FDF-AFB8-A83449C9E8CA}" dt="2019-07-30T01:13:14.812" v="138" actId="20577"/>
          <ac:spMkLst>
            <pc:docMk/>
            <pc:sldMk cId="3847622551" sldId="259"/>
            <ac:spMk id="3" creationId="{1E460C15-5C50-423B-BBE3-8E8C2D909010}"/>
          </ac:spMkLst>
        </pc:spChg>
      </pc:sldChg>
      <pc:sldChg chg="modSp add">
        <pc:chgData name="Jinchang Chen" userId="bdf08ddc82ea3892" providerId="LiveId" clId="{79F263A9-82C0-4FDF-AFB8-A83449C9E8CA}" dt="2019-07-30T01:14:13.344" v="146" actId="20577"/>
        <pc:sldMkLst>
          <pc:docMk/>
          <pc:sldMk cId="2123676508" sldId="260"/>
        </pc:sldMkLst>
        <pc:spChg chg="mod">
          <ac:chgData name="Jinchang Chen" userId="bdf08ddc82ea3892" providerId="LiveId" clId="{79F263A9-82C0-4FDF-AFB8-A83449C9E8CA}" dt="2019-07-30T01:13:56.428" v="143" actId="2711"/>
          <ac:spMkLst>
            <pc:docMk/>
            <pc:sldMk cId="2123676508" sldId="260"/>
            <ac:spMk id="2" creationId="{8B5C4AD3-9226-4C63-99CE-E9BD1CEE52DF}"/>
          </ac:spMkLst>
        </pc:spChg>
        <pc:spChg chg="mod">
          <ac:chgData name="Jinchang Chen" userId="bdf08ddc82ea3892" providerId="LiveId" clId="{79F263A9-82C0-4FDF-AFB8-A83449C9E8CA}" dt="2019-07-30T01:14:13.344" v="146" actId="20577"/>
          <ac:spMkLst>
            <pc:docMk/>
            <pc:sldMk cId="2123676508" sldId="260"/>
            <ac:spMk id="3" creationId="{9BA59022-E0FA-4CDD-8CEC-6ABFCE79A4DD}"/>
          </ac:spMkLst>
        </pc:spChg>
      </pc:sldChg>
      <pc:sldChg chg="del">
        <pc:chgData name="Jinchang Chen" userId="bdf08ddc82ea3892" providerId="LiveId" clId="{79F263A9-82C0-4FDF-AFB8-A83449C9E8CA}" dt="2019-07-30T01:07:18.132" v="103" actId="2696"/>
        <pc:sldMkLst>
          <pc:docMk/>
          <pc:sldMk cId="478086632" sldId="261"/>
        </pc:sldMkLst>
      </pc:sldChg>
      <pc:sldChg chg="addSp delSp modSp add">
        <pc:chgData name="Jinchang Chen" userId="bdf08ddc82ea3892" providerId="LiveId" clId="{79F263A9-82C0-4FDF-AFB8-A83449C9E8CA}" dt="2019-07-30T01:17:05.628" v="271" actId="1076"/>
        <pc:sldMkLst>
          <pc:docMk/>
          <pc:sldMk cId="3728245412" sldId="261"/>
        </pc:sldMkLst>
        <pc:spChg chg="add mod">
          <ac:chgData name="Jinchang Chen" userId="bdf08ddc82ea3892" providerId="LiveId" clId="{79F263A9-82C0-4FDF-AFB8-A83449C9E8CA}" dt="2019-07-30T01:17:05.628" v="271" actId="1076"/>
          <ac:spMkLst>
            <pc:docMk/>
            <pc:sldMk cId="3728245412" sldId="261"/>
            <ac:spMk id="3" creationId="{B71AC044-CC30-4DA7-A839-7BE62D895BBA}"/>
          </ac:spMkLst>
        </pc:spChg>
        <pc:picChg chg="add del mod">
          <ac:chgData name="Jinchang Chen" userId="bdf08ddc82ea3892" providerId="LiveId" clId="{79F263A9-82C0-4FDF-AFB8-A83449C9E8CA}" dt="2019-07-30T01:14:53.149" v="150"/>
          <ac:picMkLst>
            <pc:docMk/>
            <pc:sldMk cId="3728245412" sldId="261"/>
            <ac:picMk id="2" creationId="{D50C71B4-5181-4FCA-8676-6BF87B9D1D70}"/>
          </ac:picMkLst>
        </pc:picChg>
      </pc:sldChg>
      <pc:sldChg chg="del">
        <pc:chgData name="Jinchang Chen" userId="bdf08ddc82ea3892" providerId="LiveId" clId="{79F263A9-82C0-4FDF-AFB8-A83449C9E8CA}" dt="2019-07-30T01:07:31.869" v="107" actId="2696"/>
        <pc:sldMkLst>
          <pc:docMk/>
          <pc:sldMk cId="2800135123" sldId="269"/>
        </pc:sldMkLst>
      </pc:sldChg>
      <pc:sldChg chg="del">
        <pc:chgData name="Jinchang Chen" userId="bdf08ddc82ea3892" providerId="LiveId" clId="{79F263A9-82C0-4FDF-AFB8-A83449C9E8CA}" dt="2019-07-30T01:07:21.445" v="105" actId="2696"/>
        <pc:sldMkLst>
          <pc:docMk/>
          <pc:sldMk cId="3336051557" sldId="274"/>
        </pc:sldMkLst>
      </pc:sldChg>
      <pc:sldChg chg="delSp del">
        <pc:chgData name="Jinchang Chen" userId="bdf08ddc82ea3892" providerId="LiveId" clId="{79F263A9-82C0-4FDF-AFB8-A83449C9E8CA}" dt="2019-07-30T01:07:30.962" v="106" actId="2696"/>
        <pc:sldMkLst>
          <pc:docMk/>
          <pc:sldMk cId="1952146163" sldId="275"/>
        </pc:sldMkLst>
        <pc:picChg chg="del">
          <ac:chgData name="Jinchang Chen" userId="bdf08ddc82ea3892" providerId="LiveId" clId="{79F263A9-82C0-4FDF-AFB8-A83449C9E8CA}" dt="2019-07-30T00:35:46.513" v="3"/>
          <ac:picMkLst>
            <pc:docMk/>
            <pc:sldMk cId="1952146163" sldId="275"/>
            <ac:picMk id="4098" creationId="{9CAF2023-D686-4073-9443-B826F8A0F06A}"/>
          </ac:picMkLst>
        </pc:picChg>
      </pc:sldChg>
      <pc:sldChg chg="addSp delSp modSp del">
        <pc:chgData name="Jinchang Chen" userId="bdf08ddc82ea3892" providerId="LiveId" clId="{79F263A9-82C0-4FDF-AFB8-A83449C9E8CA}" dt="2019-07-30T01:07:16.413" v="102" actId="2696"/>
        <pc:sldMkLst>
          <pc:docMk/>
          <pc:sldMk cId="790235982" sldId="276"/>
        </pc:sldMkLst>
        <pc:spChg chg="add mod">
          <ac:chgData name="Jinchang Chen" userId="bdf08ddc82ea3892" providerId="LiveId" clId="{79F263A9-82C0-4FDF-AFB8-A83449C9E8CA}" dt="2019-07-30T00:35:39.215" v="1"/>
          <ac:spMkLst>
            <pc:docMk/>
            <pc:sldMk cId="790235982" sldId="276"/>
            <ac:spMk id="3" creationId="{E7490684-37A2-4756-9D4B-0DFFF6918974}"/>
          </ac:spMkLst>
        </pc:spChg>
        <pc:picChg chg="del">
          <ac:chgData name="Jinchang Chen" userId="bdf08ddc82ea3892" providerId="LiveId" clId="{79F263A9-82C0-4FDF-AFB8-A83449C9E8CA}" dt="2019-07-30T00:35:39.215" v="1"/>
          <ac:picMkLst>
            <pc:docMk/>
            <pc:sldMk cId="790235982" sldId="276"/>
            <ac:picMk id="1029" creationId="{AB23E6E9-FB4C-4820-8757-85735528AA59}"/>
          </ac:picMkLst>
        </pc:picChg>
      </pc:sldChg>
    </pc:docChg>
  </pc:docChgLst>
  <pc:docChgLst>
    <pc:chgData name="Jinchang Chen" userId="bdf08ddc82ea3892" providerId="LiveId" clId="{717945E3-3729-4B3D-AF13-9E30E5BA9A75}"/>
    <pc:docChg chg="undo custSel modSld">
      <pc:chgData name="Jinchang Chen" userId="bdf08ddc82ea3892" providerId="LiveId" clId="{717945E3-3729-4B3D-AF13-9E30E5BA9A75}" dt="2019-07-30T23:31:36.245" v="47" actId="20577"/>
      <pc:docMkLst>
        <pc:docMk/>
      </pc:docMkLst>
      <pc:sldChg chg="modSp">
        <pc:chgData name="Jinchang Chen" userId="bdf08ddc82ea3892" providerId="LiveId" clId="{717945E3-3729-4B3D-AF13-9E30E5BA9A75}" dt="2019-07-30T23:28:50.794" v="43" actId="255"/>
        <pc:sldMkLst>
          <pc:docMk/>
          <pc:sldMk cId="2808723239" sldId="256"/>
        </pc:sldMkLst>
        <pc:spChg chg="mod">
          <ac:chgData name="Jinchang Chen" userId="bdf08ddc82ea3892" providerId="LiveId" clId="{717945E3-3729-4B3D-AF13-9E30E5BA9A75}" dt="2019-07-30T23:28:40.511" v="42" actId="255"/>
          <ac:spMkLst>
            <pc:docMk/>
            <pc:sldMk cId="2808723239" sldId="256"/>
            <ac:spMk id="2" creationId="{8FD73AA5-A00B-4E45-979C-DC30BE533FF3}"/>
          </ac:spMkLst>
        </pc:spChg>
        <pc:spChg chg="mod">
          <ac:chgData name="Jinchang Chen" userId="bdf08ddc82ea3892" providerId="LiveId" clId="{717945E3-3729-4B3D-AF13-9E30E5BA9A75}" dt="2019-07-30T23:28:50.794" v="43" actId="255"/>
          <ac:spMkLst>
            <pc:docMk/>
            <pc:sldMk cId="2808723239" sldId="256"/>
            <ac:spMk id="3" creationId="{CEBBAEF9-3667-4B34-B2D0-2F2C6BAA3424}"/>
          </ac:spMkLst>
        </pc:spChg>
      </pc:sldChg>
      <pc:sldChg chg="modSp">
        <pc:chgData name="Jinchang Chen" userId="bdf08ddc82ea3892" providerId="LiveId" clId="{717945E3-3729-4B3D-AF13-9E30E5BA9A75}" dt="2019-07-30T19:34:59.943" v="17" actId="20577"/>
        <pc:sldMkLst>
          <pc:docMk/>
          <pc:sldMk cId="204063360" sldId="258"/>
        </pc:sldMkLst>
        <pc:spChg chg="mod">
          <ac:chgData name="Jinchang Chen" userId="bdf08ddc82ea3892" providerId="LiveId" clId="{717945E3-3729-4B3D-AF13-9E30E5BA9A75}" dt="2019-07-30T19:34:59.943" v="17" actId="20577"/>
          <ac:spMkLst>
            <pc:docMk/>
            <pc:sldMk cId="204063360" sldId="258"/>
            <ac:spMk id="3" creationId="{E5AFB189-B8B8-4CF5-81F4-E90FD45C0A74}"/>
          </ac:spMkLst>
        </pc:spChg>
      </pc:sldChg>
      <pc:sldChg chg="modSp">
        <pc:chgData name="Jinchang Chen" userId="bdf08ddc82ea3892" providerId="LiveId" clId="{717945E3-3729-4B3D-AF13-9E30E5BA9A75}" dt="2019-07-30T23:31:36.245" v="47" actId="20577"/>
        <pc:sldMkLst>
          <pc:docMk/>
          <pc:sldMk cId="3847622551" sldId="259"/>
        </pc:sldMkLst>
        <pc:spChg chg="mod">
          <ac:chgData name="Jinchang Chen" userId="bdf08ddc82ea3892" providerId="LiveId" clId="{717945E3-3729-4B3D-AF13-9E30E5BA9A75}" dt="2019-07-30T23:31:36.245" v="47" actId="20577"/>
          <ac:spMkLst>
            <pc:docMk/>
            <pc:sldMk cId="3847622551" sldId="259"/>
            <ac:spMk id="2" creationId="{089CE5F6-DCCE-4497-8043-0844C72C2265}"/>
          </ac:spMkLst>
        </pc:spChg>
        <pc:spChg chg="mod">
          <ac:chgData name="Jinchang Chen" userId="bdf08ddc82ea3892" providerId="LiveId" clId="{717945E3-3729-4B3D-AF13-9E30E5BA9A75}" dt="2019-07-30T19:38:06.191" v="41" actId="207"/>
          <ac:spMkLst>
            <pc:docMk/>
            <pc:sldMk cId="3847622551" sldId="259"/>
            <ac:spMk id="3" creationId="{1E460C15-5C50-423B-BBE3-8E8C2D909010}"/>
          </ac:spMkLst>
        </pc:spChg>
      </pc:sldChg>
      <pc:sldChg chg="modSp">
        <pc:chgData name="Jinchang Chen" userId="bdf08ddc82ea3892" providerId="LiveId" clId="{717945E3-3729-4B3D-AF13-9E30E5BA9A75}" dt="2019-07-30T19:34:14.311" v="1" actId="20577"/>
        <pc:sldMkLst>
          <pc:docMk/>
          <pc:sldMk cId="2123676508" sldId="260"/>
        </pc:sldMkLst>
        <pc:spChg chg="mod">
          <ac:chgData name="Jinchang Chen" userId="bdf08ddc82ea3892" providerId="LiveId" clId="{717945E3-3729-4B3D-AF13-9E30E5BA9A75}" dt="2019-07-30T19:34:14.311" v="1" actId="20577"/>
          <ac:spMkLst>
            <pc:docMk/>
            <pc:sldMk cId="2123676508" sldId="260"/>
            <ac:spMk id="3" creationId="{9BA59022-E0FA-4CDD-8CEC-6ABFCE79A4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75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73AA5-A00B-4E45-979C-DC30BE533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zh-TW" altLang="en-US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富甲天下</a:t>
            </a:r>
            <a:r>
              <a:rPr lang="en-US" altLang="zh-TW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br>
              <a:rPr lang="en-US" altLang="zh-TW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5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  </a:t>
            </a:r>
            <a:r>
              <a:rPr lang="zh-TW" altLang="en-US" sz="48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認識你的屬靈恩賜</a:t>
            </a:r>
            <a:endParaRPr lang="en-US" sz="4800" b="1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en-US" altLang="zh-TW" sz="3600" b="1" dirty="0">
                <a:solidFill>
                  <a:srgbClr val="FFFFFF"/>
                </a:solidFill>
                <a:ea typeface="FangSong" panose="02010609060101010101" pitchFamily="49" charset="-122"/>
              </a:rPr>
              <a:t>Heavenly Rich:</a:t>
            </a:r>
          </a:p>
          <a:p>
            <a:pPr algn="r"/>
            <a:r>
              <a:rPr lang="en-US" sz="3200" b="1" dirty="0">
                <a:solidFill>
                  <a:srgbClr val="FFFFFF"/>
                </a:solidFill>
                <a:ea typeface="FangSong" panose="02010609060101010101" pitchFamily="49" charset="-122"/>
              </a:rPr>
              <a:t>    Knowing Your Spiritual Gifts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9B024B4A-320A-4638-B64F-2EB4A77743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6" b="16857"/>
          <a:stretch/>
        </p:blipFill>
        <p:spPr bwMode="auto">
          <a:xfrm>
            <a:off x="6096000" y="1774101"/>
            <a:ext cx="5459470" cy="331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A5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2A14D5-FD59-4AFB-8358-AF82E31B0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44" y="4767072"/>
            <a:ext cx="6939701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上帝啟示你的恩賜</a:t>
            </a:r>
            <a:br>
              <a:rPr lang="en-US" altLang="zh-TW" sz="37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God Reveals Your Gifts</a:t>
            </a:r>
            <a:endParaRPr lang="en-US" sz="4000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3086" name="Picture 14" descr="Related image">
            <a:extLst>
              <a:ext uri="{FF2B5EF4-FFF2-40B4-BE49-F238E27FC236}">
                <a16:creationId xmlns:a16="http://schemas.microsoft.com/office/drawing/2014/main" id="{474F8E3A-B794-4650-809D-36FF966EF1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494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BFD12-F763-462D-B20A-31E2B9A6A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1" y="917725"/>
            <a:ext cx="4038600" cy="4852362"/>
          </a:xfrm>
        </p:spPr>
        <p:txBody>
          <a:bodyPr anchor="ctr">
            <a:normAutofit/>
          </a:bodyPr>
          <a:lstStyle/>
          <a:p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關乎屬靈恩賜的真理不是隱藏的</a:t>
            </a:r>
            <a:endParaRPr lang="en-US" altLang="zh-TW" sz="36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FFFFFF"/>
                </a:solidFill>
                <a:ea typeface="DFKai-SB" panose="03000509000000000000" pitchFamily="65" charset="-120"/>
              </a:rPr>
              <a:t>The Truth is not hidden.</a:t>
            </a:r>
            <a:endParaRPr lang="zh-TW" altLang="en-US" sz="3200" dirty="0">
              <a:solidFill>
                <a:srgbClr val="FFFFFF"/>
              </a:solidFill>
              <a:ea typeface="DFKai-SB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恩賜已經預備</a:t>
            </a:r>
            <a:r>
              <a:rPr lang="en-US" altLang="zh-TW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</a:t>
            </a:r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但必須去發現和使用</a:t>
            </a:r>
            <a:endParaRPr lang="en-US" altLang="en-US" sz="3600" dirty="0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FFFFFF"/>
                </a:solidFill>
                <a:ea typeface="DFKai-SB" panose="03000509000000000000" pitchFamily="65" charset="-120"/>
              </a:rPr>
              <a:t>Gifts have been given, but we must discover and make use of them.</a:t>
            </a:r>
            <a:endParaRPr lang="zh-TW" altLang="en-US" sz="3200" dirty="0">
              <a:solidFill>
                <a:srgbClr val="FFFFFF"/>
              </a:solidFill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06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F42E9-3462-4DF0-818D-985258BB2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屬靈恩賜的定義</a:t>
            </a:r>
            <a:br>
              <a:rPr lang="en-US" altLang="zh-TW" sz="41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Definition of Spiritual Gifts</a:t>
            </a:r>
            <a:endParaRPr lang="en-US" sz="4000" dirty="0"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4098" name="Picture 2" descr="Image result for gifts by god">
            <a:extLst>
              <a:ext uri="{FF2B5EF4-FFF2-40B4-BE49-F238E27FC236}">
                <a16:creationId xmlns:a16="http://schemas.microsoft.com/office/drawing/2014/main" id="{36B50EA9-E4AD-494A-A854-9973E0D119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06" r="1" b="1"/>
          <a:stretch/>
        </p:blipFill>
        <p:spPr bwMode="auto">
          <a:xfrm>
            <a:off x="20" y="10"/>
            <a:ext cx="4635571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6A06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B189-B8B8-4CF5-81F4-E90FD45C0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7112269" cy="4000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恩賜</a:t>
            </a:r>
            <a:r>
              <a:rPr lang="en-US" altLang="zh-TW" sz="3600" dirty="0">
                <a:latin typeface="LiSu" panose="02010509060101010101" pitchFamily="49" charset="-122"/>
                <a:ea typeface="LiSu" panose="02010509060101010101" pitchFamily="49" charset="-122"/>
              </a:rPr>
              <a:t>:</a:t>
            </a: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聖靈</a:t>
            </a:r>
            <a:r>
              <a:rPr lang="en-US" altLang="zh-TW" sz="3600" dirty="0">
                <a:latin typeface="LiSu" panose="02010509060101010101" pitchFamily="49" charset="-122"/>
                <a:ea typeface="LiSu" panose="02010509060101010101" pitchFamily="49" charset="-122"/>
              </a:rPr>
              <a:t>﹑</a:t>
            </a: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恩典</a:t>
            </a:r>
            <a:r>
              <a:rPr lang="en-US" altLang="zh-TW" sz="3600" dirty="0">
                <a:latin typeface="LiSu" panose="02010509060101010101" pitchFamily="49" charset="-122"/>
                <a:ea typeface="LiSu" panose="02010509060101010101" pitchFamily="49" charset="-122"/>
              </a:rPr>
              <a:t>﹑</a:t>
            </a: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能力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Gifts: the Spirit, Grace and Power</a:t>
            </a:r>
            <a:endParaRPr lang="zh-TW" altLang="en-US" sz="3200" dirty="0">
              <a:ea typeface="LiSu" panose="02010509060101010101" pitchFamily="49" charset="-122"/>
            </a:endParaRPr>
          </a:p>
          <a:p>
            <a:pPr marL="0" indent="0">
              <a:buNone/>
            </a:pPr>
            <a:endParaRPr lang="en-US" altLang="zh-TW" sz="20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聖靈按照上帝的恩典分配給每個信徒的超然能力見證耶穌是主</a:t>
            </a:r>
            <a:r>
              <a:rPr lang="en-US" altLang="zh-TW" sz="3200" dirty="0">
                <a:ea typeface="LiSu" panose="02010509060101010101" pitchFamily="49" charset="-122"/>
              </a:rPr>
              <a:t>According to God’s grace, the Holy Spirit distributes the abilities to each believer to witness that Jesus is the Lord.</a:t>
            </a:r>
            <a:endParaRPr lang="en-US" altLang="en-US" sz="3200" dirty="0">
              <a:ea typeface="LiSu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06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CE5F6-DCCE-4497-8043-0844C72C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1137439"/>
            <a:ext cx="9122584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生命使你經歷恩賜</a:t>
            </a:r>
            <a:b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New Life Explores Your Gifts</a:t>
            </a:r>
            <a:endParaRPr lang="en-US" sz="40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60C15-5C50-423B-BBE3-8E8C2D909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4450" y="2716328"/>
            <a:ext cx="7011449" cy="303412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屬靈恩賜蘊藏在聖靈的能力之中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en-US" sz="3200" dirty="0">
                <a:ea typeface="LiSu" panose="02010509060101010101" pitchFamily="49" charset="-122"/>
              </a:rPr>
              <a:t>Spiritual gifts are empowered by the Holy Spirit.</a:t>
            </a: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教會不應看重才干乃是使用恩賜</a:t>
            </a:r>
            <a:endParaRPr lang="en-US" altLang="en-US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en-US" sz="3200" dirty="0">
                <a:ea typeface="LiSu" panose="02010509060101010101" pitchFamily="49" charset="-122"/>
              </a:rPr>
              <a:t>Church relies on gifts not capabilities.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Picture 12" descr="Image result for gifts by god">
            <a:extLst>
              <a:ext uri="{FF2B5EF4-FFF2-40B4-BE49-F238E27FC236}">
                <a16:creationId xmlns:a16="http://schemas.microsoft.com/office/drawing/2014/main" id="{C3112E69-7EB6-415D-8604-1C63511FB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92599" y="3181291"/>
            <a:ext cx="2194559" cy="219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62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4AD3-9226-4C63-99CE-E9BD1CEE5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LiSu" panose="02010509060101010101" pitchFamily="49" charset="-122"/>
                <a:ea typeface="LiSu" panose="02010509060101010101" pitchFamily="49" charset="-122"/>
              </a:rPr>
              <a:t>重生證明你有恩賜</a:t>
            </a:r>
            <a:br>
              <a:rPr lang="en-US" altLang="zh-TW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latin typeface="+mn-lt"/>
                <a:ea typeface="LiSu" panose="02010509060101010101" pitchFamily="49" charset="-122"/>
              </a:rPr>
              <a:t>Born-Again Assures Your Gifts</a:t>
            </a:r>
            <a:endParaRPr lang="en-US" sz="4000" dirty="0">
              <a:latin typeface="+mn-lt"/>
              <a:ea typeface="LiSu" panose="020105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59022-E0FA-4CDD-8CEC-6ABFCE79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27" y="2616200"/>
            <a:ext cx="5600274" cy="2860675"/>
          </a:xfrm>
        </p:spPr>
        <p:txBody>
          <a:bodyPr>
            <a:normAutofit/>
          </a:bodyPr>
          <a:lstStyle/>
          <a:p>
            <a:r>
              <a:rPr lang="en-US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每個基督徒都有屬靈恩賜</a:t>
            </a:r>
          </a:p>
          <a:p>
            <a:pPr marL="0" indent="0">
              <a:buNone/>
            </a:pPr>
            <a:r>
              <a:rPr lang="en-US" altLang="en-US" sz="3200" dirty="0">
                <a:ea typeface="LiSu" panose="02010509060101010101" pitchFamily="49" charset="-122"/>
              </a:rPr>
              <a:t>Every believer is gifted.</a:t>
            </a:r>
            <a:r>
              <a:rPr lang="en-US" altLang="en-US" sz="3200" dirty="0"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</a:p>
          <a:p>
            <a:r>
              <a:rPr lang="zh-TW" altLang="en-US" sz="3600" dirty="0">
                <a:latin typeface="LiSu" panose="02010509060101010101" pitchFamily="49" charset="-122"/>
                <a:ea typeface="LiSu" panose="02010509060101010101" pitchFamily="49" charset="-122"/>
              </a:rPr>
              <a:t>恩賜不僅局限於奇觀異能</a:t>
            </a:r>
            <a:endParaRPr lang="en-US" altLang="zh-TW" sz="3600" dirty="0">
              <a:latin typeface="LiSu" panose="02010509060101010101" pitchFamily="49" charset="-122"/>
              <a:ea typeface="LiSu" panose="02010509060101010101" pitchFamily="49" charset="-122"/>
            </a:endParaRPr>
          </a:p>
          <a:p>
            <a:pPr marL="0" indent="0">
              <a:buNone/>
            </a:pPr>
            <a:r>
              <a:rPr lang="en-US" altLang="zh-TW" sz="3200" dirty="0">
                <a:ea typeface="LiSu" panose="02010509060101010101" pitchFamily="49" charset="-122"/>
              </a:rPr>
              <a:t>Spiritual gifts are not limited to wonders and miracles.</a:t>
            </a:r>
            <a:endParaRPr lang="zh-TW" altLang="en-US" sz="3200" dirty="0">
              <a:ea typeface="LiSu" panose="02010509060101010101" pitchFamily="49" charset="-122"/>
            </a:endParaRPr>
          </a:p>
        </p:txBody>
      </p:sp>
      <p:pic>
        <p:nvPicPr>
          <p:cNvPr id="6146" name="Picture 2" descr="Related image">
            <a:extLst>
              <a:ext uri="{FF2B5EF4-FFF2-40B4-BE49-F238E27FC236}">
                <a16:creationId xmlns:a16="http://schemas.microsoft.com/office/drawing/2014/main" id="{8AEF7E22-F4CE-4A42-94DA-0CEE31B768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" r="3" b="3"/>
          <a:stretch/>
        </p:blipFill>
        <p:spPr bwMode="auto">
          <a:xfrm>
            <a:off x="6543137" y="2400300"/>
            <a:ext cx="5032472" cy="344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67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over's Spiritual Gifts">
            <a:extLst>
              <a:ext uri="{FF2B5EF4-FFF2-40B4-BE49-F238E27FC236}">
                <a16:creationId xmlns:a16="http://schemas.microsoft.com/office/drawing/2014/main" id="{B6251392-1539-4C74-83CC-CA3CDEADE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229" y="643467"/>
            <a:ext cx="837754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30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71AC044-CC30-4DA7-A839-7BE62D895BBA}"/>
              </a:ext>
            </a:extLst>
          </p:cNvPr>
          <p:cNvSpPr txBox="1">
            <a:spLocks/>
          </p:cNvSpPr>
          <p:nvPr/>
        </p:nvSpPr>
        <p:spPr>
          <a:xfrm>
            <a:off x="2275839" y="2232689"/>
            <a:ext cx="7640322" cy="2180691"/>
          </a:xfrm>
          <a:prstGeom prst="rect">
            <a:avLst/>
          </a:prstGeom>
          <a:solidFill>
            <a:schemeClr val="bg1"/>
          </a:solidFill>
          <a:ln w="25400" cap="sq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不要埋沒你的潛能</a:t>
            </a:r>
            <a:r>
              <a:rPr lang="en-US" altLang="zh-TW" sz="5400" dirty="0">
                <a:latin typeface="FangSong" panose="02010609060101010101" pitchFamily="49" charset="-122"/>
                <a:ea typeface="FangSong" panose="02010609060101010101" pitchFamily="49" charset="-122"/>
              </a:rPr>
              <a:t>!</a:t>
            </a:r>
            <a:br>
              <a:rPr lang="en-US" altLang="zh-TW" sz="30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800" dirty="0">
                <a:ea typeface="LiSu" panose="02010509060101010101" pitchFamily="49" charset="-122"/>
              </a:rPr>
              <a:t>Don’t Overlook Your Potentials!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824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188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FangSong</vt:lpstr>
      <vt:lpstr>LiSu</vt:lpstr>
      <vt:lpstr>Arial</vt:lpstr>
      <vt:lpstr>Calibri</vt:lpstr>
      <vt:lpstr>Calibri Light</vt:lpstr>
      <vt:lpstr>Office Theme</vt:lpstr>
      <vt:lpstr>富甲天下:    認識你的屬靈恩賜</vt:lpstr>
      <vt:lpstr>上帝啟示你的恩賜 God Reveals Your Gifts</vt:lpstr>
      <vt:lpstr>屬靈恩賜的定義 Definition of Spiritual Gifts</vt:lpstr>
      <vt:lpstr>生命使你經歷恩賜 New Life Explores Your Gifts</vt:lpstr>
      <vt:lpstr>重生證明你有恩賜 Born-Again Assures Your Gifts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富甲天下:       認識屬靈恩賜</dc:title>
  <dc:creator>Jinchang Chen</dc:creator>
  <cp:lastModifiedBy>Jinchang Chen</cp:lastModifiedBy>
  <cp:revision>2</cp:revision>
  <dcterms:created xsi:type="dcterms:W3CDTF">2019-07-30T04:17:35Z</dcterms:created>
  <dcterms:modified xsi:type="dcterms:W3CDTF">2019-07-30T23:31:40Z</dcterms:modified>
</cp:coreProperties>
</file>