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81" r:id="rId5"/>
    <p:sldId id="286" r:id="rId6"/>
    <p:sldId id="287" r:id="rId7"/>
    <p:sldId id="28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396C-A64D-4547-9790-8C5F4A648A51}" v="138" dt="2019-07-10T20:17:36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5128396C-A64D-4547-9790-8C5F4A648A51}"/>
    <pc:docChg chg="undo redo custSel mod addSld delSld modSld sldOrd">
      <pc:chgData name="Jinchang Chen" userId="bdf08ddc82ea3892" providerId="LiveId" clId="{5128396C-A64D-4547-9790-8C5F4A648A51}" dt="2019-07-10T20:17:36.963" v="1930"/>
      <pc:docMkLst>
        <pc:docMk/>
      </pc:docMkLst>
      <pc:sldChg chg="modSp">
        <pc:chgData name="Jinchang Chen" userId="bdf08ddc82ea3892" providerId="LiveId" clId="{5128396C-A64D-4547-9790-8C5F4A648A51}" dt="2019-07-10T05:00:01.952" v="1916" actId="20577"/>
        <pc:sldMkLst>
          <pc:docMk/>
          <pc:sldMk cId="2808723239" sldId="256"/>
        </pc:sldMkLst>
        <pc:spChg chg="mod">
          <ac:chgData name="Jinchang Chen" userId="bdf08ddc82ea3892" providerId="LiveId" clId="{5128396C-A64D-4547-9790-8C5F4A648A51}" dt="2019-07-10T05:00:01.952" v="1916" actId="20577"/>
          <ac:spMkLst>
            <pc:docMk/>
            <pc:sldMk cId="2808723239" sldId="256"/>
            <ac:spMk id="4" creationId="{B537C469-08CB-4291-B381-02BEA46875BB}"/>
          </ac:spMkLst>
        </pc:spChg>
      </pc:sldChg>
      <pc:sldChg chg="modSp">
        <pc:chgData name="Jinchang Chen" userId="bdf08ddc82ea3892" providerId="LiveId" clId="{5128396C-A64D-4547-9790-8C5F4A648A51}" dt="2019-07-10T04:39:48.646" v="1672" actId="20577"/>
        <pc:sldMkLst>
          <pc:docMk/>
          <pc:sldMk cId="2800135123" sldId="269"/>
        </pc:sldMkLst>
        <pc:spChg chg="mod">
          <ac:chgData name="Jinchang Chen" userId="bdf08ddc82ea3892" providerId="LiveId" clId="{5128396C-A64D-4547-9790-8C5F4A648A51}" dt="2019-07-10T04:39:48.646" v="1672" actId="20577"/>
          <ac:spMkLst>
            <pc:docMk/>
            <pc:sldMk cId="2800135123" sldId="269"/>
            <ac:spMk id="2" creationId="{41997B5E-F3FB-4F56-BE19-3E6E1FF7819F}"/>
          </ac:spMkLst>
        </pc:spChg>
      </pc:sldChg>
      <pc:sldChg chg="addSp delSp modSp">
        <pc:chgData name="Jinchang Chen" userId="bdf08ddc82ea3892" providerId="LiveId" clId="{5128396C-A64D-4547-9790-8C5F4A648A51}" dt="2019-07-10T05:00:58.156" v="1926" actId="20577"/>
        <pc:sldMkLst>
          <pc:docMk/>
          <pc:sldMk cId="3400407972" sldId="280"/>
        </pc:sldMkLst>
        <pc:spChg chg="mod">
          <ac:chgData name="Jinchang Chen" userId="bdf08ddc82ea3892" providerId="LiveId" clId="{5128396C-A64D-4547-9790-8C5F4A648A51}" dt="2019-07-10T04:11:04.749" v="1437" actId="255"/>
          <ac:spMkLst>
            <pc:docMk/>
            <pc:sldMk cId="3400407972" sldId="280"/>
            <ac:spMk id="2" creationId="{AD8CC4DE-55D9-4D65-A01D-EB95D0AA95FF}"/>
          </ac:spMkLst>
        </pc:spChg>
        <pc:spChg chg="mod ord">
          <ac:chgData name="Jinchang Chen" userId="bdf08ddc82ea3892" providerId="LiveId" clId="{5128396C-A64D-4547-9790-8C5F4A648A51}" dt="2019-07-10T05:00:58.156" v="1926" actId="20577"/>
          <ac:spMkLst>
            <pc:docMk/>
            <pc:sldMk cId="3400407972" sldId="280"/>
            <ac:spMk id="4" creationId="{8E104D15-6BF9-43CD-9A4A-3601473DE274}"/>
          </ac:spMkLst>
        </pc:spChg>
        <pc:spChg chg="del">
          <ac:chgData name="Jinchang Chen" userId="bdf08ddc82ea3892" providerId="LiveId" clId="{5128396C-A64D-4547-9790-8C5F4A648A51}" dt="2019-07-10T04:09:50.999" v="1417" actId="26606"/>
          <ac:spMkLst>
            <pc:docMk/>
            <pc:sldMk cId="3400407972" sldId="280"/>
            <ac:spMk id="135" creationId="{F60FCA6E-0894-46CD-BD49-5955A51E0084}"/>
          </ac:spMkLst>
        </pc:spChg>
        <pc:spChg chg="del">
          <ac:chgData name="Jinchang Chen" userId="bdf08ddc82ea3892" providerId="LiveId" clId="{5128396C-A64D-4547-9790-8C5F4A648A51}" dt="2019-07-10T04:09:50.999" v="1417" actId="26606"/>
          <ac:spMkLst>
            <pc:docMk/>
            <pc:sldMk cId="3400407972" sldId="280"/>
            <ac:spMk id="137" creationId="{E78C6E4B-A1F1-4B6C-97EC-BE997495D6AC}"/>
          </ac:spMkLst>
        </pc:spChg>
        <pc:spChg chg="add">
          <ac:chgData name="Jinchang Chen" userId="bdf08ddc82ea3892" providerId="LiveId" clId="{5128396C-A64D-4547-9790-8C5F4A648A51}" dt="2019-07-10T04:09:50.999" v="1417" actId="26606"/>
          <ac:spMkLst>
            <pc:docMk/>
            <pc:sldMk cId="3400407972" sldId="280"/>
            <ac:spMk id="192" creationId="{F60FCA6E-0894-46CD-BD49-5955A51E0084}"/>
          </ac:spMkLst>
        </pc:spChg>
        <pc:spChg chg="add">
          <ac:chgData name="Jinchang Chen" userId="bdf08ddc82ea3892" providerId="LiveId" clId="{5128396C-A64D-4547-9790-8C5F4A648A51}" dt="2019-07-10T04:09:50.999" v="1417" actId="26606"/>
          <ac:spMkLst>
            <pc:docMk/>
            <pc:sldMk cId="3400407972" sldId="280"/>
            <ac:spMk id="193" creationId="{E78C6E4B-A1F1-4B6C-97EC-BE997495D6AC}"/>
          </ac:spMkLst>
        </pc:spChg>
        <pc:picChg chg="add mod">
          <ac:chgData name="Jinchang Chen" userId="bdf08ddc82ea3892" providerId="LiveId" clId="{5128396C-A64D-4547-9790-8C5F4A648A51}" dt="2019-07-10T04:09:50.999" v="1417" actId="26606"/>
          <ac:picMkLst>
            <pc:docMk/>
            <pc:sldMk cId="3400407972" sldId="280"/>
            <ac:picMk id="1026" creationId="{9780B315-DACC-4D38-8CD2-44E293C7A900}"/>
          </ac:picMkLst>
        </pc:picChg>
      </pc:sldChg>
      <pc:sldChg chg="addSp delSp modSp">
        <pc:chgData name="Jinchang Chen" userId="bdf08ddc82ea3892" providerId="LiveId" clId="{5128396C-A64D-4547-9790-8C5F4A648A51}" dt="2019-07-10T05:01:30.159" v="1927" actId="255"/>
        <pc:sldMkLst>
          <pc:docMk/>
          <pc:sldMk cId="85727806" sldId="281"/>
        </pc:sldMkLst>
        <pc:spChg chg="mod">
          <ac:chgData name="Jinchang Chen" userId="bdf08ddc82ea3892" providerId="LiveId" clId="{5128396C-A64D-4547-9790-8C5F4A648A51}" dt="2019-07-10T04:21:20.730" v="1517" actId="1076"/>
          <ac:spMkLst>
            <pc:docMk/>
            <pc:sldMk cId="85727806" sldId="281"/>
            <ac:spMk id="2" creationId="{AD8CC4DE-55D9-4D65-A01D-EB95D0AA95FF}"/>
          </ac:spMkLst>
        </pc:spChg>
        <pc:spChg chg="mod ord">
          <ac:chgData name="Jinchang Chen" userId="bdf08ddc82ea3892" providerId="LiveId" clId="{5128396C-A64D-4547-9790-8C5F4A648A51}" dt="2019-07-10T05:01:30.159" v="1927" actId="255"/>
          <ac:spMkLst>
            <pc:docMk/>
            <pc:sldMk cId="85727806" sldId="281"/>
            <ac:spMk id="3" creationId="{C06852AF-9180-4ED7-BC49-6CBDDED8FCA1}"/>
          </ac:spMkLst>
        </pc:spChg>
        <pc:spChg chg="add">
          <ac:chgData name="Jinchang Chen" userId="bdf08ddc82ea3892" providerId="LiveId" clId="{5128396C-A64D-4547-9790-8C5F4A648A51}" dt="2019-07-10T04:19:53.970" v="1494" actId="26606"/>
          <ac:spMkLst>
            <pc:docMk/>
            <pc:sldMk cId="85727806" sldId="281"/>
            <ac:spMk id="135" creationId="{4038CB10-1F5C-4D54-9DF7-12586DE5B007}"/>
          </ac:spMkLst>
        </pc:spChg>
        <pc:spChg chg="add">
          <ac:chgData name="Jinchang Chen" userId="bdf08ddc82ea3892" providerId="LiveId" clId="{5128396C-A64D-4547-9790-8C5F4A648A51}" dt="2019-07-10T04:19:53.970" v="1494" actId="26606"/>
          <ac:spMkLst>
            <pc:docMk/>
            <pc:sldMk cId="85727806" sldId="281"/>
            <ac:spMk id="137" creationId="{73ED6512-6858-4552-B699-9A97FE9A4EA2}"/>
          </ac:spMkLst>
        </pc:spChg>
        <pc:picChg chg="del">
          <ac:chgData name="Jinchang Chen" userId="bdf08ddc82ea3892" providerId="LiveId" clId="{5128396C-A64D-4547-9790-8C5F4A648A51}" dt="2019-07-10T04:19:53.970" v="1494" actId="26606"/>
          <ac:picMkLst>
            <pc:docMk/>
            <pc:sldMk cId="85727806" sldId="281"/>
            <ac:picMk id="192" creationId="{54DDEBDD-D8BD-41A6-8A0D-B00E3768B0F9}"/>
          </ac:picMkLst>
        </pc:picChg>
        <pc:picChg chg="add mod">
          <ac:chgData name="Jinchang Chen" userId="bdf08ddc82ea3892" providerId="LiveId" clId="{5128396C-A64D-4547-9790-8C5F4A648A51}" dt="2019-07-10T04:19:53.970" v="1494" actId="26606"/>
          <ac:picMkLst>
            <pc:docMk/>
            <pc:sldMk cId="85727806" sldId="281"/>
            <ac:picMk id="3074" creationId="{EDB7C6C0-A604-4CFB-8348-5C22899075DB}"/>
          </ac:picMkLst>
        </pc:picChg>
      </pc:sldChg>
      <pc:sldChg chg="addSp delSp modSp">
        <pc:chgData name="Jinchang Chen" userId="bdf08ddc82ea3892" providerId="LiveId" clId="{5128396C-A64D-4547-9790-8C5F4A648A51}" dt="2019-07-10T04:50:37.402" v="1750" actId="14100"/>
        <pc:sldMkLst>
          <pc:docMk/>
          <pc:sldMk cId="1214578440" sldId="283"/>
        </pc:sldMkLst>
        <pc:spChg chg="mod">
          <ac:chgData name="Jinchang Chen" userId="bdf08ddc82ea3892" providerId="LiveId" clId="{5128396C-A64D-4547-9790-8C5F4A648A51}" dt="2019-07-10T04:50:37.402" v="1750" actId="14100"/>
          <ac:spMkLst>
            <pc:docMk/>
            <pc:sldMk cId="1214578440" sldId="283"/>
            <ac:spMk id="3" creationId="{7FB2F8CD-85B8-4897-A920-0D6D4681213B}"/>
          </ac:spMkLst>
        </pc:spChg>
        <pc:spChg chg="mod">
          <ac:chgData name="Jinchang Chen" userId="bdf08ddc82ea3892" providerId="LiveId" clId="{5128396C-A64D-4547-9790-8C5F4A648A51}" dt="2019-07-10T04:43:19.035" v="1725" actId="20577"/>
          <ac:spMkLst>
            <pc:docMk/>
            <pc:sldMk cId="1214578440" sldId="283"/>
            <ac:spMk id="7" creationId="{18B60885-8DC1-4ECA-882A-7B72CB214C53}"/>
          </ac:spMkLst>
        </pc:spChg>
        <pc:picChg chg="add del">
          <ac:chgData name="Jinchang Chen" userId="bdf08ddc82ea3892" providerId="LiveId" clId="{5128396C-A64D-4547-9790-8C5F4A648A51}" dt="2019-07-10T04:16:31.302" v="1484"/>
          <ac:picMkLst>
            <pc:docMk/>
            <pc:sldMk cId="1214578440" sldId="283"/>
            <ac:picMk id="2050" creationId="{7FDAA44F-D146-4C7D-8FF8-B862A0DCB9AC}"/>
          </ac:picMkLst>
        </pc:picChg>
        <pc:picChg chg="add del mod">
          <ac:chgData name="Jinchang Chen" userId="bdf08ddc82ea3892" providerId="LiveId" clId="{5128396C-A64D-4547-9790-8C5F4A648A51}" dt="2019-07-10T04:18:49.873" v="1489"/>
          <ac:picMkLst>
            <pc:docMk/>
            <pc:sldMk cId="1214578440" sldId="283"/>
            <ac:picMk id="2052" creationId="{D0D81112-1265-466B-951C-65CC3945404A}"/>
          </ac:picMkLst>
        </pc:picChg>
        <pc:picChg chg="add mod">
          <ac:chgData name="Jinchang Chen" userId="bdf08ddc82ea3892" providerId="LiveId" clId="{5128396C-A64D-4547-9790-8C5F4A648A51}" dt="2019-07-10T04:18:55.124" v="1492" actId="1076"/>
          <ac:picMkLst>
            <pc:docMk/>
            <pc:sldMk cId="1214578440" sldId="283"/>
            <ac:picMk id="2054" creationId="{023BF767-CC88-41EE-A387-F5AF63A10C39}"/>
          </ac:picMkLst>
        </pc:picChg>
      </pc:sldChg>
      <pc:sldChg chg="del">
        <pc:chgData name="Jinchang Chen" userId="bdf08ddc82ea3892" providerId="LiveId" clId="{5128396C-A64D-4547-9790-8C5F4A648A51}" dt="2019-07-10T03:41:37.104" v="374" actId="2696"/>
        <pc:sldMkLst>
          <pc:docMk/>
          <pc:sldMk cId="2822012747" sldId="285"/>
        </pc:sldMkLst>
      </pc:sldChg>
      <pc:sldChg chg="addSp delSp modSp ord">
        <pc:chgData name="Jinchang Chen" userId="bdf08ddc82ea3892" providerId="LiveId" clId="{5128396C-A64D-4547-9790-8C5F4A648A51}" dt="2019-07-10T20:17:36.963" v="1930"/>
        <pc:sldMkLst>
          <pc:docMk/>
          <pc:sldMk cId="1578844828" sldId="286"/>
        </pc:sldMkLst>
        <pc:spChg chg="mod">
          <ac:chgData name="Jinchang Chen" userId="bdf08ddc82ea3892" providerId="LiveId" clId="{5128396C-A64D-4547-9790-8C5F4A648A51}" dt="2019-07-10T04:35:04.915" v="1654" actId="255"/>
          <ac:spMkLst>
            <pc:docMk/>
            <pc:sldMk cId="1578844828" sldId="286"/>
            <ac:spMk id="2" creationId="{33F8449E-7257-475C-A1FD-285982F6BD9C}"/>
          </ac:spMkLst>
        </pc:spChg>
        <pc:spChg chg="mod">
          <ac:chgData name="Jinchang Chen" userId="bdf08ddc82ea3892" providerId="LiveId" clId="{5128396C-A64D-4547-9790-8C5F4A648A51}" dt="2019-07-10T20:13:46.393" v="1928" actId="20577"/>
          <ac:spMkLst>
            <pc:docMk/>
            <pc:sldMk cId="1578844828" sldId="286"/>
            <ac:spMk id="3" creationId="{9AA73594-0A0A-4270-A546-5192207D1BAB}"/>
          </ac:spMkLst>
        </pc:spChg>
        <pc:spChg chg="add del">
          <ac:chgData name="Jinchang Chen" userId="bdf08ddc82ea3892" providerId="LiveId" clId="{5128396C-A64D-4547-9790-8C5F4A648A51}" dt="2019-07-10T04:33:51.603" v="1636" actId="26606"/>
          <ac:spMkLst>
            <pc:docMk/>
            <pc:sldMk cId="1578844828" sldId="286"/>
            <ac:spMk id="137" creationId="{569C1A01-6FB5-43CE-ADCC-936728ACAC0D}"/>
          </ac:spMkLst>
        </pc:spChg>
        <pc:picChg chg="add del">
          <ac:chgData name="Jinchang Chen" userId="bdf08ddc82ea3892" providerId="LiveId" clId="{5128396C-A64D-4547-9790-8C5F4A648A51}" dt="2019-07-10T04:33:51.603" v="1636" actId="26606"/>
          <ac:picMkLst>
            <pc:docMk/>
            <pc:sldMk cId="1578844828" sldId="286"/>
            <ac:picMk id="135" creationId="{EE09A529-E47C-4634-BB98-0A9526C372B4}"/>
          </ac:picMkLst>
        </pc:picChg>
        <pc:picChg chg="add mod ord">
          <ac:chgData name="Jinchang Chen" userId="bdf08ddc82ea3892" providerId="LiveId" clId="{5128396C-A64D-4547-9790-8C5F4A648A51}" dt="2019-07-10T04:33:54.307" v="1639" actId="26606"/>
          <ac:picMkLst>
            <pc:docMk/>
            <pc:sldMk cId="1578844828" sldId="286"/>
            <ac:picMk id="6146" creationId="{A549DAFD-EC74-499D-9F68-BF74CF0D4654}"/>
          </ac:picMkLst>
        </pc:picChg>
        <pc:cxnChg chg="add del">
          <ac:chgData name="Jinchang Chen" userId="bdf08ddc82ea3892" providerId="LiveId" clId="{5128396C-A64D-4547-9790-8C5F4A648A51}" dt="2019-07-10T04:33:54.307" v="1639" actId="26606"/>
          <ac:cxnSpMkLst>
            <pc:docMk/>
            <pc:sldMk cId="1578844828" sldId="286"/>
            <ac:cxnSpMk id="71" creationId="{A7F400EE-A8A5-48AF-B4D6-291B52C6F0B0}"/>
          </ac:cxnSpMkLst>
        </pc:cxnChg>
      </pc:sldChg>
      <pc:sldChg chg="addSp delSp modSp add mod setBg delDesignElem">
        <pc:chgData name="Jinchang Chen" userId="bdf08ddc82ea3892" providerId="LiveId" clId="{5128396C-A64D-4547-9790-8C5F4A648A51}" dt="2019-07-10T04:51:20.601" v="1756" actId="20577"/>
        <pc:sldMkLst>
          <pc:docMk/>
          <pc:sldMk cId="2108802341" sldId="287"/>
        </pc:sldMkLst>
        <pc:spChg chg="mod">
          <ac:chgData name="Jinchang Chen" userId="bdf08ddc82ea3892" providerId="LiveId" clId="{5128396C-A64D-4547-9790-8C5F4A648A51}" dt="2019-07-10T04:51:20.601" v="1756" actId="20577"/>
          <ac:spMkLst>
            <pc:docMk/>
            <pc:sldMk cId="2108802341" sldId="287"/>
            <ac:spMk id="2" creationId="{AD8CC4DE-55D9-4D65-A01D-EB95D0AA95FF}"/>
          </ac:spMkLst>
        </pc:spChg>
        <pc:spChg chg="mod">
          <ac:chgData name="Jinchang Chen" userId="bdf08ddc82ea3892" providerId="LiveId" clId="{5128396C-A64D-4547-9790-8C5F4A648A51}" dt="2019-07-10T04:30:40.721" v="1618" actId="255"/>
          <ac:spMkLst>
            <pc:docMk/>
            <pc:sldMk cId="2108802341" sldId="287"/>
            <ac:spMk id="3" creationId="{C06852AF-9180-4ED7-BC49-6CBDDED8FCA1}"/>
          </ac:spMkLst>
        </pc:spChg>
        <pc:picChg chg="del">
          <ac:chgData name="Jinchang Chen" userId="bdf08ddc82ea3892" providerId="LiveId" clId="{5128396C-A64D-4547-9790-8C5F4A648A51}" dt="2019-07-10T03:54:14.954" v="833"/>
          <ac:picMkLst>
            <pc:docMk/>
            <pc:sldMk cId="2108802341" sldId="287"/>
            <ac:picMk id="192" creationId="{54DDEBDD-D8BD-41A6-8A0D-B00E3768B0F9}"/>
          </ac:picMkLst>
        </pc:picChg>
        <pc:picChg chg="add mod">
          <ac:chgData name="Jinchang Chen" userId="bdf08ddc82ea3892" providerId="LiveId" clId="{5128396C-A64D-4547-9790-8C5F4A648A51}" dt="2019-07-10T04:25:26.606" v="1554" actId="26606"/>
          <ac:picMkLst>
            <pc:docMk/>
            <pc:sldMk cId="2108802341" sldId="287"/>
            <ac:picMk id="4098" creationId="{0FDD832B-0C52-4F78-ADBF-F7614D4FA722}"/>
          </ac:picMkLst>
        </pc:picChg>
        <pc:cxnChg chg="add">
          <ac:chgData name="Jinchang Chen" userId="bdf08ddc82ea3892" providerId="LiveId" clId="{5128396C-A64D-4547-9790-8C5F4A648A51}" dt="2019-07-10T04:25:26.606" v="1554" actId="26606"/>
          <ac:cxnSpMkLst>
            <pc:docMk/>
            <pc:sldMk cId="2108802341" sldId="287"/>
            <ac:cxnSpMk id="71" creationId="{E4A809D5-3600-46D4-A466-67F2349A54FB}"/>
          </ac:cxnSpMkLst>
        </pc:cxnChg>
      </pc:sldChg>
      <pc:sldChg chg="del">
        <pc:chgData name="Jinchang Chen" userId="bdf08ddc82ea3892" providerId="LiveId" clId="{5128396C-A64D-4547-9790-8C5F4A648A51}" dt="2019-07-10T03:41:37.948" v="375" actId="2696"/>
        <pc:sldMkLst>
          <pc:docMk/>
          <pc:sldMk cId="2301552413" sldId="287"/>
        </pc:sldMkLst>
      </pc:sldChg>
      <pc:sldChg chg="addSp delSp modSp add mod setBg">
        <pc:chgData name="Jinchang Chen" userId="bdf08ddc82ea3892" providerId="LiveId" clId="{5128396C-A64D-4547-9790-8C5F4A648A51}" dt="2019-07-10T20:13:58.379" v="1929" actId="20577"/>
        <pc:sldMkLst>
          <pc:docMk/>
          <pc:sldMk cId="3596379223" sldId="288"/>
        </pc:sldMkLst>
        <pc:spChg chg="mod">
          <ac:chgData name="Jinchang Chen" userId="bdf08ddc82ea3892" providerId="LiveId" clId="{5128396C-A64D-4547-9790-8C5F4A648A51}" dt="2019-07-10T04:51:35.322" v="1761" actId="20577"/>
          <ac:spMkLst>
            <pc:docMk/>
            <pc:sldMk cId="3596379223" sldId="288"/>
            <ac:spMk id="2" creationId="{AD8CC4DE-55D9-4D65-A01D-EB95D0AA95FF}"/>
          </ac:spMkLst>
        </pc:spChg>
        <pc:spChg chg="mod">
          <ac:chgData name="Jinchang Chen" userId="bdf08ddc82ea3892" providerId="LiveId" clId="{5128396C-A64D-4547-9790-8C5F4A648A51}" dt="2019-07-10T20:13:58.379" v="1929" actId="20577"/>
          <ac:spMkLst>
            <pc:docMk/>
            <pc:sldMk cId="3596379223" sldId="288"/>
            <ac:spMk id="3" creationId="{C06852AF-9180-4ED7-BC49-6CBDDED8FCA1}"/>
          </ac:spMkLst>
        </pc:spChg>
        <pc:picChg chg="add">
          <ac:chgData name="Jinchang Chen" userId="bdf08ddc82ea3892" providerId="LiveId" clId="{5128396C-A64D-4547-9790-8C5F4A648A51}" dt="2019-07-10T04:31:02.178" v="1619" actId="26606"/>
          <ac:picMkLst>
            <pc:docMk/>
            <pc:sldMk cId="3596379223" sldId="288"/>
            <ac:picMk id="135" creationId="{54DDEBDD-D8BD-41A6-8A0D-B00E3768B0F9}"/>
          </ac:picMkLst>
        </pc:picChg>
        <pc:picChg chg="add mod ord">
          <ac:chgData name="Jinchang Chen" userId="bdf08ddc82ea3892" providerId="LiveId" clId="{5128396C-A64D-4547-9790-8C5F4A648A51}" dt="2019-07-10T04:31:02.178" v="1619" actId="26606"/>
          <ac:picMkLst>
            <pc:docMk/>
            <pc:sldMk cId="3596379223" sldId="288"/>
            <ac:picMk id="5122" creationId="{028884C3-0C4A-4091-8C54-43B486F31232}"/>
          </ac:picMkLst>
        </pc:picChg>
        <pc:cxnChg chg="add del">
          <ac:chgData name="Jinchang Chen" userId="bdf08ddc82ea3892" providerId="LiveId" clId="{5128396C-A64D-4547-9790-8C5F4A648A51}" dt="2019-07-10T04:31:02.178" v="1619" actId="26606"/>
          <ac:cxnSpMkLst>
            <pc:docMk/>
            <pc:sldMk cId="3596379223" sldId="288"/>
            <ac:cxnSpMk id="71" creationId="{E4A809D5-3600-46D4-A466-67F2349A54FB}"/>
          </ac:cxnSpMkLst>
        </pc:cxnChg>
      </pc:sldChg>
    </pc:docChg>
  </pc:docChgLst>
  <pc:docChgLst>
    <pc:chgData name="Jinchang Chen" userId="bdf08ddc82ea3892" providerId="LiveId" clId="{56A087CA-36B8-4E5E-BDC3-CED5CA60B53D}"/>
    <pc:docChg chg="modSld">
      <pc:chgData name="Jinchang Chen" userId="bdf08ddc82ea3892" providerId="LiveId" clId="{56A087CA-36B8-4E5E-BDC3-CED5CA60B53D}" dt="2019-07-03T21:36:51.888" v="44"/>
      <pc:docMkLst>
        <pc:docMk/>
      </pc:docMkLst>
      <pc:sldChg chg="modSp">
        <pc:chgData name="Jinchang Chen" userId="bdf08ddc82ea3892" providerId="LiveId" clId="{56A087CA-36B8-4E5E-BDC3-CED5CA60B53D}" dt="2019-07-03T21:36:25.305" v="37" actId="20577"/>
        <pc:sldMkLst>
          <pc:docMk/>
          <pc:sldMk cId="2808723239" sldId="256"/>
        </pc:sldMkLst>
        <pc:spChg chg="mod">
          <ac:chgData name="Jinchang Chen" userId="bdf08ddc82ea3892" providerId="LiveId" clId="{56A087CA-36B8-4E5E-BDC3-CED5CA60B53D}" dt="2019-07-03T21:36:25.305" v="37" actId="20577"/>
          <ac:spMkLst>
            <pc:docMk/>
            <pc:sldMk cId="2808723239" sldId="256"/>
            <ac:spMk id="4" creationId="{B537C469-08CB-4291-B381-02BEA46875BB}"/>
          </ac:spMkLst>
        </pc:spChg>
      </pc:sldChg>
      <pc:sldChg chg="delSp">
        <pc:chgData name="Jinchang Chen" userId="bdf08ddc82ea3892" providerId="LiveId" clId="{56A087CA-36B8-4E5E-BDC3-CED5CA60B53D}" dt="2019-07-03T21:36:36.088" v="38"/>
        <pc:sldMkLst>
          <pc:docMk/>
          <pc:sldMk cId="3400407972" sldId="280"/>
        </pc:sldMkLst>
        <pc:picChg chg="del">
          <ac:chgData name="Jinchang Chen" userId="bdf08ddc82ea3892" providerId="LiveId" clId="{56A087CA-36B8-4E5E-BDC3-CED5CA60B53D}" dt="2019-07-03T21:36:36.088" v="38"/>
          <ac:picMkLst>
            <pc:docMk/>
            <pc:sldMk cId="3400407972" sldId="280"/>
            <ac:picMk id="2050" creationId="{D0174FF1-F204-4E38-955A-82A664BC86E4}"/>
          </ac:picMkLst>
        </pc:picChg>
      </pc:sldChg>
      <pc:sldChg chg="delSp">
        <pc:chgData name="Jinchang Chen" userId="bdf08ddc82ea3892" providerId="LiveId" clId="{56A087CA-36B8-4E5E-BDC3-CED5CA60B53D}" dt="2019-07-03T21:36:49.121" v="43"/>
        <pc:sldMkLst>
          <pc:docMk/>
          <pc:sldMk cId="85727806" sldId="281"/>
        </pc:sldMkLst>
        <pc:picChg chg="del">
          <ac:chgData name="Jinchang Chen" userId="bdf08ddc82ea3892" providerId="LiveId" clId="{56A087CA-36B8-4E5E-BDC3-CED5CA60B53D}" dt="2019-07-03T21:36:49.121" v="43"/>
          <ac:picMkLst>
            <pc:docMk/>
            <pc:sldMk cId="85727806" sldId="281"/>
            <ac:picMk id="3076" creationId="{E3E83ED6-61ED-4056-833A-454EFE9B75E7}"/>
          </ac:picMkLst>
        </pc:picChg>
      </pc:sldChg>
      <pc:sldChg chg="delSp modSp">
        <pc:chgData name="Jinchang Chen" userId="bdf08ddc82ea3892" providerId="LiveId" clId="{56A087CA-36B8-4E5E-BDC3-CED5CA60B53D}" dt="2019-07-03T21:36:39.229" v="40"/>
        <pc:sldMkLst>
          <pc:docMk/>
          <pc:sldMk cId="1214578440" sldId="283"/>
        </pc:sldMkLst>
        <pc:picChg chg="del mod">
          <ac:chgData name="Jinchang Chen" userId="bdf08ddc82ea3892" providerId="LiveId" clId="{56A087CA-36B8-4E5E-BDC3-CED5CA60B53D}" dt="2019-07-03T21:36:39.229" v="40"/>
          <ac:picMkLst>
            <pc:docMk/>
            <pc:sldMk cId="1214578440" sldId="283"/>
            <ac:picMk id="4098" creationId="{E84258B8-3BA9-4B27-B66E-C0062E91A015}"/>
          </ac:picMkLst>
        </pc:picChg>
      </pc:sldChg>
      <pc:sldChg chg="delSp">
        <pc:chgData name="Jinchang Chen" userId="bdf08ddc82ea3892" providerId="LiveId" clId="{56A087CA-36B8-4E5E-BDC3-CED5CA60B53D}" dt="2019-07-03T21:36:51.888" v="44"/>
        <pc:sldMkLst>
          <pc:docMk/>
          <pc:sldMk cId="1578844828" sldId="286"/>
        </pc:sldMkLst>
        <pc:picChg chg="del">
          <ac:chgData name="Jinchang Chen" userId="bdf08ddc82ea3892" providerId="LiveId" clId="{56A087CA-36B8-4E5E-BDC3-CED5CA60B53D}" dt="2019-07-03T21:36:51.888" v="44"/>
          <ac:picMkLst>
            <pc:docMk/>
            <pc:sldMk cId="1578844828" sldId="286"/>
            <ac:picMk id="5122" creationId="{EA83BA3F-58AE-4DA4-B79D-2FE1140E99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37C469-08CB-4291-B381-02BEA4687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495800"/>
            <a:ext cx="11139854" cy="1319898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屬靈爭戰</a:t>
            </a:r>
            <a:r>
              <a:rPr lang="en-US" altLang="zh-TW" sz="4400" dirty="0">
                <a:solidFill>
                  <a:srgbClr val="FFFFFF"/>
                </a:solidFill>
                <a:ea typeface="LiSu" panose="02010509060101010101" pitchFamily="49" charset="-122"/>
              </a:rPr>
              <a:t>(II): </a:t>
            </a:r>
            <a:r>
              <a:rPr lang="zh-TW" altLang="en-US" sz="4400" dirty="0">
                <a:solidFill>
                  <a:srgbClr val="FFFFFF"/>
                </a:solidFill>
                <a:ea typeface="LiSu" panose="02010509060101010101" pitchFamily="49" charset="-122"/>
              </a:rPr>
              <a:t>全副武裝</a:t>
            </a:r>
            <a:br>
              <a:rPr lang="en-US" altLang="zh-TW" sz="3000" dirty="0">
                <a:solidFill>
                  <a:srgbClr val="FFFFFF"/>
                </a:solidFill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</a:rPr>
              <a:t>The Armor of God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Autofit/>
          </a:bodyPr>
          <a:lstStyle/>
          <a:p>
            <a:r>
              <a:rPr lang="zh-TW" altLang="en-US" sz="3200" b="1" dirty="0">
                <a:solidFill>
                  <a:srgbClr val="E9961E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弗</a:t>
            </a:r>
            <a:r>
              <a:rPr lang="en-US" sz="3200" b="1" dirty="0">
                <a:solidFill>
                  <a:srgbClr val="E9961E"/>
                </a:solidFill>
                <a:ea typeface="FangSong" panose="02010609060101010101" pitchFamily="49" charset="-122"/>
              </a:rPr>
              <a:t>Eph 6:10-20</a:t>
            </a:r>
          </a:p>
        </p:txBody>
      </p:sp>
      <p:pic>
        <p:nvPicPr>
          <p:cNvPr id="20" name="Picture 2" descr="Image result for spiritual warfare">
            <a:extLst>
              <a:ext uri="{FF2B5EF4-FFF2-40B4-BE49-F238E27FC236}">
                <a16:creationId xmlns:a16="http://schemas.microsoft.com/office/drawing/2014/main" id="{0BFB5A6D-8AC8-4C33-B0B0-57DD3CF7BE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1" b="27483"/>
          <a:stretch/>
        </p:blipFill>
        <p:spPr bwMode="auto">
          <a:xfrm>
            <a:off x="738215" y="307731"/>
            <a:ext cx="1066047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438289"/>
            <a:ext cx="6329579" cy="13281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kern="1200" dirty="0">
                <a:solidFill>
                  <a:srgbClr val="30303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靈性世界</a:t>
            </a:r>
            <a:br>
              <a:rPr lang="en-US" altLang="zh-TW" sz="3400" kern="1200" dirty="0">
                <a:solidFill>
                  <a:srgbClr val="303030"/>
                </a:solidFill>
                <a:latin typeface="+mj-lt"/>
                <a:ea typeface="+mj-ea"/>
                <a:cs typeface="+mj-cs"/>
              </a:rPr>
            </a:br>
            <a:r>
              <a:rPr lang="en-US" altLang="zh-TW" sz="4000" kern="1200" dirty="0">
                <a:solidFill>
                  <a:srgbClr val="303030"/>
                </a:solidFill>
                <a:latin typeface="+mj-lt"/>
                <a:ea typeface="+mj-ea"/>
                <a:cs typeface="+mj-cs"/>
              </a:rPr>
              <a:t>The Spiritual World</a:t>
            </a:r>
            <a:endParaRPr lang="en-US" sz="4000" kern="1200" dirty="0">
              <a:solidFill>
                <a:srgbClr val="30303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9780B315-DACC-4D38-8CD2-44E293C7A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1277" y="965200"/>
            <a:ext cx="5318756" cy="398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104D15-6BF9-43CD-9A4A-3601473DE274}"/>
              </a:ext>
            </a:extLst>
          </p:cNvPr>
          <p:cNvSpPr txBox="1"/>
          <p:nvPr/>
        </p:nvSpPr>
        <p:spPr>
          <a:xfrm>
            <a:off x="7134224" y="82054"/>
            <a:ext cx="5057776" cy="5264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5100" dirty="0">
                <a:latin typeface="+mj-lt"/>
                <a:ea typeface="LiSu" panose="02010509060101010101" pitchFamily="49" charset="-122"/>
              </a:rPr>
              <a:t>#1</a:t>
            </a:r>
            <a:r>
              <a:rPr lang="zh-TW" altLang="en-US" sz="5100" dirty="0">
                <a:latin typeface="LiSu" panose="02010509060101010101" pitchFamily="49" charset="-122"/>
                <a:ea typeface="LiSu" panose="02010509060101010101" pitchFamily="49" charset="-122"/>
              </a:rPr>
              <a:t>撒旦在上帝權柄之下</a:t>
            </a:r>
            <a:r>
              <a:rPr lang="en-US" altLang="zh-TW" sz="5100" dirty="0">
                <a:latin typeface="LiSu" panose="02010509060101010101" pitchFamily="49" charset="-122"/>
                <a:ea typeface="LiSu" panose="02010509060101010101" pitchFamily="49" charset="-122"/>
              </a:rPr>
              <a:t>      </a:t>
            </a:r>
          </a:p>
          <a:p>
            <a:pPr>
              <a:lnSpc>
                <a:spcPct val="120000"/>
              </a:lnSpc>
            </a:pPr>
            <a:r>
              <a:rPr lang="en-US" altLang="zh-TW" sz="4600" dirty="0"/>
              <a:t>Satan is under God’s power</a:t>
            </a:r>
          </a:p>
          <a:p>
            <a:pPr>
              <a:lnSpc>
                <a:spcPct val="120000"/>
              </a:lnSpc>
            </a:pPr>
            <a:r>
              <a:rPr lang="en-US" altLang="zh-TW" sz="5100" dirty="0">
                <a:latin typeface="+mj-lt"/>
                <a:ea typeface="LiSu" panose="02010509060101010101" pitchFamily="49" charset="-122"/>
              </a:rPr>
              <a:t>#2</a:t>
            </a:r>
            <a:r>
              <a:rPr lang="zh-TW" altLang="en-US" sz="5100" dirty="0">
                <a:latin typeface="LiSu" panose="02010509060101010101" pitchFamily="49" charset="-122"/>
                <a:ea typeface="LiSu" panose="02010509060101010101" pitchFamily="49" charset="-122"/>
              </a:rPr>
              <a:t>基督已經勝過撒旦      </a:t>
            </a:r>
            <a:endParaRPr lang="en-US" altLang="zh-TW" sz="51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TW" sz="4600" dirty="0"/>
              <a:t>Christ has defeated Satan</a:t>
            </a:r>
          </a:p>
          <a:p>
            <a:pPr>
              <a:lnSpc>
                <a:spcPct val="120000"/>
              </a:lnSpc>
            </a:pPr>
            <a:r>
              <a:rPr lang="en-US" altLang="zh-TW" sz="5100" dirty="0">
                <a:latin typeface="+mj-lt"/>
              </a:rPr>
              <a:t>#3</a:t>
            </a:r>
            <a:r>
              <a:rPr lang="zh-TW" altLang="en-US" sz="5100" dirty="0">
                <a:latin typeface="LiSu" panose="02010509060101010101" pitchFamily="49" charset="-122"/>
                <a:ea typeface="LiSu" panose="02010509060101010101" pitchFamily="49" charset="-122"/>
              </a:rPr>
              <a:t>撒旦依然垂死掙扎                             </a:t>
            </a:r>
            <a:endParaRPr lang="en-US" altLang="zh-TW" sz="51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TW" sz="4600" dirty="0"/>
              <a:t>Satan is still active</a:t>
            </a:r>
          </a:p>
          <a:p>
            <a:pPr>
              <a:lnSpc>
                <a:spcPct val="120000"/>
              </a:lnSpc>
            </a:pPr>
            <a:r>
              <a:rPr lang="en-US" altLang="zh-TW" sz="5100" dirty="0">
                <a:latin typeface="+mj-lt"/>
                <a:ea typeface="LiSu" panose="02010509060101010101" pitchFamily="49" charset="-122"/>
              </a:rPr>
              <a:t>#4</a:t>
            </a:r>
            <a:r>
              <a:rPr lang="zh-TW" altLang="en-US" sz="5100" dirty="0">
                <a:latin typeface="LiSu" panose="02010509060101010101" pitchFamily="49" charset="-122"/>
                <a:ea typeface="LiSu" panose="02010509060101010101" pitchFamily="49" charset="-122"/>
              </a:rPr>
              <a:t>人類唯有靠神得勝          </a:t>
            </a:r>
            <a:endParaRPr lang="en-US" altLang="zh-TW" sz="51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TW" sz="4600" dirty="0"/>
              <a:t>Humans overcome evils only through God</a:t>
            </a:r>
          </a:p>
        </p:txBody>
      </p:sp>
    </p:spTree>
    <p:extLst>
      <p:ext uri="{BB962C8B-B14F-4D97-AF65-F5344CB8AC3E}">
        <p14:creationId xmlns:p14="http://schemas.microsoft.com/office/powerpoint/2010/main" val="340040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B2F8CD-85B8-4897-A920-0D6D4681213B}"/>
              </a:ext>
            </a:extLst>
          </p:cNvPr>
          <p:cNvSpPr txBox="1"/>
          <p:nvPr/>
        </p:nvSpPr>
        <p:spPr>
          <a:xfrm>
            <a:off x="7331490" y="3222528"/>
            <a:ext cx="4672402" cy="2828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200" dirty="0">
                <a:ea typeface="LiSu" panose="02010509060101010101" pitchFamily="49" charset="-122"/>
              </a:rPr>
              <a:t>留意上帝的創造和救贖        </a:t>
            </a:r>
            <a:r>
              <a:rPr lang="en-US" altLang="zh-TW" sz="3200" dirty="0">
                <a:ea typeface="LiSu" panose="02010509060101010101" pitchFamily="49" charset="-122"/>
              </a:rPr>
              <a:t>Pay attention to God’s creation and redemption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以上帝眼光觀察世界</a:t>
            </a:r>
            <a:endParaRPr lang="en-US" altLang="zh-TW" sz="32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/>
              <a:t>See the world as God sees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B60885-8DC1-4ECA-882A-7B72CB214C53}"/>
              </a:ext>
            </a:extLst>
          </p:cNvPr>
          <p:cNvSpPr txBox="1">
            <a:spLocks/>
          </p:cNvSpPr>
          <p:nvPr/>
        </p:nvSpPr>
        <p:spPr>
          <a:xfrm>
            <a:off x="780152" y="261779"/>
            <a:ext cx="4925323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專注上帝</a:t>
            </a:r>
            <a:br>
              <a:rPr lang="en-US" altLang="zh-TW" sz="49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000000"/>
                </a:solidFill>
                <a:latin typeface="+mn-lt"/>
                <a:ea typeface="LiSu" panose="02010509060101010101" pitchFamily="49" charset="-122"/>
              </a:rPr>
              <a:t>Focus on God</a:t>
            </a:r>
            <a:endParaRPr lang="en-US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2054" name="Picture 6" descr="Image result for spiritual warfare">
            <a:extLst>
              <a:ext uri="{FF2B5EF4-FFF2-40B4-BE49-F238E27FC236}">
                <a16:creationId xmlns:a16="http://schemas.microsoft.com/office/drawing/2014/main" id="{023BF767-CC88-41EE-A387-F5AF63A10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99" y="2702133"/>
            <a:ext cx="3784477" cy="259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57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95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0" y="4911195"/>
            <a:ext cx="6818063" cy="12858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逃避試探</a:t>
            </a:r>
            <a:br>
              <a:rPr lang="en-US" altLang="zh-TW" sz="49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</a:rPr>
              <a:t>Run Away from Temptation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EDB7C6C0-A604-4CFB-8348-5C22899075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79" r="1" b="3514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6852AF-9180-4ED7-BC49-6CBDDED8FCA1}"/>
              </a:ext>
            </a:extLst>
          </p:cNvPr>
          <p:cNvSpPr txBox="1"/>
          <p:nvPr/>
        </p:nvSpPr>
        <p:spPr>
          <a:xfrm>
            <a:off x="7626098" y="917725"/>
            <a:ext cx="4101304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遠離靈界怪異之事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FFFFFF"/>
                </a:solidFill>
              </a:rPr>
              <a:t>Distance self from evil spirits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置身基督肢體之中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FFFFFF"/>
                </a:solidFill>
              </a:rPr>
              <a:t>Secure self in the body of Christ</a:t>
            </a:r>
          </a:p>
        </p:txBody>
      </p:sp>
    </p:spTree>
    <p:extLst>
      <p:ext uri="{BB962C8B-B14F-4D97-AF65-F5344CB8AC3E}">
        <p14:creationId xmlns:p14="http://schemas.microsoft.com/office/powerpoint/2010/main" val="8572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449E-7257-475C-A1FD-285982F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953125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抵擋撒旦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Resist the Devil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73594-0A0A-4270-A546-5192207D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2850"/>
            <a:ext cx="4114800" cy="3279775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披戴屬靈軍裝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Equipped with spiritual armor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運用多方禱告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Supplied with prayers always</a:t>
            </a:r>
          </a:p>
        </p:txBody>
      </p:sp>
      <p:pic>
        <p:nvPicPr>
          <p:cNvPr id="6146" name="Picture 2" descr="Image result for resist the devil and he will flee">
            <a:extLst>
              <a:ext uri="{FF2B5EF4-FFF2-40B4-BE49-F238E27FC236}">
                <a16:creationId xmlns:a16="http://schemas.microsoft.com/office/drawing/2014/main" id="{A549DAFD-EC74-499D-9F68-BF74CF0D46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420"/>
          <a:stretch/>
        </p:blipFill>
        <p:spPr bwMode="auto">
          <a:xfrm>
            <a:off x="5120640" y="1904281"/>
            <a:ext cx="6233160" cy="427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84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4900" dirty="0">
                <a:latin typeface="LiSu" panose="02010509060101010101" pitchFamily="49" charset="-122"/>
                <a:ea typeface="LiSu" panose="02010509060101010101" pitchFamily="49" charset="-122"/>
              </a:rPr>
              <a:t>六種屬靈裝備</a:t>
            </a:r>
            <a:br>
              <a:rPr lang="en-US" altLang="zh-TW" dirty="0"/>
            </a:br>
            <a:r>
              <a:rPr lang="en-US" altLang="zh-TW" sz="4000" dirty="0">
                <a:latin typeface="+mn-lt"/>
              </a:rPr>
              <a:t>Six Pieces of Armor (1)</a:t>
            </a:r>
            <a:endParaRPr lang="en-US" sz="4000" dirty="0">
              <a:latin typeface="+mn-lt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06852AF-9180-4ED7-BC49-6CBDDED8FCA1}"/>
              </a:ext>
            </a:extLst>
          </p:cNvPr>
          <p:cNvSpPr txBox="1"/>
          <p:nvPr/>
        </p:nvSpPr>
        <p:spPr>
          <a:xfrm>
            <a:off x="655320" y="2800458"/>
            <a:ext cx="5850255" cy="37495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真理</a:t>
            </a:r>
            <a:r>
              <a:rPr lang="en-US" altLang="zh-TW" sz="39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正直與誠實</a:t>
            </a:r>
            <a:endParaRPr lang="en-US" altLang="zh-TW" sz="39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/>
              <a:t>Truth:  integrity and honesty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公義</a:t>
            </a:r>
            <a:r>
              <a:rPr lang="en-US" altLang="zh-TW" sz="39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因信稱義</a:t>
            </a:r>
            <a:endParaRPr lang="en-US" altLang="zh-TW" sz="39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/>
              <a:t>Righteousness: standing before God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福音</a:t>
            </a:r>
            <a:r>
              <a:rPr lang="en-US" altLang="zh-TW" sz="39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與神和好</a:t>
            </a:r>
            <a:endParaRPr lang="en-US" altLang="zh-TW" sz="39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500" dirty="0"/>
              <a:t>Gospel: peace with God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信德</a:t>
            </a:r>
            <a:r>
              <a:rPr lang="en-US" altLang="zh-TW" sz="39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900" dirty="0">
                <a:latin typeface="LiSu" panose="02010509060101010101" pitchFamily="49" charset="-122"/>
                <a:ea typeface="LiSu" panose="02010509060101010101" pitchFamily="49" charset="-122"/>
              </a:rPr>
              <a:t>相信上帝</a:t>
            </a:r>
            <a:endParaRPr lang="en-US" altLang="zh-TW" sz="39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500" dirty="0"/>
              <a:t>Faith: believe in God 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0FDD832B-0C52-4F78-ADBF-F7614D4FA7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9" r="2" b="5472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80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lated image">
            <a:extLst>
              <a:ext uri="{FF2B5EF4-FFF2-40B4-BE49-F238E27FC236}">
                <a16:creationId xmlns:a16="http://schemas.microsoft.com/office/drawing/2014/main" id="{028884C3-0C4A-4091-8C54-43B486F31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6" r="-2" b="6015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502" y="612014"/>
            <a:ext cx="5391735" cy="13116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六種屬靈裝備</a:t>
            </a:r>
            <a:br>
              <a:rPr lang="en-US" altLang="zh-TW" dirty="0">
                <a:solidFill>
                  <a:srgbClr val="000000"/>
                </a:solidFill>
              </a:rPr>
            </a:br>
            <a:r>
              <a:rPr lang="en-US" altLang="zh-TW" sz="3600" dirty="0">
                <a:solidFill>
                  <a:srgbClr val="000000"/>
                </a:solidFill>
                <a:latin typeface="+mn-lt"/>
              </a:rPr>
              <a:t>Six Pieces of Armor (2)</a:t>
            </a:r>
            <a:endParaRPr lang="en-US" sz="3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6852AF-9180-4ED7-BC49-6CBDDED8FCA1}"/>
              </a:ext>
            </a:extLst>
          </p:cNvPr>
          <p:cNvSpPr txBox="1"/>
          <p:nvPr/>
        </p:nvSpPr>
        <p:spPr>
          <a:xfrm>
            <a:off x="536169" y="2263265"/>
            <a:ext cx="5538653" cy="3788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救恩</a:t>
            </a:r>
            <a:r>
              <a:rPr lang="en-US" altLang="zh-TW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得救的確據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Salvation:  God’s assurance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神的道</a:t>
            </a:r>
            <a:r>
              <a:rPr lang="en-US" altLang="zh-TW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上帝的話語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Word of God: God’s instructions</a:t>
            </a:r>
          </a:p>
        </p:txBody>
      </p:sp>
    </p:spTree>
    <p:extLst>
      <p:ext uri="{BB962C8B-B14F-4D97-AF65-F5344CB8AC3E}">
        <p14:creationId xmlns:p14="http://schemas.microsoft.com/office/powerpoint/2010/main" val="359637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727" y="2064738"/>
            <a:ext cx="7884367" cy="2728523"/>
          </a:xfr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/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裝備自己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﹐</a:t>
            </a:r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抵擋仇敵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br>
              <a:rPr lang="en-US" altLang="zh-TW" sz="3000" kern="12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Equipped with armor of God, Resist the Devil!</a:t>
            </a:r>
            <a:endParaRPr lang="en-US" sz="4800" kern="1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207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FangSong</vt:lpstr>
      <vt:lpstr>LiSu</vt:lpstr>
      <vt:lpstr>Arial</vt:lpstr>
      <vt:lpstr>Calibri</vt:lpstr>
      <vt:lpstr>Calibri Light</vt:lpstr>
      <vt:lpstr>Office Theme</vt:lpstr>
      <vt:lpstr>屬靈爭戰(II): 全副武裝 The Armor of God</vt:lpstr>
      <vt:lpstr>靈性世界 The Spiritual World</vt:lpstr>
      <vt:lpstr>PowerPoint Presentation</vt:lpstr>
      <vt:lpstr>逃避試探 Run Away from Temptation</vt:lpstr>
      <vt:lpstr>抵擋撒旦 Resist the Devil</vt:lpstr>
      <vt:lpstr>六種屬靈裝備 Six Pieces of Armor (1)</vt:lpstr>
      <vt:lpstr>六種屬靈裝備 Six Pieces of Armor (2)</vt:lpstr>
      <vt:lpstr>裝備自己﹐抵擋仇敵! Equipped with armor of God, Resist the Devil!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屬靈爭戰(II):全副武裝 The Armor of God</dc:title>
  <dc:creator>Jinchang Chen</dc:creator>
  <cp:lastModifiedBy>Jinchang Chen</cp:lastModifiedBy>
  <cp:revision>1</cp:revision>
  <dcterms:created xsi:type="dcterms:W3CDTF">2019-07-10T04:09:50Z</dcterms:created>
  <dcterms:modified xsi:type="dcterms:W3CDTF">2019-07-10T20:17:43Z</dcterms:modified>
</cp:coreProperties>
</file>