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3" r:id="rId4"/>
    <p:sldId id="285" r:id="rId5"/>
    <p:sldId id="287" r:id="rId6"/>
    <p:sldId id="281" r:id="rId7"/>
    <p:sldId id="286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A087CA-36B8-4E5E-BDC3-CED5CA60B53D}" v="144" dt="2019-07-03T23:48:34.8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nchang Chen" userId="bdf08ddc82ea3892" providerId="LiveId" clId="{56D9EFF8-E534-481F-A0ED-76AEA4FF3175}"/>
    <pc:docChg chg="undo custSel modSld">
      <pc:chgData name="Jinchang Chen" userId="bdf08ddc82ea3892" providerId="LiveId" clId="{56D9EFF8-E534-481F-A0ED-76AEA4FF3175}" dt="2019-07-03T18:53:10.337" v="440" actId="20577"/>
      <pc:docMkLst>
        <pc:docMk/>
      </pc:docMkLst>
      <pc:sldChg chg="delSp modSp">
        <pc:chgData name="Jinchang Chen" userId="bdf08ddc82ea3892" providerId="LiveId" clId="{56D9EFF8-E534-481F-A0ED-76AEA4FF3175}" dt="2019-07-03T18:35:04.575" v="110" actId="2711"/>
        <pc:sldMkLst>
          <pc:docMk/>
          <pc:sldMk cId="2808723239" sldId="256"/>
        </pc:sldMkLst>
        <pc:spChg chg="mod">
          <ac:chgData name="Jinchang Chen" userId="bdf08ddc82ea3892" providerId="LiveId" clId="{56D9EFF8-E534-481F-A0ED-76AEA4FF3175}" dt="2019-07-03T18:33:20.435" v="11" actId="20577"/>
          <ac:spMkLst>
            <pc:docMk/>
            <pc:sldMk cId="2808723239" sldId="256"/>
            <ac:spMk id="3" creationId="{CEBBAEF9-3667-4B34-B2D0-2F2C6BAA3424}"/>
          </ac:spMkLst>
        </pc:spChg>
        <pc:spChg chg="mod">
          <ac:chgData name="Jinchang Chen" userId="bdf08ddc82ea3892" providerId="LiveId" clId="{56D9EFF8-E534-481F-A0ED-76AEA4FF3175}" dt="2019-07-03T18:35:04.575" v="110" actId="2711"/>
          <ac:spMkLst>
            <pc:docMk/>
            <pc:sldMk cId="2808723239" sldId="256"/>
            <ac:spMk id="4" creationId="{B537C469-08CB-4291-B381-02BEA46875BB}"/>
          </ac:spMkLst>
        </pc:spChg>
        <pc:picChg chg="del">
          <ac:chgData name="Jinchang Chen" userId="bdf08ddc82ea3892" providerId="LiveId" clId="{56D9EFF8-E534-481F-A0ED-76AEA4FF3175}" dt="2019-07-03T18:32:56.509" v="0"/>
          <ac:picMkLst>
            <pc:docMk/>
            <pc:sldMk cId="2808723239" sldId="256"/>
            <ac:picMk id="5" creationId="{DDA2043A-2F8F-4AD2-B247-F8023C8C779D}"/>
          </ac:picMkLst>
        </pc:picChg>
      </pc:sldChg>
      <pc:sldChg chg="delSp modSp">
        <pc:chgData name="Jinchang Chen" userId="bdf08ddc82ea3892" providerId="LiveId" clId="{56D9EFF8-E534-481F-A0ED-76AEA4FF3175}" dt="2019-07-03T18:51:25.769" v="380" actId="2711"/>
        <pc:sldMkLst>
          <pc:docMk/>
          <pc:sldMk cId="3400407972" sldId="280"/>
        </pc:sldMkLst>
        <pc:spChg chg="mod">
          <ac:chgData name="Jinchang Chen" userId="bdf08ddc82ea3892" providerId="LiveId" clId="{56D9EFF8-E534-481F-A0ED-76AEA4FF3175}" dt="2019-07-03T18:45:02.598" v="192" actId="20577"/>
          <ac:spMkLst>
            <pc:docMk/>
            <pc:sldMk cId="3400407972" sldId="280"/>
            <ac:spMk id="2" creationId="{AD8CC4DE-55D9-4D65-A01D-EB95D0AA95FF}"/>
          </ac:spMkLst>
        </pc:spChg>
        <pc:spChg chg="mod">
          <ac:chgData name="Jinchang Chen" userId="bdf08ddc82ea3892" providerId="LiveId" clId="{56D9EFF8-E534-481F-A0ED-76AEA4FF3175}" dt="2019-07-03T18:51:25.769" v="380" actId="2711"/>
          <ac:spMkLst>
            <pc:docMk/>
            <pc:sldMk cId="3400407972" sldId="280"/>
            <ac:spMk id="4" creationId="{8E104D15-6BF9-43CD-9A4A-3601473DE274}"/>
          </ac:spMkLst>
        </pc:spChg>
        <pc:picChg chg="del">
          <ac:chgData name="Jinchang Chen" userId="bdf08ddc82ea3892" providerId="LiveId" clId="{56D9EFF8-E534-481F-A0ED-76AEA4FF3175}" dt="2019-07-03T18:32:59.306" v="1"/>
          <ac:picMkLst>
            <pc:docMk/>
            <pc:sldMk cId="3400407972" sldId="280"/>
            <ac:picMk id="7" creationId="{E5C122D9-8A22-4181-A42C-6E3B84E10199}"/>
          </ac:picMkLst>
        </pc:picChg>
      </pc:sldChg>
      <pc:sldChg chg="delSp">
        <pc:chgData name="Jinchang Chen" userId="bdf08ddc82ea3892" providerId="LiveId" clId="{56D9EFF8-E534-481F-A0ED-76AEA4FF3175}" dt="2019-07-03T18:33:12.543" v="5"/>
        <pc:sldMkLst>
          <pc:docMk/>
          <pc:sldMk cId="85727806" sldId="281"/>
        </pc:sldMkLst>
        <pc:picChg chg="del">
          <ac:chgData name="Jinchang Chen" userId="bdf08ddc82ea3892" providerId="LiveId" clId="{56D9EFF8-E534-481F-A0ED-76AEA4FF3175}" dt="2019-07-03T18:33:12.543" v="5"/>
          <ac:picMkLst>
            <pc:docMk/>
            <pc:sldMk cId="85727806" sldId="281"/>
            <ac:picMk id="5122" creationId="{041DD9EC-5DC8-4267-8A2F-17985E28A12D}"/>
          </ac:picMkLst>
        </pc:picChg>
      </pc:sldChg>
      <pc:sldChg chg="delSp modSp">
        <pc:chgData name="Jinchang Chen" userId="bdf08ddc82ea3892" providerId="LiveId" clId="{56D9EFF8-E534-481F-A0ED-76AEA4FF3175}" dt="2019-07-03T18:53:10.337" v="440" actId="20577"/>
        <pc:sldMkLst>
          <pc:docMk/>
          <pc:sldMk cId="1214578440" sldId="283"/>
        </pc:sldMkLst>
        <pc:spChg chg="mod">
          <ac:chgData name="Jinchang Chen" userId="bdf08ddc82ea3892" providerId="LiveId" clId="{56D9EFF8-E534-481F-A0ED-76AEA4FF3175}" dt="2019-07-03T18:53:10.337" v="440" actId="20577"/>
          <ac:spMkLst>
            <pc:docMk/>
            <pc:sldMk cId="1214578440" sldId="283"/>
            <ac:spMk id="3" creationId="{7FB2F8CD-85B8-4897-A920-0D6D4681213B}"/>
          </ac:spMkLst>
        </pc:spChg>
        <pc:spChg chg="mod">
          <ac:chgData name="Jinchang Chen" userId="bdf08ddc82ea3892" providerId="LiveId" clId="{56D9EFF8-E534-481F-A0ED-76AEA4FF3175}" dt="2019-07-03T18:52:33.596" v="422" actId="20577"/>
          <ac:spMkLst>
            <pc:docMk/>
            <pc:sldMk cId="1214578440" sldId="283"/>
            <ac:spMk id="7" creationId="{18B60885-8DC1-4ECA-882A-7B72CB214C53}"/>
          </ac:spMkLst>
        </pc:spChg>
        <pc:picChg chg="del">
          <ac:chgData name="Jinchang Chen" userId="bdf08ddc82ea3892" providerId="LiveId" clId="{56D9EFF8-E534-481F-A0ED-76AEA4FF3175}" dt="2019-07-03T18:33:05.588" v="3"/>
          <ac:picMkLst>
            <pc:docMk/>
            <pc:sldMk cId="1214578440" sldId="283"/>
            <ac:picMk id="6146" creationId="{AFBF4C98-6DEC-42FC-B95D-66FEB02B5C6A}"/>
          </ac:picMkLst>
        </pc:picChg>
      </pc:sldChg>
      <pc:sldChg chg="delSp">
        <pc:chgData name="Jinchang Chen" userId="bdf08ddc82ea3892" providerId="LiveId" clId="{56D9EFF8-E534-481F-A0ED-76AEA4FF3175}" dt="2019-07-03T18:33:02.478" v="2"/>
        <pc:sldMkLst>
          <pc:docMk/>
          <pc:sldMk cId="978284633" sldId="284"/>
        </pc:sldMkLst>
        <pc:picChg chg="del">
          <ac:chgData name="Jinchang Chen" userId="bdf08ddc82ea3892" providerId="LiveId" clId="{56D9EFF8-E534-481F-A0ED-76AEA4FF3175}" dt="2019-07-03T18:33:02.478" v="2"/>
          <ac:picMkLst>
            <pc:docMk/>
            <pc:sldMk cId="978284633" sldId="284"/>
            <ac:picMk id="6" creationId="{11E5B65B-B1D3-43AA-B528-A9EBAE99391C}"/>
          </ac:picMkLst>
        </pc:picChg>
      </pc:sldChg>
      <pc:sldChg chg="delSp">
        <pc:chgData name="Jinchang Chen" userId="bdf08ddc82ea3892" providerId="LiveId" clId="{56D9EFF8-E534-481F-A0ED-76AEA4FF3175}" dt="2019-07-03T18:33:08.745" v="4"/>
        <pc:sldMkLst>
          <pc:docMk/>
          <pc:sldMk cId="2822012747" sldId="285"/>
        </pc:sldMkLst>
        <pc:picChg chg="del">
          <ac:chgData name="Jinchang Chen" userId="bdf08ddc82ea3892" providerId="LiveId" clId="{56D9EFF8-E534-481F-A0ED-76AEA4FF3175}" dt="2019-07-03T18:33:08.745" v="4"/>
          <ac:picMkLst>
            <pc:docMk/>
            <pc:sldMk cId="2822012747" sldId="285"/>
            <ac:picMk id="4098" creationId="{F9CA5A51-48DE-4A0D-9367-5CBCA9578D6C}"/>
          </ac:picMkLst>
        </pc:picChg>
      </pc:sldChg>
    </pc:docChg>
  </pc:docChgLst>
  <pc:docChgLst>
    <pc:chgData name="Jinchang Chen" userId="bdf08ddc82ea3892" providerId="LiveId" clId="{56A087CA-36B8-4E5E-BDC3-CED5CA60B53D}"/>
    <pc:docChg chg="undo custSel addSld delSld modSld">
      <pc:chgData name="Jinchang Chen" userId="bdf08ddc82ea3892" providerId="LiveId" clId="{56A087CA-36B8-4E5E-BDC3-CED5CA60B53D}" dt="2019-07-04T04:57:19.829" v="1632" actId="255"/>
      <pc:docMkLst>
        <pc:docMk/>
      </pc:docMkLst>
      <pc:sldChg chg="addSp delSp modSp mod setClrOvrMap">
        <pc:chgData name="Jinchang Chen" userId="bdf08ddc82ea3892" providerId="LiveId" clId="{56A087CA-36B8-4E5E-BDC3-CED5CA60B53D}" dt="2019-07-03T20:57:51.527" v="1308" actId="255"/>
        <pc:sldMkLst>
          <pc:docMk/>
          <pc:sldMk cId="2808723239" sldId="256"/>
        </pc:sldMkLst>
        <pc:spChg chg="mod">
          <ac:chgData name="Jinchang Chen" userId="bdf08ddc82ea3892" providerId="LiveId" clId="{56A087CA-36B8-4E5E-BDC3-CED5CA60B53D}" dt="2019-07-03T20:57:34.118" v="1302" actId="255"/>
          <ac:spMkLst>
            <pc:docMk/>
            <pc:sldMk cId="2808723239" sldId="256"/>
            <ac:spMk id="3" creationId="{CEBBAEF9-3667-4B34-B2D0-2F2C6BAA3424}"/>
          </ac:spMkLst>
        </pc:spChg>
        <pc:spChg chg="mod">
          <ac:chgData name="Jinchang Chen" userId="bdf08ddc82ea3892" providerId="LiveId" clId="{56A087CA-36B8-4E5E-BDC3-CED5CA60B53D}" dt="2019-07-03T20:57:51.527" v="1308" actId="255"/>
          <ac:spMkLst>
            <pc:docMk/>
            <pc:sldMk cId="2808723239" sldId="256"/>
            <ac:spMk id="4" creationId="{B537C469-08CB-4291-B381-02BEA46875BB}"/>
          </ac:spMkLst>
        </pc:spChg>
        <pc:spChg chg="add del">
          <ac:chgData name="Jinchang Chen" userId="bdf08ddc82ea3892" providerId="LiveId" clId="{56A087CA-36B8-4E5E-BDC3-CED5CA60B53D}" dt="2019-07-03T20:48:07.428" v="1215" actId="26606"/>
          <ac:spMkLst>
            <pc:docMk/>
            <pc:sldMk cId="2808723239" sldId="256"/>
            <ac:spMk id="97" creationId="{823AC064-BC96-4F32-8AE1-B2FD38754823}"/>
          </ac:spMkLst>
        </pc:spChg>
        <pc:spChg chg="add del">
          <ac:chgData name="Jinchang Chen" userId="bdf08ddc82ea3892" providerId="LiveId" clId="{56A087CA-36B8-4E5E-BDC3-CED5CA60B53D}" dt="2019-07-03T20:56:48.314" v="1295" actId="26606"/>
          <ac:spMkLst>
            <pc:docMk/>
            <pc:sldMk cId="2808723239" sldId="256"/>
            <ac:spMk id="117" creationId="{823AC064-BC96-4F32-8AE1-B2FD38754823}"/>
          </ac:spMkLst>
        </pc:spChg>
        <pc:spChg chg="add">
          <ac:chgData name="Jinchang Chen" userId="bdf08ddc82ea3892" providerId="LiveId" clId="{56A087CA-36B8-4E5E-BDC3-CED5CA60B53D}" dt="2019-07-03T20:57:21.990" v="1301" actId="26606"/>
          <ac:spMkLst>
            <pc:docMk/>
            <pc:sldMk cId="2808723239" sldId="256"/>
            <ac:spMk id="126" creationId="{823AC064-BC96-4F32-8AE1-B2FD38754823}"/>
          </ac:spMkLst>
        </pc:spChg>
        <pc:spChg chg="add del">
          <ac:chgData name="Jinchang Chen" userId="bdf08ddc82ea3892" providerId="LiveId" clId="{56A087CA-36B8-4E5E-BDC3-CED5CA60B53D}" dt="2019-07-03T20:48:38.813" v="1226" actId="26606"/>
          <ac:spMkLst>
            <pc:docMk/>
            <pc:sldMk cId="2808723239" sldId="256"/>
            <ac:spMk id="1051" creationId="{823AC064-BC96-4F32-8AE1-B2FD38754823}"/>
          </ac:spMkLst>
        </pc:spChg>
        <pc:spChg chg="add del">
          <ac:chgData name="Jinchang Chen" userId="bdf08ddc82ea3892" providerId="LiveId" clId="{56A087CA-36B8-4E5E-BDC3-CED5CA60B53D}" dt="2019-07-03T20:48:25.496" v="1219" actId="26606"/>
          <ac:spMkLst>
            <pc:docMk/>
            <pc:sldMk cId="2808723239" sldId="256"/>
            <ac:spMk id="1056" creationId="{823AC064-BC96-4F32-8AE1-B2FD38754823}"/>
          </ac:spMkLst>
        </pc:spChg>
        <pc:spChg chg="add del">
          <ac:chgData name="Jinchang Chen" userId="bdf08ddc82ea3892" providerId="LiveId" clId="{56A087CA-36B8-4E5E-BDC3-CED5CA60B53D}" dt="2019-07-03T20:48:37.312" v="1223" actId="26606"/>
          <ac:spMkLst>
            <pc:docMk/>
            <pc:sldMk cId="2808723239" sldId="256"/>
            <ac:spMk id="1061" creationId="{ED49FE6D-E54D-4A15-9572-966ED42F812E}"/>
          </ac:spMkLst>
        </pc:spChg>
        <pc:spChg chg="add del">
          <ac:chgData name="Jinchang Chen" userId="bdf08ddc82ea3892" providerId="LiveId" clId="{56A087CA-36B8-4E5E-BDC3-CED5CA60B53D}" dt="2019-07-03T20:50:08.948" v="1236" actId="26606"/>
          <ac:spMkLst>
            <pc:docMk/>
            <pc:sldMk cId="2808723239" sldId="256"/>
            <ac:spMk id="1066" creationId="{823AC064-BC96-4F32-8AE1-B2FD38754823}"/>
          </ac:spMkLst>
        </pc:spChg>
        <pc:picChg chg="add mod">
          <ac:chgData name="Jinchang Chen" userId="bdf08ddc82ea3892" providerId="LiveId" clId="{56A087CA-36B8-4E5E-BDC3-CED5CA60B53D}" dt="2019-07-03T20:57:21.990" v="1301" actId="26606"/>
          <ac:picMkLst>
            <pc:docMk/>
            <pc:sldMk cId="2808723239" sldId="256"/>
            <ac:picMk id="20" creationId="{0BFB5A6D-8AC8-4C33-B0B0-57DD3CF7BEB9}"/>
          </ac:picMkLst>
        </pc:picChg>
        <pc:picChg chg="add del mod ord">
          <ac:chgData name="Jinchang Chen" userId="bdf08ddc82ea3892" providerId="LiveId" clId="{56A087CA-36B8-4E5E-BDC3-CED5CA60B53D}" dt="2019-07-03T20:56:28.342" v="1291"/>
          <ac:picMkLst>
            <pc:docMk/>
            <pc:sldMk cId="2808723239" sldId="256"/>
            <ac:picMk id="1026" creationId="{3549CA84-D7E0-4BA3-B030-DB6F67D06E91}"/>
          </ac:picMkLst>
        </pc:picChg>
        <pc:cxnChg chg="add del">
          <ac:chgData name="Jinchang Chen" userId="bdf08ddc82ea3892" providerId="LiveId" clId="{56A087CA-36B8-4E5E-BDC3-CED5CA60B53D}" dt="2019-07-03T20:48:07.428" v="1215" actId="26606"/>
          <ac:cxnSpMkLst>
            <pc:docMk/>
            <pc:sldMk cId="2808723239" sldId="256"/>
            <ac:cxnSpMk id="99" creationId="{7E7C77BC-7138-40B1-A15B-20F57A494629}"/>
          </ac:cxnSpMkLst>
        </pc:cxnChg>
        <pc:cxnChg chg="add del">
          <ac:chgData name="Jinchang Chen" userId="bdf08ddc82ea3892" providerId="LiveId" clId="{56A087CA-36B8-4E5E-BDC3-CED5CA60B53D}" dt="2019-07-03T20:48:37.312" v="1223" actId="26606"/>
          <ac:cxnSpMkLst>
            <pc:docMk/>
            <pc:sldMk cId="2808723239" sldId="256"/>
            <ac:cxnSpMk id="101" creationId="{CC752BC6-CDD2-4020-8DCF-B5E813CD3A55}"/>
          </ac:cxnSpMkLst>
        </pc:cxnChg>
        <pc:cxnChg chg="add del">
          <ac:chgData name="Jinchang Chen" userId="bdf08ddc82ea3892" providerId="LiveId" clId="{56A087CA-36B8-4E5E-BDC3-CED5CA60B53D}" dt="2019-07-03T20:56:48.314" v="1296" actId="26606"/>
          <ac:cxnSpMkLst>
            <pc:docMk/>
            <pc:sldMk cId="2808723239" sldId="256"/>
            <ac:cxnSpMk id="112" creationId="{E126E481-B945-4179-BD79-05E96E9B29E1}"/>
          </ac:cxnSpMkLst>
        </pc:cxnChg>
        <pc:cxnChg chg="add del">
          <ac:chgData name="Jinchang Chen" userId="bdf08ddc82ea3892" providerId="LiveId" clId="{56A087CA-36B8-4E5E-BDC3-CED5CA60B53D}" dt="2019-07-03T20:56:48.314" v="1295" actId="26606"/>
          <ac:cxnSpMkLst>
            <pc:docMk/>
            <pc:sldMk cId="2808723239" sldId="256"/>
            <ac:cxnSpMk id="119" creationId="{7E7C77BC-7138-40B1-A15B-20F57A494629}"/>
          </ac:cxnSpMkLst>
        </pc:cxnChg>
        <pc:cxnChg chg="add del">
          <ac:chgData name="Jinchang Chen" userId="bdf08ddc82ea3892" providerId="LiveId" clId="{56A087CA-36B8-4E5E-BDC3-CED5CA60B53D}" dt="2019-07-03T20:57:21.990" v="1301" actId="26606"/>
          <ac:cxnSpMkLst>
            <pc:docMk/>
            <pc:sldMk cId="2808723239" sldId="256"/>
            <ac:cxnSpMk id="121" creationId="{E126E481-B945-4179-BD79-05E96E9B29E1}"/>
          </ac:cxnSpMkLst>
        </pc:cxnChg>
        <pc:cxnChg chg="add">
          <ac:chgData name="Jinchang Chen" userId="bdf08ddc82ea3892" providerId="LiveId" clId="{56A087CA-36B8-4E5E-BDC3-CED5CA60B53D}" dt="2019-07-03T20:57:21.990" v="1301" actId="26606"/>
          <ac:cxnSpMkLst>
            <pc:docMk/>
            <pc:sldMk cId="2808723239" sldId="256"/>
            <ac:cxnSpMk id="128" creationId="{7E7C77BC-7138-40B1-A15B-20F57A494629}"/>
          </ac:cxnSpMkLst>
        </pc:cxnChg>
        <pc:cxnChg chg="add del">
          <ac:chgData name="Jinchang Chen" userId="bdf08ddc82ea3892" providerId="LiveId" clId="{56A087CA-36B8-4E5E-BDC3-CED5CA60B53D}" dt="2019-07-03T20:48:38.813" v="1226" actId="26606"/>
          <ac:cxnSpMkLst>
            <pc:docMk/>
            <pc:sldMk cId="2808723239" sldId="256"/>
            <ac:cxnSpMk id="1052" creationId="{7E7C77BC-7138-40B1-A15B-20F57A494629}"/>
          </ac:cxnSpMkLst>
        </pc:cxnChg>
        <pc:cxnChg chg="add del">
          <ac:chgData name="Jinchang Chen" userId="bdf08ddc82ea3892" providerId="LiveId" clId="{56A087CA-36B8-4E5E-BDC3-CED5CA60B53D}" dt="2019-07-03T20:48:16.883" v="1217" actId="26606"/>
          <ac:cxnSpMkLst>
            <pc:docMk/>
            <pc:sldMk cId="2808723239" sldId="256"/>
            <ac:cxnSpMk id="1054" creationId="{E126E481-B945-4179-BD79-05E96E9B29E1}"/>
          </ac:cxnSpMkLst>
        </pc:cxnChg>
        <pc:cxnChg chg="add del">
          <ac:chgData name="Jinchang Chen" userId="bdf08ddc82ea3892" providerId="LiveId" clId="{56A087CA-36B8-4E5E-BDC3-CED5CA60B53D}" dt="2019-07-03T20:48:25.496" v="1219" actId="26606"/>
          <ac:cxnSpMkLst>
            <pc:docMk/>
            <pc:sldMk cId="2808723239" sldId="256"/>
            <ac:cxnSpMk id="1057" creationId="{7E7C77BC-7138-40B1-A15B-20F57A494629}"/>
          </ac:cxnSpMkLst>
        </pc:cxnChg>
        <pc:cxnChg chg="add del">
          <ac:chgData name="Jinchang Chen" userId="bdf08ddc82ea3892" providerId="LiveId" clId="{56A087CA-36B8-4E5E-BDC3-CED5CA60B53D}" dt="2019-07-03T20:48:33.531" v="1221" actId="26606"/>
          <ac:cxnSpMkLst>
            <pc:docMk/>
            <pc:sldMk cId="2808723239" sldId="256"/>
            <ac:cxnSpMk id="1059" creationId="{E126E481-B945-4179-BD79-05E96E9B29E1}"/>
          </ac:cxnSpMkLst>
        </pc:cxnChg>
        <pc:cxnChg chg="add del">
          <ac:chgData name="Jinchang Chen" userId="bdf08ddc82ea3892" providerId="LiveId" clId="{56A087CA-36B8-4E5E-BDC3-CED5CA60B53D}" dt="2019-07-03T20:48:37.312" v="1223" actId="26606"/>
          <ac:cxnSpMkLst>
            <pc:docMk/>
            <pc:sldMk cId="2808723239" sldId="256"/>
            <ac:cxnSpMk id="1062" creationId="{EAFC8083-BBFA-464C-A805-4E844F66B23B}"/>
          </ac:cxnSpMkLst>
        </pc:cxnChg>
        <pc:cxnChg chg="add del">
          <ac:chgData name="Jinchang Chen" userId="bdf08ddc82ea3892" providerId="LiveId" clId="{56A087CA-36B8-4E5E-BDC3-CED5CA60B53D}" dt="2019-07-03T20:48:38.797" v="1225" actId="26606"/>
          <ac:cxnSpMkLst>
            <pc:docMk/>
            <pc:sldMk cId="2808723239" sldId="256"/>
            <ac:cxnSpMk id="1064" creationId="{E126E481-B945-4179-BD79-05E96E9B29E1}"/>
          </ac:cxnSpMkLst>
        </pc:cxnChg>
        <pc:cxnChg chg="add del">
          <ac:chgData name="Jinchang Chen" userId="bdf08ddc82ea3892" providerId="LiveId" clId="{56A087CA-36B8-4E5E-BDC3-CED5CA60B53D}" dt="2019-07-03T20:50:08.948" v="1236" actId="26606"/>
          <ac:cxnSpMkLst>
            <pc:docMk/>
            <pc:sldMk cId="2808723239" sldId="256"/>
            <ac:cxnSpMk id="1067" creationId="{7E7C77BC-7138-40B1-A15B-20F57A494629}"/>
          </ac:cxnSpMkLst>
        </pc:cxnChg>
      </pc:sldChg>
      <pc:sldChg chg="modSp">
        <pc:chgData name="Jinchang Chen" userId="bdf08ddc82ea3892" providerId="LiveId" clId="{56A087CA-36B8-4E5E-BDC3-CED5CA60B53D}" dt="2019-07-04T04:56:29.415" v="1630" actId="14100"/>
        <pc:sldMkLst>
          <pc:docMk/>
          <pc:sldMk cId="2800135123" sldId="269"/>
        </pc:sldMkLst>
        <pc:spChg chg="mod">
          <ac:chgData name="Jinchang Chen" userId="bdf08ddc82ea3892" providerId="LiveId" clId="{56A087CA-36B8-4E5E-BDC3-CED5CA60B53D}" dt="2019-07-04T04:56:29.415" v="1630" actId="14100"/>
          <ac:spMkLst>
            <pc:docMk/>
            <pc:sldMk cId="2800135123" sldId="269"/>
            <ac:spMk id="2" creationId="{41997B5E-F3FB-4F56-BE19-3E6E1FF7819F}"/>
          </ac:spMkLst>
        </pc:spChg>
      </pc:sldChg>
      <pc:sldChg chg="addSp delSp modSp">
        <pc:chgData name="Jinchang Chen" userId="bdf08ddc82ea3892" providerId="LiveId" clId="{56A087CA-36B8-4E5E-BDC3-CED5CA60B53D}" dt="2019-07-03T20:55:26.115" v="1289" actId="1076"/>
        <pc:sldMkLst>
          <pc:docMk/>
          <pc:sldMk cId="3400407972" sldId="280"/>
        </pc:sldMkLst>
        <pc:spChg chg="mod">
          <ac:chgData name="Jinchang Chen" userId="bdf08ddc82ea3892" providerId="LiveId" clId="{56A087CA-36B8-4E5E-BDC3-CED5CA60B53D}" dt="2019-07-03T20:55:26.115" v="1289" actId="1076"/>
          <ac:spMkLst>
            <pc:docMk/>
            <pc:sldMk cId="3400407972" sldId="280"/>
            <ac:spMk id="2" creationId="{AD8CC4DE-55D9-4D65-A01D-EB95D0AA95FF}"/>
          </ac:spMkLst>
        </pc:spChg>
        <pc:spChg chg="mod ord">
          <ac:chgData name="Jinchang Chen" userId="bdf08ddc82ea3892" providerId="LiveId" clId="{56A087CA-36B8-4E5E-BDC3-CED5CA60B53D}" dt="2019-07-03T20:54:37.182" v="1276" actId="1076"/>
          <ac:spMkLst>
            <pc:docMk/>
            <pc:sldMk cId="3400407972" sldId="280"/>
            <ac:spMk id="4" creationId="{8E104D15-6BF9-43CD-9A4A-3601473DE274}"/>
          </ac:spMkLst>
        </pc:spChg>
        <pc:spChg chg="del">
          <ac:chgData name="Jinchang Chen" userId="bdf08ddc82ea3892" providerId="LiveId" clId="{56A087CA-36B8-4E5E-BDC3-CED5CA60B53D}" dt="2019-07-03T20:52:33.007" v="1243" actId="26606"/>
          <ac:spMkLst>
            <pc:docMk/>
            <pc:sldMk cId="3400407972" sldId="280"/>
            <ac:spMk id="78" creationId="{4038CB10-1F5C-4D54-9DF7-12586DE5B007}"/>
          </ac:spMkLst>
        </pc:spChg>
        <pc:spChg chg="del">
          <ac:chgData name="Jinchang Chen" userId="bdf08ddc82ea3892" providerId="LiveId" clId="{56A087CA-36B8-4E5E-BDC3-CED5CA60B53D}" dt="2019-07-03T20:52:33.007" v="1243" actId="26606"/>
          <ac:spMkLst>
            <pc:docMk/>
            <pc:sldMk cId="3400407972" sldId="280"/>
            <ac:spMk id="80" creationId="{73ED6512-6858-4552-B699-9A97FE9A4EA2}"/>
          </ac:spMkLst>
        </pc:spChg>
        <pc:spChg chg="add">
          <ac:chgData name="Jinchang Chen" userId="bdf08ddc82ea3892" providerId="LiveId" clId="{56A087CA-36B8-4E5E-BDC3-CED5CA60B53D}" dt="2019-07-03T20:52:33.007" v="1243" actId="26606"/>
          <ac:spMkLst>
            <pc:docMk/>
            <pc:sldMk cId="3400407972" sldId="280"/>
            <ac:spMk id="135" creationId="{F60FCA6E-0894-46CD-BD49-5955A51E0084}"/>
          </ac:spMkLst>
        </pc:spChg>
        <pc:spChg chg="add">
          <ac:chgData name="Jinchang Chen" userId="bdf08ddc82ea3892" providerId="LiveId" clId="{56A087CA-36B8-4E5E-BDC3-CED5CA60B53D}" dt="2019-07-03T20:52:33.007" v="1243" actId="26606"/>
          <ac:spMkLst>
            <pc:docMk/>
            <pc:sldMk cId="3400407972" sldId="280"/>
            <ac:spMk id="137" creationId="{E78C6E4B-A1F1-4B6C-97EC-BE997495D6AC}"/>
          </ac:spMkLst>
        </pc:spChg>
        <pc:picChg chg="add mod">
          <ac:chgData name="Jinchang Chen" userId="bdf08ddc82ea3892" providerId="LiveId" clId="{56A087CA-36B8-4E5E-BDC3-CED5CA60B53D}" dt="2019-07-03T20:54:31.916" v="1275" actId="1076"/>
          <ac:picMkLst>
            <pc:docMk/>
            <pc:sldMk cId="3400407972" sldId="280"/>
            <ac:picMk id="2050" creationId="{D0174FF1-F204-4E38-955A-82A664BC86E4}"/>
          </ac:picMkLst>
        </pc:picChg>
      </pc:sldChg>
      <pc:sldChg chg="addSp delSp modSp">
        <pc:chgData name="Jinchang Chen" userId="bdf08ddc82ea3892" providerId="LiveId" clId="{56A087CA-36B8-4E5E-BDC3-CED5CA60B53D}" dt="2019-07-04T04:56:10.787" v="1628" actId="27636"/>
        <pc:sldMkLst>
          <pc:docMk/>
          <pc:sldMk cId="85727806" sldId="281"/>
        </pc:sldMkLst>
        <pc:spChg chg="mod">
          <ac:chgData name="Jinchang Chen" userId="bdf08ddc82ea3892" providerId="LiveId" clId="{56A087CA-36B8-4E5E-BDC3-CED5CA60B53D}" dt="2019-07-04T04:56:10.787" v="1628" actId="27636"/>
          <ac:spMkLst>
            <pc:docMk/>
            <pc:sldMk cId="85727806" sldId="281"/>
            <ac:spMk id="2" creationId="{AD8CC4DE-55D9-4D65-A01D-EB95D0AA95FF}"/>
          </ac:spMkLst>
        </pc:spChg>
        <pc:spChg chg="mod">
          <ac:chgData name="Jinchang Chen" userId="bdf08ddc82ea3892" providerId="LiveId" clId="{56A087CA-36B8-4E5E-BDC3-CED5CA60B53D}" dt="2019-07-03T23:49:22.480" v="1620" actId="20577"/>
          <ac:spMkLst>
            <pc:docMk/>
            <pc:sldMk cId="85727806" sldId="281"/>
            <ac:spMk id="3" creationId="{C06852AF-9180-4ED7-BC49-6CBDDED8FCA1}"/>
          </ac:spMkLst>
        </pc:spChg>
        <pc:spChg chg="del">
          <ac:chgData name="Jinchang Chen" userId="bdf08ddc82ea3892" providerId="LiveId" clId="{56A087CA-36B8-4E5E-BDC3-CED5CA60B53D}" dt="2019-07-03T21:00:55.485" v="1310" actId="26606"/>
          <ac:spMkLst>
            <pc:docMk/>
            <pc:sldMk cId="85727806" sldId="281"/>
            <ac:spMk id="135" creationId="{F56F5174-31D9-4DBB-AAB7-A1FD7BDB1352}"/>
          </ac:spMkLst>
        </pc:spChg>
        <pc:spChg chg="del">
          <ac:chgData name="Jinchang Chen" userId="bdf08ddc82ea3892" providerId="LiveId" clId="{56A087CA-36B8-4E5E-BDC3-CED5CA60B53D}" dt="2019-07-03T21:00:55.485" v="1310" actId="26606"/>
          <ac:spMkLst>
            <pc:docMk/>
            <pc:sldMk cId="85727806" sldId="281"/>
            <ac:spMk id="139" creationId="{F9A95BEE-6BB1-4A28-A8E6-A34B2E42EF87}"/>
          </ac:spMkLst>
        </pc:spChg>
        <pc:picChg chg="del">
          <ac:chgData name="Jinchang Chen" userId="bdf08ddc82ea3892" providerId="LiveId" clId="{56A087CA-36B8-4E5E-BDC3-CED5CA60B53D}" dt="2019-07-03T21:00:55.485" v="1310" actId="26606"/>
          <ac:picMkLst>
            <pc:docMk/>
            <pc:sldMk cId="85727806" sldId="281"/>
            <ac:picMk id="137" creationId="{AE113210-7872-481A-ADE6-3A05CCAF5EB2}"/>
          </ac:picMkLst>
        </pc:picChg>
        <pc:picChg chg="add">
          <ac:chgData name="Jinchang Chen" userId="bdf08ddc82ea3892" providerId="LiveId" clId="{56A087CA-36B8-4E5E-BDC3-CED5CA60B53D}" dt="2019-07-03T21:00:55.485" v="1310" actId="26606"/>
          <ac:picMkLst>
            <pc:docMk/>
            <pc:sldMk cId="85727806" sldId="281"/>
            <ac:picMk id="192" creationId="{54DDEBDD-D8BD-41A6-8A0D-B00E3768B0F9}"/>
          </ac:picMkLst>
        </pc:picChg>
        <pc:picChg chg="add del">
          <ac:chgData name="Jinchang Chen" userId="bdf08ddc82ea3892" providerId="LiveId" clId="{56A087CA-36B8-4E5E-BDC3-CED5CA60B53D}" dt="2019-07-03T20:56:31.436" v="1292"/>
          <ac:picMkLst>
            <pc:docMk/>
            <pc:sldMk cId="85727806" sldId="281"/>
            <ac:picMk id="3074" creationId="{50FDF7C7-5518-46A3-BE8F-DD1DF4F99EFA}"/>
          </ac:picMkLst>
        </pc:picChg>
        <pc:picChg chg="add mod ord">
          <ac:chgData name="Jinchang Chen" userId="bdf08ddc82ea3892" providerId="LiveId" clId="{56A087CA-36B8-4E5E-BDC3-CED5CA60B53D}" dt="2019-07-03T21:00:55.485" v="1310" actId="26606"/>
          <ac:picMkLst>
            <pc:docMk/>
            <pc:sldMk cId="85727806" sldId="281"/>
            <ac:picMk id="3076" creationId="{E3E83ED6-61ED-4056-833A-454EFE9B75E7}"/>
          </ac:picMkLst>
        </pc:picChg>
      </pc:sldChg>
      <pc:sldChg chg="addSp modSp">
        <pc:chgData name="Jinchang Chen" userId="bdf08ddc82ea3892" providerId="LiveId" clId="{56A087CA-36B8-4E5E-BDC3-CED5CA60B53D}" dt="2019-07-03T23:48:02.546" v="1602"/>
        <pc:sldMkLst>
          <pc:docMk/>
          <pc:sldMk cId="1214578440" sldId="283"/>
        </pc:sldMkLst>
        <pc:spChg chg="mod">
          <ac:chgData name="Jinchang Chen" userId="bdf08ddc82ea3892" providerId="LiveId" clId="{56A087CA-36B8-4E5E-BDC3-CED5CA60B53D}" dt="2019-07-03T23:48:02.546" v="1602"/>
          <ac:spMkLst>
            <pc:docMk/>
            <pc:sldMk cId="1214578440" sldId="283"/>
            <ac:spMk id="3" creationId="{7FB2F8CD-85B8-4897-A920-0D6D4681213B}"/>
          </ac:spMkLst>
        </pc:spChg>
        <pc:picChg chg="add mod">
          <ac:chgData name="Jinchang Chen" userId="bdf08ddc82ea3892" providerId="LiveId" clId="{56A087CA-36B8-4E5E-BDC3-CED5CA60B53D}" dt="2019-07-03T21:07:39.118" v="1334" actId="1076"/>
          <ac:picMkLst>
            <pc:docMk/>
            <pc:sldMk cId="1214578440" sldId="283"/>
            <ac:picMk id="4098" creationId="{E84258B8-3BA9-4B27-B66E-C0062E91A015}"/>
          </ac:picMkLst>
        </pc:picChg>
      </pc:sldChg>
      <pc:sldChg chg="del">
        <pc:chgData name="Jinchang Chen" userId="bdf08ddc82ea3892" providerId="LiveId" clId="{56A087CA-36B8-4E5E-BDC3-CED5CA60B53D}" dt="2019-07-03T20:45:00.641" v="1212" actId="2696"/>
        <pc:sldMkLst>
          <pc:docMk/>
          <pc:sldMk cId="978284633" sldId="284"/>
        </pc:sldMkLst>
      </pc:sldChg>
      <pc:sldChg chg="addSp delSp modSp">
        <pc:chgData name="Jinchang Chen" userId="bdf08ddc82ea3892" providerId="LiveId" clId="{56A087CA-36B8-4E5E-BDC3-CED5CA60B53D}" dt="2019-07-04T04:57:12.265" v="1631" actId="255"/>
        <pc:sldMkLst>
          <pc:docMk/>
          <pc:sldMk cId="2822012747" sldId="285"/>
        </pc:sldMkLst>
        <pc:spChg chg="mod">
          <ac:chgData name="Jinchang Chen" userId="bdf08ddc82ea3892" providerId="LiveId" clId="{56A087CA-36B8-4E5E-BDC3-CED5CA60B53D}" dt="2019-07-04T04:57:12.265" v="1631" actId="255"/>
          <ac:spMkLst>
            <pc:docMk/>
            <pc:sldMk cId="2822012747" sldId="285"/>
            <ac:spMk id="2" creationId="{33F8449E-7257-475C-A1FD-285982F6BD9C}"/>
          </ac:spMkLst>
        </pc:spChg>
        <pc:spChg chg="mod ord">
          <ac:chgData name="Jinchang Chen" userId="bdf08ddc82ea3892" providerId="LiveId" clId="{56A087CA-36B8-4E5E-BDC3-CED5CA60B53D}" dt="2019-07-03T21:28:58.836" v="1533" actId="27636"/>
          <ac:spMkLst>
            <pc:docMk/>
            <pc:sldMk cId="2822012747" sldId="285"/>
            <ac:spMk id="3" creationId="{9AA73594-0A0A-4270-A546-5192207D1BAB}"/>
          </ac:spMkLst>
        </pc:spChg>
        <pc:spChg chg="add">
          <ac:chgData name="Jinchang Chen" userId="bdf08ddc82ea3892" providerId="LiveId" clId="{56A087CA-36B8-4E5E-BDC3-CED5CA60B53D}" dt="2019-07-03T21:27:56.262" v="1518" actId="26606"/>
          <ac:spMkLst>
            <pc:docMk/>
            <pc:sldMk cId="2822012747" sldId="285"/>
            <ac:spMk id="69" creationId="{42A5316D-ED2F-4F89-B4B4-8D9240B1A348}"/>
          </ac:spMkLst>
        </pc:spChg>
        <pc:spChg chg="add del">
          <ac:chgData name="Jinchang Chen" userId="bdf08ddc82ea3892" providerId="LiveId" clId="{56A087CA-36B8-4E5E-BDC3-CED5CA60B53D}" dt="2019-07-03T21:27:35.697" v="1515" actId="26606"/>
          <ac:spMkLst>
            <pc:docMk/>
            <pc:sldMk cId="2822012747" sldId="285"/>
            <ac:spMk id="135" creationId="{42A5316D-ED2F-4F89-B4B4-8D9240B1A348}"/>
          </ac:spMkLst>
        </pc:spChg>
        <pc:spChg chg="add del">
          <ac:chgData name="Jinchang Chen" userId="bdf08ddc82ea3892" providerId="LiveId" clId="{56A087CA-36B8-4E5E-BDC3-CED5CA60B53D}" dt="2019-07-03T21:27:56.262" v="1518" actId="26606"/>
          <ac:spMkLst>
            <pc:docMk/>
            <pc:sldMk cId="2822012747" sldId="285"/>
            <ac:spMk id="192" creationId="{42A5316D-ED2F-4F89-B4B4-8D9240B1A348}"/>
          </ac:spMkLst>
        </pc:spChg>
        <pc:picChg chg="add mod">
          <ac:chgData name="Jinchang Chen" userId="bdf08ddc82ea3892" providerId="LiveId" clId="{56A087CA-36B8-4E5E-BDC3-CED5CA60B53D}" dt="2019-07-03T21:28:41.895" v="1528" actId="1076"/>
          <ac:picMkLst>
            <pc:docMk/>
            <pc:sldMk cId="2822012747" sldId="285"/>
            <ac:picMk id="9" creationId="{E4B28129-7C54-4A18-9794-C41D43943506}"/>
          </ac:picMkLst>
        </pc:picChg>
        <pc:picChg chg="add del mod">
          <ac:chgData name="Jinchang Chen" userId="bdf08ddc82ea3892" providerId="LiveId" clId="{56A087CA-36B8-4E5E-BDC3-CED5CA60B53D}" dt="2019-07-03T21:27:00.630" v="1511"/>
          <ac:picMkLst>
            <pc:docMk/>
            <pc:sldMk cId="2822012747" sldId="285"/>
            <ac:picMk id="6146" creationId="{6C38D888-F1CD-4B46-A8B6-D32F4BCA362B}"/>
          </ac:picMkLst>
        </pc:picChg>
        <pc:picChg chg="add del mod">
          <ac:chgData name="Jinchang Chen" userId="bdf08ddc82ea3892" providerId="LiveId" clId="{56A087CA-36B8-4E5E-BDC3-CED5CA60B53D}" dt="2019-07-03T21:27:51.511" v="1516"/>
          <ac:picMkLst>
            <pc:docMk/>
            <pc:sldMk cId="2822012747" sldId="285"/>
            <ac:picMk id="6148" creationId="{00AF44F3-D90F-4CCF-9765-B922732D23C5}"/>
          </ac:picMkLst>
        </pc:picChg>
        <pc:cxnChg chg="del">
          <ac:chgData name="Jinchang Chen" userId="bdf08ddc82ea3892" providerId="LiveId" clId="{56A087CA-36B8-4E5E-BDC3-CED5CA60B53D}" dt="2019-07-03T21:13:04.223" v="1355" actId="26606"/>
          <ac:cxnSpMkLst>
            <pc:docMk/>
            <pc:sldMk cId="2822012747" sldId="285"/>
            <ac:cxnSpMk id="4101" creationId="{E4A809D5-3600-46D4-A466-67F2349A54FB}"/>
          </ac:cxnSpMkLst>
        </pc:cxnChg>
      </pc:sldChg>
      <pc:sldChg chg="addSp delSp modSp add mod setBg delDesignElem">
        <pc:chgData name="Jinchang Chen" userId="bdf08ddc82ea3892" providerId="LiveId" clId="{56A087CA-36B8-4E5E-BDC3-CED5CA60B53D}" dt="2019-07-03T23:54:42.069" v="1621" actId="20577"/>
        <pc:sldMkLst>
          <pc:docMk/>
          <pc:sldMk cId="1578844828" sldId="286"/>
        </pc:sldMkLst>
        <pc:spChg chg="mod">
          <ac:chgData name="Jinchang Chen" userId="bdf08ddc82ea3892" providerId="LiveId" clId="{56A087CA-36B8-4E5E-BDC3-CED5CA60B53D}" dt="2019-07-03T21:09:38.326" v="1341" actId="255"/>
          <ac:spMkLst>
            <pc:docMk/>
            <pc:sldMk cId="1578844828" sldId="286"/>
            <ac:spMk id="2" creationId="{33F8449E-7257-475C-A1FD-285982F6BD9C}"/>
          </ac:spMkLst>
        </pc:spChg>
        <pc:spChg chg="mod ord">
          <ac:chgData name="Jinchang Chen" userId="bdf08ddc82ea3892" providerId="LiveId" clId="{56A087CA-36B8-4E5E-BDC3-CED5CA60B53D}" dt="2019-07-03T23:54:42.069" v="1621" actId="20577"/>
          <ac:spMkLst>
            <pc:docMk/>
            <pc:sldMk cId="1578844828" sldId="286"/>
            <ac:spMk id="3" creationId="{9AA73594-0A0A-4270-A546-5192207D1BAB}"/>
          </ac:spMkLst>
        </pc:spChg>
        <pc:picChg chg="add mod">
          <ac:chgData name="Jinchang Chen" userId="bdf08ddc82ea3892" providerId="LiveId" clId="{56A087CA-36B8-4E5E-BDC3-CED5CA60B53D}" dt="2019-07-03T21:09:15.963" v="1336" actId="26606"/>
          <ac:picMkLst>
            <pc:docMk/>
            <pc:sldMk cId="1578844828" sldId="286"/>
            <ac:picMk id="5122" creationId="{EA83BA3F-58AE-4DA4-B79D-2FE1140E99BC}"/>
          </ac:picMkLst>
        </pc:picChg>
        <pc:cxnChg chg="add">
          <ac:chgData name="Jinchang Chen" userId="bdf08ddc82ea3892" providerId="LiveId" clId="{56A087CA-36B8-4E5E-BDC3-CED5CA60B53D}" dt="2019-07-03T21:09:15.963" v="1336" actId="26606"/>
          <ac:cxnSpMkLst>
            <pc:docMk/>
            <pc:sldMk cId="1578844828" sldId="286"/>
            <ac:cxnSpMk id="71" creationId="{A7F400EE-A8A5-48AF-B4D6-291B52C6F0B0}"/>
          </ac:cxnSpMkLst>
        </pc:cxnChg>
        <pc:cxnChg chg="del">
          <ac:chgData name="Jinchang Chen" userId="bdf08ddc82ea3892" providerId="LiveId" clId="{56A087CA-36B8-4E5E-BDC3-CED5CA60B53D}" dt="2019-07-03T19:09:32.372" v="678"/>
          <ac:cxnSpMkLst>
            <pc:docMk/>
            <pc:sldMk cId="1578844828" sldId="286"/>
            <ac:cxnSpMk id="4101" creationId="{E4A809D5-3600-46D4-A466-67F2349A54FB}"/>
          </ac:cxnSpMkLst>
        </pc:cxnChg>
      </pc:sldChg>
      <pc:sldChg chg="addSp delSp modSp add mod setBg delDesignElem">
        <pc:chgData name="Jinchang Chen" userId="bdf08ddc82ea3892" providerId="LiveId" clId="{56A087CA-36B8-4E5E-BDC3-CED5CA60B53D}" dt="2019-07-04T04:57:19.829" v="1632" actId="255"/>
        <pc:sldMkLst>
          <pc:docMk/>
          <pc:sldMk cId="2301552413" sldId="287"/>
        </pc:sldMkLst>
        <pc:spChg chg="mod">
          <ac:chgData name="Jinchang Chen" userId="bdf08ddc82ea3892" providerId="LiveId" clId="{56A087CA-36B8-4E5E-BDC3-CED5CA60B53D}" dt="2019-07-04T04:57:19.829" v="1632" actId="255"/>
          <ac:spMkLst>
            <pc:docMk/>
            <pc:sldMk cId="2301552413" sldId="287"/>
            <ac:spMk id="2" creationId="{33F8449E-7257-475C-A1FD-285982F6BD9C}"/>
          </ac:spMkLst>
        </pc:spChg>
        <pc:spChg chg="mod ord">
          <ac:chgData name="Jinchang Chen" userId="bdf08ddc82ea3892" providerId="LiveId" clId="{56A087CA-36B8-4E5E-BDC3-CED5CA60B53D}" dt="2019-07-03T21:30:47.429" v="1582" actId="20577"/>
          <ac:spMkLst>
            <pc:docMk/>
            <pc:sldMk cId="2301552413" sldId="287"/>
            <ac:spMk id="3" creationId="{9AA73594-0A0A-4270-A546-5192207D1BAB}"/>
          </ac:spMkLst>
        </pc:spChg>
        <pc:spChg chg="add">
          <ac:chgData name="Jinchang Chen" userId="bdf08ddc82ea3892" providerId="LiveId" clId="{56A087CA-36B8-4E5E-BDC3-CED5CA60B53D}" dt="2019-07-03T21:29:15.291" v="1535" actId="26606"/>
          <ac:spMkLst>
            <pc:docMk/>
            <pc:sldMk cId="2301552413" sldId="287"/>
            <ac:spMk id="12" creationId="{42A5316D-ED2F-4F89-B4B4-8D9240B1A348}"/>
          </ac:spMkLst>
        </pc:spChg>
        <pc:spChg chg="del">
          <ac:chgData name="Jinchang Chen" userId="bdf08ddc82ea3892" providerId="LiveId" clId="{56A087CA-36B8-4E5E-BDC3-CED5CA60B53D}" dt="2019-07-03T21:15:21.093" v="1386"/>
          <ac:spMkLst>
            <pc:docMk/>
            <pc:sldMk cId="2301552413" sldId="287"/>
            <ac:spMk id="135" creationId="{42A5316D-ED2F-4F89-B4B4-8D9240B1A348}"/>
          </ac:spMkLst>
        </pc:spChg>
        <pc:picChg chg="add mod">
          <ac:chgData name="Jinchang Chen" userId="bdf08ddc82ea3892" providerId="LiveId" clId="{56A087CA-36B8-4E5E-BDC3-CED5CA60B53D}" dt="2019-07-03T21:29:44.842" v="1544" actId="1076"/>
          <ac:picMkLst>
            <pc:docMk/>
            <pc:sldMk cId="2301552413" sldId="287"/>
            <ac:picMk id="7" creationId="{589BD6E9-5475-4B8D-A4D4-3877FFC280BC}"/>
          </ac:picMkLst>
        </pc:picChg>
        <pc:picChg chg="del mod">
          <ac:chgData name="Jinchang Chen" userId="bdf08ddc82ea3892" providerId="LiveId" clId="{56A087CA-36B8-4E5E-BDC3-CED5CA60B53D}" dt="2019-07-03T21:22:04.873" v="1504"/>
          <ac:picMkLst>
            <pc:docMk/>
            <pc:sldMk cId="2301552413" sldId="287"/>
            <ac:picMk id="6146" creationId="{6C38D888-F1CD-4B46-A8B6-D32F4BCA362B}"/>
          </ac:picMkLst>
        </pc:picChg>
        <pc:picChg chg="add del mod">
          <ac:chgData name="Jinchang Chen" userId="bdf08ddc82ea3892" providerId="LiveId" clId="{56A087CA-36B8-4E5E-BDC3-CED5CA60B53D}" dt="2019-07-03T21:26:19.268" v="1509"/>
          <ac:picMkLst>
            <pc:docMk/>
            <pc:sldMk cId="2301552413" sldId="287"/>
            <ac:picMk id="8194" creationId="{ED1C8120-6413-4D9E-8653-4DA7E012F193}"/>
          </ac:picMkLst>
        </pc:picChg>
      </pc:sldChg>
      <pc:sldChg chg="add del">
        <pc:chgData name="Jinchang Chen" userId="bdf08ddc82ea3892" providerId="LiveId" clId="{56A087CA-36B8-4E5E-BDC3-CED5CA60B53D}" dt="2019-07-03T21:21:50.762" v="1503" actId="2696"/>
        <pc:sldMkLst>
          <pc:docMk/>
          <pc:sldMk cId="3986683462" sldId="28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3F52C-546A-4FFA-A446-FD5A85DC2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4DE539-BFDD-44A0-9636-4C1A267D8C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99EE3-1015-4352-AD49-71852C6CE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C15ED-1438-4CF2-9DD8-0B28869CE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39559-B9F7-4D53-9C23-2B7CE204A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1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3CCC0-F0A7-4FD7-A8B9-99F0FC6A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AFE3C0-531B-43A5-A37F-3C55B5B7A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1E365-A504-45DF-B9ED-19FD46AD3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D0FB1-668C-46A4-ACFC-7164A31A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7B711-C8BB-4A34-9D72-71BA47A48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110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4506F7-996D-4D68-8F10-BAB409F621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C9A84A-4D38-4CC9-944C-C12254EAC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5F24B-E5F4-41F6-B9BE-0DC467E80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694FA-8015-4F09-AAE2-525311E5A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B5186-6BD2-475C-8762-A563A4B3C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4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E8AD6-7D23-4CAC-8CF2-DF5869B6F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792E6-3196-4719-BD5B-8589FD38F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20C00-21BB-41EA-B566-4B067E8AF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35EF8-F1BE-4FAD-8DEB-6F7F45450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87ABE-B096-472F-8055-7F0971B63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6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2CAE5-5304-4701-BE24-5DA9C8AA0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5340A-8157-4298-93D4-14EE125FA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8BC91-0CE7-4101-8561-BA896B515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DE101-F337-4C4F-BB31-02241090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63D44-FFE7-4BDD-8A32-DCDF0AB44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30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7DEEE-C58E-4BE1-B5A7-883DF674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27164-C0C4-49EF-A69B-E4CA856E7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A54A61-D665-447A-B177-245C22247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EAD96-6A90-4DEC-A924-59CA09433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1D24A-FDEC-4F60-80AF-016F62AC1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5DCCDC-ECE6-4C69-800E-C8977B20E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1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44B0-F103-44C5-87F4-28CAE782A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82E99-A2E8-4F32-9BC1-6B68845B6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6B379-5219-4FAA-BB41-CAC0A546A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FC65D4-7792-4032-94B4-66CF152FE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DDECF6-B1DD-4F38-9D83-8A5C68A0DD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AB4B5B-E8BF-42B7-AED2-35A78808E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FC6F92-F494-4CDA-BCB9-08FBF565C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7D6CA-106C-4ADB-9B15-1B441B0EE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8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A7A1B-6974-4CF1-BF99-9ACA12C8A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1AC8BC-058D-47EC-BFBD-B853C6B9B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2EE4A0-49FA-47E3-BCAC-7DED7CEBA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B8F48-425E-4DF6-913E-442D9E620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5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D4FD6B-F790-44CE-9851-FF6E8D2D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2FF671-9CC2-42B9-8B49-9BD8CDA29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654AF-80C7-4C32-97E0-7BF4A3685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8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0E85-E0F8-49E9-9AF6-1C3448843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0C2C8-AF04-493C-B2DD-F007C209F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3F2C55-E9C5-4315-8B76-B2AE4679B1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31FF2-0E07-4DBA-A556-BE8F539C8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EE45F-29D5-4F3E-B7EF-52F696B23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135AF4-1EBA-407A-938A-A8D67BFC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37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52FAB-8DCA-438A-8885-23DB64B3A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1B047E-081D-4ECD-B983-6B41493D0B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5D546D-912D-443F-A3AD-F654714E9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5FD81-943B-4566-BC48-AE9431EA9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D969E-DB64-40B4-82CB-5339C290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99929F-D389-457D-8CD5-F1D3D5FB6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58364D-0923-4FEC-A758-6ABEB5A0C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2A71F4-62D9-4D5C-8F87-6FAA5B9A9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2A1FD-7F80-4A85-84FE-02CDEED06A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BF4F2-CCD2-4968-9581-5A60A4BA959C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034E4-D0E7-4341-8425-06588D24C2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56144-893F-4601-9D31-CFA53D0F1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Rectangle 125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37C469-08CB-4291-B381-02BEA46875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6073" y="4495800"/>
            <a:ext cx="11139854" cy="1319898"/>
          </a:xfrm>
        </p:spPr>
        <p:txBody>
          <a:bodyPr>
            <a:normAutofit/>
          </a:bodyPr>
          <a:lstStyle/>
          <a:p>
            <a:r>
              <a:rPr lang="zh-TW" altLang="en-US" sz="44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屬靈爭戰</a:t>
            </a:r>
            <a:r>
              <a:rPr lang="en-US" altLang="zh-TW" sz="4400" dirty="0">
                <a:solidFill>
                  <a:srgbClr val="FFFFFF"/>
                </a:solidFill>
                <a:ea typeface="LiSu" panose="02010509060101010101" pitchFamily="49" charset="-122"/>
              </a:rPr>
              <a:t>(I):</a:t>
            </a:r>
            <a:r>
              <a:rPr lang="zh-TW" altLang="en-US" sz="44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看不見的戰爭</a:t>
            </a:r>
            <a:br>
              <a:rPr lang="en-US" altLang="zh-TW" sz="3000" dirty="0">
                <a:solidFill>
                  <a:srgbClr val="FFFFFF"/>
                </a:solidFill>
              </a:rPr>
            </a:br>
            <a:r>
              <a:rPr lang="en-US" altLang="zh-TW" sz="4000" dirty="0">
                <a:solidFill>
                  <a:srgbClr val="FFFFFF"/>
                </a:solidFill>
                <a:latin typeface="+mn-lt"/>
              </a:rPr>
              <a:t>The Invisible War</a:t>
            </a:r>
            <a:endParaRPr lang="en-US" sz="40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BBAEF9-3667-4B34-B2D0-2F2C6BAA3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15698"/>
            <a:ext cx="9144000" cy="420001"/>
          </a:xfrm>
        </p:spPr>
        <p:txBody>
          <a:bodyPr>
            <a:noAutofit/>
          </a:bodyPr>
          <a:lstStyle/>
          <a:p>
            <a:r>
              <a:rPr lang="zh-TW" altLang="en-US" sz="3200" b="1" dirty="0">
                <a:solidFill>
                  <a:srgbClr val="E9961E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弗</a:t>
            </a:r>
            <a:r>
              <a:rPr lang="en-US" sz="3200" b="1" dirty="0">
                <a:solidFill>
                  <a:srgbClr val="E9961E"/>
                </a:solidFill>
                <a:ea typeface="FangSong" panose="02010609060101010101" pitchFamily="49" charset="-122"/>
              </a:rPr>
              <a:t>Eph 6:10-20</a:t>
            </a:r>
          </a:p>
        </p:txBody>
      </p:sp>
      <p:pic>
        <p:nvPicPr>
          <p:cNvPr id="20" name="Picture 2" descr="Image result for spiritual warfare">
            <a:extLst>
              <a:ext uri="{FF2B5EF4-FFF2-40B4-BE49-F238E27FC236}">
                <a16:creationId xmlns:a16="http://schemas.microsoft.com/office/drawing/2014/main" id="{0BFB5A6D-8AC8-4C33-B0B0-57DD3CF7BE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51" b="27483"/>
          <a:stretch/>
        </p:blipFill>
        <p:spPr bwMode="auto">
          <a:xfrm>
            <a:off x="738215" y="307731"/>
            <a:ext cx="10660471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8723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F60FCA6E-0894-46CD-BD49-5955A51E0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31955" y="5346696"/>
            <a:ext cx="5360045" cy="1511304"/>
          </a:xfrm>
          <a:custGeom>
            <a:avLst/>
            <a:gdLst>
              <a:gd name="connsiteX0" fmla="*/ 4545473 w 5360045"/>
              <a:gd name="connsiteY0" fmla="*/ 0 h 1511304"/>
              <a:gd name="connsiteX1" fmla="*/ 5360045 w 5360045"/>
              <a:gd name="connsiteY1" fmla="*/ 0 h 1511304"/>
              <a:gd name="connsiteX2" fmla="*/ 5360045 w 5360045"/>
              <a:gd name="connsiteY2" fmla="*/ 1046730 h 1511304"/>
              <a:gd name="connsiteX3" fmla="*/ 5360045 w 5360045"/>
              <a:gd name="connsiteY3" fmla="*/ 1508760 h 1511304"/>
              <a:gd name="connsiteX4" fmla="*/ 5360045 w 5360045"/>
              <a:gd name="connsiteY4" fmla="*/ 1511304 h 1511304"/>
              <a:gd name="connsiteX5" fmla="*/ 4545474 w 5360045"/>
              <a:gd name="connsiteY5" fmla="*/ 1511304 h 1511304"/>
              <a:gd name="connsiteX6" fmla="*/ 2525897 w 5360045"/>
              <a:gd name="connsiteY6" fmla="*/ 1511304 h 1511304"/>
              <a:gd name="connsiteX7" fmla="*/ 0 w 5360045"/>
              <a:gd name="connsiteY7" fmla="*/ 1511304 h 1511304"/>
              <a:gd name="connsiteX8" fmla="*/ 697617 w 5360045"/>
              <a:gd name="connsiteY8" fmla="*/ 3 h 1511304"/>
              <a:gd name="connsiteX9" fmla="*/ 4545473 w 5360045"/>
              <a:gd name="connsiteY9" fmla="*/ 3 h 151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60045" h="1511304">
                <a:moveTo>
                  <a:pt x="4545473" y="0"/>
                </a:moveTo>
                <a:lnTo>
                  <a:pt x="5360045" y="0"/>
                </a:lnTo>
                <a:lnTo>
                  <a:pt x="5360045" y="1046730"/>
                </a:lnTo>
                <a:lnTo>
                  <a:pt x="5360045" y="1508760"/>
                </a:lnTo>
                <a:lnTo>
                  <a:pt x="5360045" y="1511304"/>
                </a:lnTo>
                <a:lnTo>
                  <a:pt x="4545474" y="1511304"/>
                </a:lnTo>
                <a:lnTo>
                  <a:pt x="2525897" y="1511304"/>
                </a:lnTo>
                <a:lnTo>
                  <a:pt x="0" y="1511304"/>
                </a:lnTo>
                <a:lnTo>
                  <a:pt x="697617" y="3"/>
                </a:lnTo>
                <a:lnTo>
                  <a:pt x="4545473" y="3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E78C6E4B-A1F1-4B6C-97EC-BE997495D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7346605" cy="1511306"/>
          </a:xfrm>
          <a:custGeom>
            <a:avLst/>
            <a:gdLst>
              <a:gd name="connsiteX0" fmla="*/ 0 w 7346605"/>
              <a:gd name="connsiteY0" fmla="*/ 0 h 1511306"/>
              <a:gd name="connsiteX1" fmla="*/ 239486 w 7346605"/>
              <a:gd name="connsiteY1" fmla="*/ 0 h 1511306"/>
              <a:gd name="connsiteX2" fmla="*/ 1209568 w 7346605"/>
              <a:gd name="connsiteY2" fmla="*/ 0 h 1511306"/>
              <a:gd name="connsiteX3" fmla="*/ 2405743 w 7346605"/>
              <a:gd name="connsiteY3" fmla="*/ 0 h 1511306"/>
              <a:gd name="connsiteX4" fmla="*/ 2405743 w 7346605"/>
              <a:gd name="connsiteY4" fmla="*/ 2544 h 1511306"/>
              <a:gd name="connsiteX5" fmla="*/ 2801131 w 7346605"/>
              <a:gd name="connsiteY5" fmla="*/ 2544 h 1511306"/>
              <a:gd name="connsiteX6" fmla="*/ 2801131 w 7346605"/>
              <a:gd name="connsiteY6" fmla="*/ 0 h 1511306"/>
              <a:gd name="connsiteX7" fmla="*/ 7346605 w 7346605"/>
              <a:gd name="connsiteY7" fmla="*/ 0 h 1511306"/>
              <a:gd name="connsiteX8" fmla="*/ 6648988 w 7346605"/>
              <a:gd name="connsiteY8" fmla="*/ 1511301 h 1511306"/>
              <a:gd name="connsiteX9" fmla="*/ 2801132 w 7346605"/>
              <a:gd name="connsiteY9" fmla="*/ 1511301 h 1511306"/>
              <a:gd name="connsiteX10" fmla="*/ 2801132 w 7346605"/>
              <a:gd name="connsiteY10" fmla="*/ 1511304 h 1511306"/>
              <a:gd name="connsiteX11" fmla="*/ 2405743 w 7346605"/>
              <a:gd name="connsiteY11" fmla="*/ 1511304 h 1511306"/>
              <a:gd name="connsiteX12" fmla="*/ 2405743 w 7346605"/>
              <a:gd name="connsiteY12" fmla="*/ 1511306 h 1511306"/>
              <a:gd name="connsiteX13" fmla="*/ 1333411 w 7346605"/>
              <a:gd name="connsiteY13" fmla="*/ 1511306 h 1511306"/>
              <a:gd name="connsiteX14" fmla="*/ 1219208 w 7346605"/>
              <a:gd name="connsiteY14" fmla="*/ 1511306 h 1511306"/>
              <a:gd name="connsiteX15" fmla="*/ 1209568 w 7346605"/>
              <a:gd name="connsiteY15" fmla="*/ 1511306 h 1511306"/>
              <a:gd name="connsiteX16" fmla="*/ 239486 w 7346605"/>
              <a:gd name="connsiteY16" fmla="*/ 1511306 h 1511306"/>
              <a:gd name="connsiteX17" fmla="*/ 0 w 7346605"/>
              <a:gd name="connsiteY17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46605" h="1511306">
                <a:moveTo>
                  <a:pt x="0" y="0"/>
                </a:moveTo>
                <a:lnTo>
                  <a:pt x="239486" y="0"/>
                </a:lnTo>
                <a:lnTo>
                  <a:pt x="1209568" y="0"/>
                </a:lnTo>
                <a:lnTo>
                  <a:pt x="2405743" y="0"/>
                </a:lnTo>
                <a:lnTo>
                  <a:pt x="2405743" y="2544"/>
                </a:lnTo>
                <a:lnTo>
                  <a:pt x="2801131" y="2544"/>
                </a:lnTo>
                <a:lnTo>
                  <a:pt x="2801131" y="0"/>
                </a:lnTo>
                <a:lnTo>
                  <a:pt x="7346605" y="0"/>
                </a:lnTo>
                <a:lnTo>
                  <a:pt x="6648988" y="1511301"/>
                </a:lnTo>
                <a:lnTo>
                  <a:pt x="2801132" y="1511301"/>
                </a:lnTo>
                <a:lnTo>
                  <a:pt x="2801132" y="1511304"/>
                </a:lnTo>
                <a:lnTo>
                  <a:pt x="2405743" y="1511304"/>
                </a:lnTo>
                <a:lnTo>
                  <a:pt x="2405743" y="1511306"/>
                </a:lnTo>
                <a:lnTo>
                  <a:pt x="1333411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8CC4DE-55D9-4D65-A01D-EB95D0AA9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784" y="5346694"/>
            <a:ext cx="6082042" cy="151130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kern="1200" dirty="0">
                <a:solidFill>
                  <a:srgbClr val="30303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認識靈性世界</a:t>
            </a:r>
            <a:br>
              <a:rPr lang="en-US" altLang="zh-TW" sz="3400" kern="1200" dirty="0">
                <a:solidFill>
                  <a:srgbClr val="303030"/>
                </a:solidFill>
                <a:latin typeface="+mj-lt"/>
                <a:ea typeface="+mj-ea"/>
                <a:cs typeface="+mj-cs"/>
              </a:rPr>
            </a:br>
            <a:r>
              <a:rPr lang="en-US" altLang="zh-TW" sz="3600" kern="1200" dirty="0">
                <a:solidFill>
                  <a:srgbClr val="303030"/>
                </a:solidFill>
                <a:latin typeface="+mn-lt"/>
                <a:ea typeface="+mj-ea"/>
                <a:cs typeface="+mj-cs"/>
              </a:rPr>
              <a:t>Understand the Spiritual World</a:t>
            </a:r>
            <a:endParaRPr lang="en-US" sz="3600" kern="1200" dirty="0">
              <a:solidFill>
                <a:srgbClr val="303030"/>
              </a:solidFill>
              <a:latin typeface="+mn-lt"/>
              <a:ea typeface="+mj-ea"/>
              <a:cs typeface="+mj-cs"/>
            </a:endParaRPr>
          </a:p>
        </p:txBody>
      </p:sp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D0174FF1-F204-4E38-955A-82A664BC86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6271" y="803033"/>
            <a:ext cx="5941068" cy="334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E104D15-6BF9-43CD-9A4A-3601473DE274}"/>
              </a:ext>
            </a:extLst>
          </p:cNvPr>
          <p:cNvSpPr txBox="1"/>
          <p:nvPr/>
        </p:nvSpPr>
        <p:spPr>
          <a:xfrm>
            <a:off x="6831955" y="463729"/>
            <a:ext cx="5300810" cy="40204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物質與靈性世界共存</a:t>
            </a:r>
            <a:r>
              <a:rPr lang="en-US" altLang="zh-TW" sz="3200" dirty="0"/>
              <a:t>Material &amp; spiritual worlds are co-existed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靈性世界主導一切   </a:t>
            </a:r>
            <a:r>
              <a:rPr lang="en-US" altLang="zh-TW" sz="3200" dirty="0"/>
              <a:t>The Spiritual world dominates</a:t>
            </a:r>
          </a:p>
        </p:txBody>
      </p:sp>
    </p:spTree>
    <p:extLst>
      <p:ext uri="{BB962C8B-B14F-4D97-AF65-F5344CB8AC3E}">
        <p14:creationId xmlns:p14="http://schemas.microsoft.com/office/powerpoint/2010/main" val="3400407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Freeform: Shape 191">
            <a:extLst>
              <a:ext uri="{FF2B5EF4-FFF2-40B4-BE49-F238E27FC236}">
                <a16:creationId xmlns:a16="http://schemas.microsoft.com/office/drawing/2014/main" id="{C607803A-4E99-444E-94F7-8785CDDF5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80154" y="1884045"/>
            <a:ext cx="3275668" cy="2853308"/>
          </a:xfrm>
          <a:custGeom>
            <a:avLst/>
            <a:gdLst>
              <a:gd name="connsiteX0" fmla="*/ 3275668 w 3275668"/>
              <a:gd name="connsiteY0" fmla="*/ 2853308 h 2853308"/>
              <a:gd name="connsiteX1" fmla="*/ 655 w 3275668"/>
              <a:gd name="connsiteY1" fmla="*/ 2853308 h 2853308"/>
              <a:gd name="connsiteX2" fmla="*/ 0 w 3275668"/>
              <a:gd name="connsiteY2" fmla="*/ 2467565 h 2853308"/>
              <a:gd name="connsiteX3" fmla="*/ 2869894 w 3275668"/>
              <a:gd name="connsiteY3" fmla="*/ 2468888 h 2853308"/>
              <a:gd name="connsiteX4" fmla="*/ 2869894 w 3275668"/>
              <a:gd name="connsiteY4" fmla="*/ 0 h 2853308"/>
              <a:gd name="connsiteX5" fmla="*/ 3275668 w 3275668"/>
              <a:gd name="connsiteY5" fmla="*/ 0 h 285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5668" h="2853308">
                <a:moveTo>
                  <a:pt x="3275668" y="2853308"/>
                </a:moveTo>
                <a:lnTo>
                  <a:pt x="655" y="2853308"/>
                </a:lnTo>
                <a:cubicBezTo>
                  <a:pt x="-655" y="2720171"/>
                  <a:pt x="1310" y="2600702"/>
                  <a:pt x="0" y="2467565"/>
                </a:cubicBezTo>
                <a:lnTo>
                  <a:pt x="2869894" y="2468888"/>
                </a:lnTo>
                <a:lnTo>
                  <a:pt x="2869894" y="0"/>
                </a:lnTo>
                <a:lnTo>
                  <a:pt x="3275668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93" name="Freeform: Shape 192">
            <a:extLst>
              <a:ext uri="{FF2B5EF4-FFF2-40B4-BE49-F238E27FC236}">
                <a16:creationId xmlns:a16="http://schemas.microsoft.com/office/drawing/2014/main" id="{2989BE6A-C309-418E-8ADD-1616A9805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55822" y="3222529"/>
            <a:ext cx="3242952" cy="2828156"/>
          </a:xfrm>
          <a:custGeom>
            <a:avLst/>
            <a:gdLst>
              <a:gd name="connsiteX0" fmla="*/ 2837178 w 3242952"/>
              <a:gd name="connsiteY0" fmla="*/ 0 h 2828156"/>
              <a:gd name="connsiteX1" fmla="*/ 3242952 w 3242952"/>
              <a:gd name="connsiteY1" fmla="*/ 0 h 2828156"/>
              <a:gd name="connsiteX2" fmla="*/ 3242952 w 3242952"/>
              <a:gd name="connsiteY2" fmla="*/ 2828156 h 2828156"/>
              <a:gd name="connsiteX3" fmla="*/ 0 w 3242952"/>
              <a:gd name="connsiteY3" fmla="*/ 2828156 h 2828156"/>
              <a:gd name="connsiteX4" fmla="*/ 0 w 3242952"/>
              <a:gd name="connsiteY4" fmla="*/ 2442859 h 2828156"/>
              <a:gd name="connsiteX5" fmla="*/ 2837178 w 3242952"/>
              <a:gd name="connsiteY5" fmla="*/ 2443295 h 282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42952" h="2828156">
                <a:moveTo>
                  <a:pt x="2837178" y="0"/>
                </a:moveTo>
                <a:lnTo>
                  <a:pt x="3242952" y="0"/>
                </a:lnTo>
                <a:lnTo>
                  <a:pt x="3242952" y="2828156"/>
                </a:lnTo>
                <a:lnTo>
                  <a:pt x="0" y="2828156"/>
                </a:lnTo>
                <a:lnTo>
                  <a:pt x="0" y="2442859"/>
                </a:lnTo>
                <a:lnTo>
                  <a:pt x="2837178" y="2443295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B2F8CD-85B8-4897-A920-0D6D4681213B}"/>
              </a:ext>
            </a:extLst>
          </p:cNvPr>
          <p:cNvSpPr txBox="1"/>
          <p:nvPr/>
        </p:nvSpPr>
        <p:spPr>
          <a:xfrm>
            <a:off x="7331490" y="2816948"/>
            <a:ext cx="4672402" cy="3233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600" dirty="0">
                <a:ea typeface="LiSu" panose="02010509060101010101" pitchFamily="49" charset="-122"/>
              </a:rPr>
              <a:t>上帝乃是個靈         </a:t>
            </a:r>
            <a:r>
              <a:rPr lang="en-US" altLang="zh-TW" sz="3200" dirty="0">
                <a:ea typeface="LiSu" panose="02010509060101010101" pitchFamily="49" charset="-122"/>
              </a:rPr>
              <a:t>God is a Spirit</a:t>
            </a:r>
            <a:endParaRPr lang="en-US" altLang="zh-TW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撒旦反叛</a:t>
            </a:r>
            <a:r>
              <a:rPr lang="zh-TW" altLang="en-US" sz="3600" dirty="0">
                <a:ea typeface="LiSu" panose="02010509060101010101" pitchFamily="49" charset="-122"/>
              </a:rPr>
              <a:t>上帝</a:t>
            </a:r>
            <a:endParaRPr lang="en-US" altLang="zh-TW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zh-TW" sz="3200" dirty="0"/>
              <a:t>Satan rebels against God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8B60885-8DC1-4ECA-882A-7B72CB214C53}"/>
              </a:ext>
            </a:extLst>
          </p:cNvPr>
          <p:cNvSpPr txBox="1">
            <a:spLocks/>
          </p:cNvSpPr>
          <p:nvPr/>
        </p:nvSpPr>
        <p:spPr>
          <a:xfrm>
            <a:off x="780152" y="261779"/>
            <a:ext cx="8755733" cy="14540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900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了解屬靈爭戰</a:t>
            </a:r>
            <a:br>
              <a:rPr lang="en-US" altLang="zh-TW" sz="4900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000" dirty="0">
                <a:solidFill>
                  <a:srgbClr val="000000"/>
                </a:solidFill>
                <a:latin typeface="+mn-lt"/>
                <a:ea typeface="LiSu" panose="02010509060101010101" pitchFamily="49" charset="-122"/>
              </a:rPr>
              <a:t>Be Aware of Spiritual Warfare</a:t>
            </a:r>
            <a:endParaRPr lang="en-US" sz="40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4098" name="Picture 2" descr="Image result for god with adam">
            <a:extLst>
              <a:ext uri="{FF2B5EF4-FFF2-40B4-BE49-F238E27FC236}">
                <a16:creationId xmlns:a16="http://schemas.microsoft.com/office/drawing/2014/main" id="{E84258B8-3BA9-4B27-B66E-C0062E91A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050" y="2447940"/>
            <a:ext cx="3663225" cy="304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457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423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F8449E-7257-475C-A1FD-285982F6B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922" y="1628775"/>
            <a:ext cx="339127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四個啟示</a:t>
            </a:r>
            <a:br>
              <a:rPr lang="en-US" altLang="zh-TW" sz="2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3600" dirty="0">
                <a:solidFill>
                  <a:srgbClr val="FFFFFF"/>
                </a:solidFill>
                <a:latin typeface="+mn-lt"/>
                <a:ea typeface="LiSu" panose="02010509060101010101" pitchFamily="49" charset="-122"/>
              </a:rPr>
              <a:t>Four</a:t>
            </a:r>
            <a:r>
              <a:rPr lang="en-US" altLang="zh-TW" sz="3600" dirty="0">
                <a:solidFill>
                  <a:srgbClr val="FFFFFF"/>
                </a:solidFill>
                <a:latin typeface="+mn-lt"/>
              </a:rPr>
              <a:t> Biblical Revelations</a:t>
            </a:r>
            <a:endParaRPr lang="en-US" sz="3600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9" name="Picture 4" descr="Image result for spiritual warfare">
            <a:extLst>
              <a:ext uri="{FF2B5EF4-FFF2-40B4-BE49-F238E27FC236}">
                <a16:creationId xmlns:a16="http://schemas.microsoft.com/office/drawing/2014/main" id="{E4B28129-7C54-4A18-9794-C41D439435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38600" y="798949"/>
            <a:ext cx="5495370" cy="3091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73594-0A0A-4270-A546-5192207D1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0" y="4371975"/>
            <a:ext cx="7188199" cy="2381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600" dirty="0">
                <a:ea typeface="LiSu" panose="02010509060101010101" pitchFamily="49" charset="-122"/>
              </a:rPr>
              <a:t>#1 </a:t>
            </a:r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撒旦在上帝權柄之下</a:t>
            </a:r>
            <a:r>
              <a:rPr lang="en-US" altLang="zh-TW" sz="3600" dirty="0">
                <a:latin typeface="LiSu" panose="02010509060101010101" pitchFamily="49" charset="-122"/>
                <a:ea typeface="LiSu" panose="02010509060101010101" pitchFamily="49" charset="-122"/>
              </a:rPr>
              <a:t>         </a:t>
            </a:r>
            <a:r>
              <a:rPr lang="en-US" altLang="zh-TW" sz="3200" dirty="0">
                <a:ea typeface="LiSu" panose="02010509060101010101" pitchFamily="49" charset="-122"/>
              </a:rPr>
              <a:t>Satan is under the sovereignty of God</a:t>
            </a:r>
          </a:p>
          <a:p>
            <a:pPr marL="0" indent="0">
              <a:buNone/>
            </a:pPr>
            <a:r>
              <a:rPr lang="en-US" altLang="zh-TW" sz="3600" dirty="0">
                <a:ea typeface="LiSu" panose="02010509060101010101" pitchFamily="49" charset="-122"/>
              </a:rPr>
              <a:t>#2 </a:t>
            </a:r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基督已經勝過撒旦           </a:t>
            </a:r>
            <a:r>
              <a:rPr lang="en-US" altLang="zh-TW" sz="3200" dirty="0">
                <a:ea typeface="LiSu" panose="02010509060101010101" pitchFamily="49" charset="-122"/>
              </a:rPr>
              <a:t>Christ has</a:t>
            </a:r>
            <a:r>
              <a:rPr lang="zh-TW" altLang="en-US" sz="3200" dirty="0">
                <a:ea typeface="LiSu" panose="02010509060101010101" pitchFamily="49" charset="-122"/>
              </a:rPr>
              <a:t> </a:t>
            </a:r>
            <a:r>
              <a:rPr lang="en-US" altLang="zh-TW" sz="3200" dirty="0">
                <a:ea typeface="LiSu" panose="02010509060101010101" pitchFamily="49" charset="-122"/>
              </a:rPr>
              <a:t>already</a:t>
            </a:r>
            <a:r>
              <a:rPr lang="zh-TW" altLang="en-US" sz="3200" dirty="0">
                <a:ea typeface="LiSu" panose="02010509060101010101" pitchFamily="49" charset="-122"/>
              </a:rPr>
              <a:t> </a:t>
            </a:r>
            <a:r>
              <a:rPr lang="en-US" altLang="zh-TW" sz="3200" dirty="0">
                <a:ea typeface="LiSu" panose="02010509060101010101" pitchFamily="49" charset="-122"/>
              </a:rPr>
              <a:t>achieved the victory over</a:t>
            </a:r>
            <a:r>
              <a:rPr lang="zh-TW" altLang="en-US" sz="3200" dirty="0">
                <a:ea typeface="LiSu" panose="02010509060101010101" pitchFamily="49" charset="-122"/>
              </a:rPr>
              <a:t> </a:t>
            </a:r>
            <a:r>
              <a:rPr lang="en-US" altLang="zh-TW" sz="3200" dirty="0">
                <a:ea typeface="LiSu" panose="02010509060101010101" pitchFamily="49" charset="-122"/>
              </a:rPr>
              <a:t>Satan</a:t>
            </a:r>
          </a:p>
          <a:p>
            <a:pPr marL="0" indent="0">
              <a:buNone/>
            </a:pPr>
            <a:endParaRPr lang="en-US" sz="1800" dirty="0"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22012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423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F8449E-7257-475C-A1FD-285982F6B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185" y="1664826"/>
            <a:ext cx="3366025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>
            <a:normAutofit/>
          </a:bodyPr>
          <a:lstStyle/>
          <a:p>
            <a:pPr algn="ctr"/>
            <a:r>
              <a:rPr lang="zh-TW" altLang="en-US" sz="40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四個啟示</a:t>
            </a:r>
            <a:br>
              <a:rPr lang="en-US" altLang="zh-TW" sz="40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3200" dirty="0">
                <a:solidFill>
                  <a:srgbClr val="FFFFFF"/>
                </a:solidFill>
                <a:latin typeface="+mn-lt"/>
                <a:ea typeface="LiSu" panose="02010509060101010101" pitchFamily="49" charset="-122"/>
              </a:rPr>
              <a:t>Four</a:t>
            </a:r>
            <a:r>
              <a:rPr lang="en-US" altLang="zh-TW" sz="3200" dirty="0">
                <a:solidFill>
                  <a:srgbClr val="FFFFFF"/>
                </a:solidFill>
                <a:latin typeface="+mn-lt"/>
              </a:rPr>
              <a:t> Biblical Revelations</a:t>
            </a:r>
            <a:endParaRPr lang="en-US" sz="3200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7" name="Picture 4" descr="Image result for spiritual warfare">
            <a:extLst>
              <a:ext uri="{FF2B5EF4-FFF2-40B4-BE49-F238E27FC236}">
                <a16:creationId xmlns:a16="http://schemas.microsoft.com/office/drawing/2014/main" id="{589BD6E9-5475-4B8D-A4D4-3877FFC28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38600" y="713224"/>
            <a:ext cx="5495370" cy="3091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73594-0A0A-4270-A546-5192207D1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0" y="4124325"/>
            <a:ext cx="7781926" cy="2581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>
                <a:ea typeface="LiSu" panose="02010509060101010101" pitchFamily="49" charset="-122"/>
              </a:rPr>
              <a:t>#3 </a:t>
            </a:r>
            <a:r>
              <a:rPr lang="zh-TW" altLang="en-US" sz="3600" dirty="0">
                <a:ea typeface="LiSu" panose="02010509060101010101" pitchFamily="49" charset="-122"/>
              </a:rPr>
              <a:t>撒旦依然垂死掙扎                             </a:t>
            </a:r>
            <a:r>
              <a:rPr lang="en-US" altLang="zh-TW" sz="3500" dirty="0">
                <a:ea typeface="LiSu" panose="02010509060101010101" pitchFamily="49" charset="-122"/>
              </a:rPr>
              <a:t>Satan is still active in deceiving the world</a:t>
            </a:r>
          </a:p>
          <a:p>
            <a:pPr marL="0" indent="0">
              <a:buNone/>
            </a:pPr>
            <a:r>
              <a:rPr lang="en-US" altLang="zh-TW" sz="3600" dirty="0">
                <a:ea typeface="LiSu" panose="02010509060101010101" pitchFamily="49" charset="-122"/>
              </a:rPr>
              <a:t>#4 </a:t>
            </a:r>
            <a:r>
              <a:rPr lang="zh-TW" altLang="en-US" sz="3600" dirty="0">
                <a:ea typeface="LiSu" panose="02010509060101010101" pitchFamily="49" charset="-122"/>
              </a:rPr>
              <a:t>人類唯有靠神得勝                        </a:t>
            </a:r>
            <a:r>
              <a:rPr lang="en-US" altLang="zh-TW" sz="3200" dirty="0">
                <a:ea typeface="LiSu" panose="02010509060101010101" pitchFamily="49" charset="-122"/>
              </a:rPr>
              <a:t>Humans can only overcome through the empowering of God</a:t>
            </a:r>
          </a:p>
          <a:p>
            <a:pPr marL="0" indent="0">
              <a:buNone/>
            </a:pPr>
            <a:endParaRPr lang="en-US" sz="1800" dirty="0"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01552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Image result for spiritual warfare">
            <a:extLst>
              <a:ext uri="{FF2B5EF4-FFF2-40B4-BE49-F238E27FC236}">
                <a16:creationId xmlns:a16="http://schemas.microsoft.com/office/drawing/2014/main" id="{E3E83ED6-61ED-4056-833A-454EFE9B75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45" r="15809"/>
          <a:stretch/>
        </p:blipFill>
        <p:spPr bwMode="auto">
          <a:xfrm>
            <a:off x="5797543" y="10"/>
            <a:ext cx="639415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2" name="Picture 191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D8CC4DE-55D9-4D65-A01D-EB95D0AA9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598420"/>
            <a:ext cx="5291002" cy="14018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預備屬靈得勝</a:t>
            </a:r>
            <a:br>
              <a:rPr lang="en-US" altLang="zh-TW" sz="3700" dirty="0">
                <a:solidFill>
                  <a:srgbClr val="000000"/>
                </a:solidFill>
              </a:rPr>
            </a:br>
            <a:r>
              <a:rPr lang="en-US" altLang="zh-TW" sz="4000" dirty="0">
                <a:solidFill>
                  <a:srgbClr val="000000"/>
                </a:solidFill>
                <a:latin typeface="+mn-lt"/>
              </a:rPr>
              <a:t>Get Ready to Overcome</a:t>
            </a:r>
            <a:endParaRPr lang="en-US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6852AF-9180-4ED7-BC49-6CBDDED8FCA1}"/>
              </a:ext>
            </a:extLst>
          </p:cNvPr>
          <p:cNvSpPr txBox="1"/>
          <p:nvPr/>
        </p:nvSpPr>
        <p:spPr>
          <a:xfrm>
            <a:off x="804997" y="2272143"/>
            <a:ext cx="4706803" cy="3788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600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認清敵人</a:t>
            </a:r>
            <a:endParaRPr lang="en-US" altLang="zh-TW" sz="3600" dirty="0">
              <a:solidFill>
                <a:srgbClr val="000000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zh-TW" sz="3200" dirty="0">
                <a:solidFill>
                  <a:srgbClr val="000000"/>
                </a:solidFill>
              </a:rPr>
              <a:t>Recognize your enemies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600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識破圈套</a:t>
            </a:r>
            <a:endParaRPr lang="en-US" altLang="zh-TW" sz="3600" dirty="0">
              <a:solidFill>
                <a:srgbClr val="000000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zh-TW" sz="3200" dirty="0">
                <a:solidFill>
                  <a:srgbClr val="000000"/>
                </a:solidFill>
              </a:rPr>
              <a:t>Recognize their tricks</a:t>
            </a:r>
          </a:p>
        </p:txBody>
      </p:sp>
    </p:spTree>
    <p:extLst>
      <p:ext uri="{BB962C8B-B14F-4D97-AF65-F5344CB8AC3E}">
        <p14:creationId xmlns:p14="http://schemas.microsoft.com/office/powerpoint/2010/main" val="85727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8449E-7257-475C-A1FD-285982F6B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34181"/>
            <a:ext cx="6874145" cy="1281247"/>
          </a:xfrm>
        </p:spPr>
        <p:txBody>
          <a:bodyPr anchor="b">
            <a:normAutofit/>
          </a:bodyPr>
          <a:lstStyle/>
          <a:p>
            <a:r>
              <a:rPr lang="zh-TW" altLang="en-US" dirty="0">
                <a:latin typeface="LiSu" panose="02010509060101010101" pitchFamily="49" charset="-122"/>
                <a:ea typeface="LiSu" panose="02010509060101010101" pitchFamily="49" charset="-122"/>
              </a:rPr>
              <a:t>撒旦統治的三種手段</a:t>
            </a:r>
            <a:br>
              <a:rPr lang="en-US" altLang="zh-TW" sz="4100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000" dirty="0">
                <a:latin typeface="+mn-lt"/>
                <a:ea typeface="LiSu" panose="02010509060101010101" pitchFamily="49" charset="-122"/>
              </a:rPr>
              <a:t>Satan’s Three Means</a:t>
            </a:r>
            <a:endParaRPr lang="en-US" sz="4000" dirty="0">
              <a:latin typeface="+mn-lt"/>
            </a:endParaRPr>
          </a:p>
        </p:txBody>
      </p:sp>
      <p:pic>
        <p:nvPicPr>
          <p:cNvPr id="5122" name="Picture 2" descr="Image result for satan vs god">
            <a:extLst>
              <a:ext uri="{FF2B5EF4-FFF2-40B4-BE49-F238E27FC236}">
                <a16:creationId xmlns:a16="http://schemas.microsoft.com/office/drawing/2014/main" id="{EA83BA3F-58AE-4DA4-B79D-2FE1140E99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569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B174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73594-0A0A-4270-A546-5192207D1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世界的思想體系</a:t>
            </a:r>
            <a:endParaRPr lang="en-US" altLang="zh-TW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zh-TW" sz="3200" dirty="0">
                <a:ea typeface="LiSu" panose="02010509060101010101" pitchFamily="49" charset="-122"/>
              </a:rPr>
              <a:t>The ideological system of this world</a:t>
            </a:r>
          </a:p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個人的思維習慣</a:t>
            </a:r>
            <a:endParaRPr lang="en-US" altLang="zh-TW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zh-TW" sz="3200" dirty="0">
                <a:ea typeface="LiSu" panose="02010509060101010101" pitchFamily="49" charset="-122"/>
              </a:rPr>
              <a:t>The personal habits formed in this life</a:t>
            </a:r>
          </a:p>
          <a:p>
            <a:r>
              <a:rPr lang="zh-TW" altLang="en-US" sz="3600" dirty="0">
                <a:ea typeface="LiSu" panose="02010509060101010101" pitchFamily="49" charset="-122"/>
              </a:rPr>
              <a:t>邪靈的特別引誘</a:t>
            </a:r>
            <a:endParaRPr lang="en-US" altLang="zh-TW" sz="3600" dirty="0"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zh-TW" sz="3200" dirty="0">
                <a:ea typeface="LiSu" panose="02010509060101010101" pitchFamily="49" charset="-122"/>
              </a:rPr>
              <a:t>The deceiving of evil spirits</a:t>
            </a:r>
          </a:p>
          <a:p>
            <a:pPr marL="0" indent="0">
              <a:buNone/>
            </a:pPr>
            <a:endParaRPr lang="en-US" sz="2000" dirty="0"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78844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97B5E-F3FB-4F56-BE19-3E6E1FF78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7992" y="2064738"/>
            <a:ext cx="7412856" cy="2728523"/>
          </a:xfrm>
          <a:solidFill>
            <a:schemeClr val="bg1"/>
          </a:solidFill>
          <a:ln w="25400" cap="sq">
            <a:solidFill>
              <a:schemeClr val="tx1"/>
            </a:solidFill>
            <a:miter lim="800000"/>
          </a:ln>
        </p:spPr>
        <p:txBody>
          <a:bodyPr vert="horz" wrap="square" lIns="91440" tIns="45720" rIns="91440" bIns="45720" rtlCol="0">
            <a:normAutofit/>
          </a:bodyPr>
          <a:lstStyle/>
          <a:p>
            <a:pPr algn="ctr"/>
            <a:r>
              <a:rPr lang="zh-TW" altLang="en-US" sz="5400" dirty="0">
                <a:latin typeface="FangSong" panose="02010609060101010101" pitchFamily="49" charset="-122"/>
                <a:ea typeface="FangSong" panose="02010609060101010101" pitchFamily="49" charset="-122"/>
              </a:rPr>
              <a:t>預備屬靈得勝</a:t>
            </a:r>
            <a:r>
              <a:rPr lang="en-US" altLang="zh-TW" sz="5400" dirty="0">
                <a:latin typeface="FangSong" panose="02010609060101010101" pitchFamily="49" charset="-122"/>
                <a:ea typeface="FangSong" panose="02010609060101010101" pitchFamily="49" charset="-122"/>
              </a:rPr>
              <a:t>!</a:t>
            </a:r>
            <a:br>
              <a:rPr lang="en-US" altLang="zh-TW" sz="3000" kern="1200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800" dirty="0">
                <a:ea typeface="LiSu" panose="02010509060101010101" pitchFamily="49" charset="-122"/>
              </a:rPr>
              <a:t>Be Ready for Spiritual Warfare!</a:t>
            </a:r>
            <a:endParaRPr lang="en-US" sz="4800" kern="12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00135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173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FangSong</vt:lpstr>
      <vt:lpstr>LiSu</vt:lpstr>
      <vt:lpstr>Arial</vt:lpstr>
      <vt:lpstr>Calibri</vt:lpstr>
      <vt:lpstr>Calibri Light</vt:lpstr>
      <vt:lpstr>Office Theme</vt:lpstr>
      <vt:lpstr>屬靈爭戰(I):看不見的戰爭 The Invisible War</vt:lpstr>
      <vt:lpstr>認識靈性世界 Understand the Spiritual World</vt:lpstr>
      <vt:lpstr>PowerPoint Presentation</vt:lpstr>
      <vt:lpstr>四個啟示 Four Biblical Revelations</vt:lpstr>
      <vt:lpstr>四個啟示 Four Biblical Revelations</vt:lpstr>
      <vt:lpstr>預備屬靈得勝 Get Ready to Overcome</vt:lpstr>
      <vt:lpstr>撒旦統治的三種手段 Satan’s Three Means</vt:lpstr>
      <vt:lpstr>預備屬靈得勝! Be Ready for Spiritual Warfare!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職場人際關係 Relationship at Workplace</dc:title>
  <dc:creator>Jinchang Chen</dc:creator>
  <cp:lastModifiedBy>Jinchang Chen</cp:lastModifiedBy>
  <cp:revision>1</cp:revision>
  <dcterms:created xsi:type="dcterms:W3CDTF">2019-06-25T22:10:02Z</dcterms:created>
  <dcterms:modified xsi:type="dcterms:W3CDTF">2019-07-04T04:57:21Z</dcterms:modified>
</cp:coreProperties>
</file>