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4" r:id="rId4"/>
    <p:sldId id="283" r:id="rId5"/>
    <p:sldId id="285" r:id="rId6"/>
    <p:sldId id="281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9EFF8-E534-481F-A0ED-76AEA4FF3175}" v="130" dt="2019-06-25T22:20:14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39585FD5-9D92-4A9D-BC58-0F3DBDE07B6B}"/>
    <pc:docChg chg="undo custSel delSld modSld">
      <pc:chgData name="Jinchang Chen" userId="bdf08ddc82ea3892" providerId="LiveId" clId="{39585FD5-9D92-4A9D-BC58-0F3DBDE07B6B}" dt="2019-06-25T21:16:20.180" v="1029" actId="14100"/>
      <pc:docMkLst>
        <pc:docMk/>
      </pc:docMkLst>
      <pc:sldChg chg="delSp modSp">
        <pc:chgData name="Jinchang Chen" userId="bdf08ddc82ea3892" providerId="LiveId" clId="{39585FD5-9D92-4A9D-BC58-0F3DBDE07B6B}" dt="2019-06-25T20:44:00.436" v="70" actId="1076"/>
        <pc:sldMkLst>
          <pc:docMk/>
          <pc:sldMk cId="2808723239" sldId="256"/>
        </pc:sldMkLst>
        <pc:spChg chg="mod">
          <ac:chgData name="Jinchang Chen" userId="bdf08ddc82ea3892" providerId="LiveId" clId="{39585FD5-9D92-4A9D-BC58-0F3DBDE07B6B}" dt="2019-06-25T20:44:00.436" v="70" actId="1076"/>
          <ac:spMkLst>
            <pc:docMk/>
            <pc:sldMk cId="2808723239" sldId="256"/>
            <ac:spMk id="3" creationId="{CEBBAEF9-3667-4B34-B2D0-2F2C6BAA3424}"/>
          </ac:spMkLst>
        </pc:spChg>
        <pc:spChg chg="mod">
          <ac:chgData name="Jinchang Chen" userId="bdf08ddc82ea3892" providerId="LiveId" clId="{39585FD5-9D92-4A9D-BC58-0F3DBDE07B6B}" dt="2019-06-25T20:43:55.013" v="69" actId="14100"/>
          <ac:spMkLst>
            <pc:docMk/>
            <pc:sldMk cId="2808723239" sldId="256"/>
            <ac:spMk id="4" creationId="{B537C469-08CB-4291-B381-02BEA46875BB}"/>
          </ac:spMkLst>
        </pc:spChg>
        <pc:picChg chg="del">
          <ac:chgData name="Jinchang Chen" userId="bdf08ddc82ea3892" providerId="LiveId" clId="{39585FD5-9D92-4A9D-BC58-0F3DBDE07B6B}" dt="2019-06-25T20:42:17.354" v="0"/>
          <ac:picMkLst>
            <pc:docMk/>
            <pc:sldMk cId="2808723239" sldId="256"/>
            <ac:picMk id="1026" creationId="{F2C1E52A-D0A5-4703-8916-2475B4AAA187}"/>
          </ac:picMkLst>
        </pc:picChg>
      </pc:sldChg>
      <pc:sldChg chg="modSp">
        <pc:chgData name="Jinchang Chen" userId="bdf08ddc82ea3892" providerId="LiveId" clId="{39585FD5-9D92-4A9D-BC58-0F3DBDE07B6B}" dt="2019-06-25T21:16:20.180" v="1029" actId="14100"/>
        <pc:sldMkLst>
          <pc:docMk/>
          <pc:sldMk cId="2800135123" sldId="269"/>
        </pc:sldMkLst>
        <pc:spChg chg="mod">
          <ac:chgData name="Jinchang Chen" userId="bdf08ddc82ea3892" providerId="LiveId" clId="{39585FD5-9D92-4A9D-BC58-0F3DBDE07B6B}" dt="2019-06-25T21:16:20.180" v="1029" actId="14100"/>
          <ac:spMkLst>
            <pc:docMk/>
            <pc:sldMk cId="2800135123" sldId="269"/>
            <ac:spMk id="2" creationId="{41997B5E-F3FB-4F56-BE19-3E6E1FF7819F}"/>
          </ac:spMkLst>
        </pc:spChg>
      </pc:sldChg>
      <pc:sldChg chg="delSp del">
        <pc:chgData name="Jinchang Chen" userId="bdf08ddc82ea3892" providerId="LiveId" clId="{39585FD5-9D92-4A9D-BC58-0F3DBDE07B6B}" dt="2019-06-25T20:52:16.308" v="71" actId="2696"/>
        <pc:sldMkLst>
          <pc:docMk/>
          <pc:sldMk cId="3885300874" sldId="279"/>
        </pc:sldMkLst>
        <pc:picChg chg="del">
          <ac:chgData name="Jinchang Chen" userId="bdf08ddc82ea3892" providerId="LiveId" clId="{39585FD5-9D92-4A9D-BC58-0F3DBDE07B6B}" dt="2019-06-25T20:42:20.901" v="1"/>
          <ac:picMkLst>
            <pc:docMk/>
            <pc:sldMk cId="3885300874" sldId="279"/>
            <ac:picMk id="4" creationId="{B1E5533A-E2A4-4B89-91E8-459573024F33}"/>
          </ac:picMkLst>
        </pc:picChg>
      </pc:sldChg>
      <pc:sldChg chg="delSp modSp">
        <pc:chgData name="Jinchang Chen" userId="bdf08ddc82ea3892" providerId="LiveId" clId="{39585FD5-9D92-4A9D-BC58-0F3DBDE07B6B}" dt="2019-06-25T20:58:08.973" v="326" actId="20577"/>
        <pc:sldMkLst>
          <pc:docMk/>
          <pc:sldMk cId="3400407972" sldId="280"/>
        </pc:sldMkLst>
        <pc:spChg chg="mod">
          <ac:chgData name="Jinchang Chen" userId="bdf08ddc82ea3892" providerId="LiveId" clId="{39585FD5-9D92-4A9D-BC58-0F3DBDE07B6B}" dt="2019-06-25T20:54:51.389" v="147" actId="20577"/>
          <ac:spMkLst>
            <pc:docMk/>
            <pc:sldMk cId="3400407972" sldId="280"/>
            <ac:spMk id="2" creationId="{AD8CC4DE-55D9-4D65-A01D-EB95D0AA95FF}"/>
          </ac:spMkLst>
        </pc:spChg>
        <pc:spChg chg="mod">
          <ac:chgData name="Jinchang Chen" userId="bdf08ddc82ea3892" providerId="LiveId" clId="{39585FD5-9D92-4A9D-BC58-0F3DBDE07B6B}" dt="2019-06-25T20:58:08.973" v="326" actId="20577"/>
          <ac:spMkLst>
            <pc:docMk/>
            <pc:sldMk cId="3400407972" sldId="280"/>
            <ac:spMk id="4" creationId="{8E104D15-6BF9-43CD-9A4A-3601473DE274}"/>
          </ac:spMkLst>
        </pc:spChg>
        <pc:picChg chg="del">
          <ac:chgData name="Jinchang Chen" userId="bdf08ddc82ea3892" providerId="LiveId" clId="{39585FD5-9D92-4A9D-BC58-0F3DBDE07B6B}" dt="2019-06-25T20:42:23.449" v="2"/>
          <ac:picMkLst>
            <pc:docMk/>
            <pc:sldMk cId="3400407972" sldId="280"/>
            <ac:picMk id="2050" creationId="{C82BBD12-E9AD-4CB4-B02C-B007A53D10E6}"/>
          </ac:picMkLst>
        </pc:picChg>
      </pc:sldChg>
      <pc:sldChg chg="delSp modSp">
        <pc:chgData name="Jinchang Chen" userId="bdf08ddc82ea3892" providerId="LiveId" clId="{39585FD5-9D92-4A9D-BC58-0F3DBDE07B6B}" dt="2019-06-25T21:14:29.601" v="924" actId="14100"/>
        <pc:sldMkLst>
          <pc:docMk/>
          <pc:sldMk cId="85727806" sldId="281"/>
        </pc:sldMkLst>
        <pc:spChg chg="mod">
          <ac:chgData name="Jinchang Chen" userId="bdf08ddc82ea3892" providerId="LiveId" clId="{39585FD5-9D92-4A9D-BC58-0F3DBDE07B6B}" dt="2019-06-25T21:08:18.713" v="735" actId="20577"/>
          <ac:spMkLst>
            <pc:docMk/>
            <pc:sldMk cId="85727806" sldId="281"/>
            <ac:spMk id="2" creationId="{AD8CC4DE-55D9-4D65-A01D-EB95D0AA95FF}"/>
          </ac:spMkLst>
        </pc:spChg>
        <pc:spChg chg="mod">
          <ac:chgData name="Jinchang Chen" userId="bdf08ddc82ea3892" providerId="LiveId" clId="{39585FD5-9D92-4A9D-BC58-0F3DBDE07B6B}" dt="2019-06-25T21:14:29.601" v="924" actId="14100"/>
          <ac:spMkLst>
            <pc:docMk/>
            <pc:sldMk cId="85727806" sldId="281"/>
            <ac:spMk id="3" creationId="{C06852AF-9180-4ED7-BC49-6CBDDED8FCA1}"/>
          </ac:spMkLst>
        </pc:spChg>
        <pc:picChg chg="del mod">
          <ac:chgData name="Jinchang Chen" userId="bdf08ddc82ea3892" providerId="LiveId" clId="{39585FD5-9D92-4A9D-BC58-0F3DBDE07B6B}" dt="2019-06-25T20:42:29.372" v="5"/>
          <ac:picMkLst>
            <pc:docMk/>
            <pc:sldMk cId="85727806" sldId="281"/>
            <ac:picMk id="4098" creationId="{E576518C-F10D-4682-B210-CD6CE6CA9F99}"/>
          </ac:picMkLst>
        </pc:picChg>
      </pc:sldChg>
      <pc:sldChg chg="delSp modSp">
        <pc:chgData name="Jinchang Chen" userId="bdf08ddc82ea3892" providerId="LiveId" clId="{39585FD5-9D92-4A9D-BC58-0F3DBDE07B6B}" dt="2019-06-25T21:06:56.390" v="650" actId="20577"/>
        <pc:sldMkLst>
          <pc:docMk/>
          <pc:sldMk cId="1214578440" sldId="283"/>
        </pc:sldMkLst>
        <pc:spChg chg="mod">
          <ac:chgData name="Jinchang Chen" userId="bdf08ddc82ea3892" providerId="LiveId" clId="{39585FD5-9D92-4A9D-BC58-0F3DBDE07B6B}" dt="2019-06-25T21:06:56.390" v="650" actId="20577"/>
          <ac:spMkLst>
            <pc:docMk/>
            <pc:sldMk cId="1214578440" sldId="283"/>
            <ac:spMk id="3" creationId="{7FB2F8CD-85B8-4897-A920-0D6D4681213B}"/>
          </ac:spMkLst>
        </pc:spChg>
        <pc:spChg chg="mod">
          <ac:chgData name="Jinchang Chen" userId="bdf08ddc82ea3892" providerId="LiveId" clId="{39585FD5-9D92-4A9D-BC58-0F3DBDE07B6B}" dt="2019-06-25T21:01:26.482" v="474" actId="20577"/>
          <ac:spMkLst>
            <pc:docMk/>
            <pc:sldMk cId="1214578440" sldId="283"/>
            <ac:spMk id="7" creationId="{18B60885-8DC1-4ECA-882A-7B72CB214C53}"/>
          </ac:spMkLst>
        </pc:spChg>
        <pc:picChg chg="del">
          <ac:chgData name="Jinchang Chen" userId="bdf08ddc82ea3892" providerId="LiveId" clId="{39585FD5-9D92-4A9D-BC58-0F3DBDE07B6B}" dt="2019-06-25T20:42:26.403" v="3"/>
          <ac:picMkLst>
            <pc:docMk/>
            <pc:sldMk cId="1214578440" sldId="283"/>
            <ac:picMk id="3074" creationId="{1CFE4747-8FC3-42EA-926F-5E5BFEF626F7}"/>
          </ac:picMkLst>
        </pc:picChg>
      </pc:sldChg>
    </pc:docChg>
  </pc:docChgLst>
  <pc:docChgLst>
    <pc:chgData name="Jinchang Chen" userId="bdf08ddc82ea3892" providerId="LiveId" clId="{56D9EFF8-E534-481F-A0ED-76AEA4FF3175}"/>
    <pc:docChg chg="undo redo custSel mod addSld modSld sldOrd">
      <pc:chgData name="Jinchang Chen" userId="bdf08ddc82ea3892" providerId="LiveId" clId="{56D9EFF8-E534-481F-A0ED-76AEA4FF3175}" dt="2019-06-25T22:22:18.856" v="397" actId="255"/>
      <pc:docMkLst>
        <pc:docMk/>
      </pc:docMkLst>
      <pc:sldChg chg="addSp delSp modSp mod setBg">
        <pc:chgData name="Jinchang Chen" userId="bdf08ddc82ea3892" providerId="LiveId" clId="{56D9EFF8-E534-481F-A0ED-76AEA4FF3175}" dt="2019-06-25T22:06:55.441" v="303" actId="255"/>
        <pc:sldMkLst>
          <pc:docMk/>
          <pc:sldMk cId="2808723239" sldId="256"/>
        </pc:sldMkLst>
        <pc:spChg chg="mod">
          <ac:chgData name="Jinchang Chen" userId="bdf08ddc82ea3892" providerId="LiveId" clId="{56D9EFF8-E534-481F-A0ED-76AEA4FF3175}" dt="2019-06-25T22:06:55.441" v="303" actId="255"/>
          <ac:spMkLst>
            <pc:docMk/>
            <pc:sldMk cId="2808723239" sldId="256"/>
            <ac:spMk id="3" creationId="{CEBBAEF9-3667-4B34-B2D0-2F2C6BAA3424}"/>
          </ac:spMkLst>
        </pc:spChg>
        <pc:spChg chg="mod">
          <ac:chgData name="Jinchang Chen" userId="bdf08ddc82ea3892" providerId="LiveId" clId="{56D9EFF8-E534-481F-A0ED-76AEA4FF3175}" dt="2019-06-25T22:06:47.658" v="302" actId="1076"/>
          <ac:spMkLst>
            <pc:docMk/>
            <pc:sldMk cId="2808723239" sldId="256"/>
            <ac:spMk id="4" creationId="{B537C469-08CB-4291-B381-02BEA46875BB}"/>
          </ac:spMkLst>
        </pc:spChg>
        <pc:spChg chg="add del">
          <ac:chgData name="Jinchang Chen" userId="bdf08ddc82ea3892" providerId="LiveId" clId="{56D9EFF8-E534-481F-A0ED-76AEA4FF3175}" dt="2019-06-25T22:03:16.895" v="280" actId="26606"/>
          <ac:spMkLst>
            <pc:docMk/>
            <pc:sldMk cId="2808723239" sldId="256"/>
            <ac:spMk id="80" creationId="{87CC2527-562A-4F69-B487-4371E5B243E7}"/>
          </ac:spMkLst>
        </pc:spChg>
        <pc:spChg chg="del">
          <ac:chgData name="Jinchang Chen" userId="bdf08ddc82ea3892" providerId="LiveId" clId="{56D9EFF8-E534-481F-A0ED-76AEA4FF3175}" dt="2019-06-25T22:00:05.116" v="268" actId="26606"/>
          <ac:spMkLst>
            <pc:docMk/>
            <pc:sldMk cId="2808723239" sldId="256"/>
            <ac:spMk id="135" creationId="{2A0E4E09-FC02-4ADC-951A-3FFA90B6FE39}"/>
          </ac:spMkLst>
        </pc:spChg>
        <pc:spChg chg="add del">
          <ac:chgData name="Jinchang Chen" userId="bdf08ddc82ea3892" providerId="LiveId" clId="{56D9EFF8-E534-481F-A0ED-76AEA4FF3175}" dt="2019-06-25T22:03:16.895" v="281" actId="26606"/>
          <ac:spMkLst>
            <pc:docMk/>
            <pc:sldMk cId="2808723239" sldId="256"/>
            <ac:spMk id="192" creationId="{C0B27210-D0CA-4654-B3E3-9ABB4F178EA1}"/>
          </ac:spMkLst>
        </pc:spChg>
        <pc:spChg chg="add del">
          <ac:chgData name="Jinchang Chen" userId="bdf08ddc82ea3892" providerId="LiveId" clId="{56D9EFF8-E534-481F-A0ED-76AEA4FF3175}" dt="2019-06-25T22:03:16.895" v="281" actId="26606"/>
          <ac:spMkLst>
            <pc:docMk/>
            <pc:sldMk cId="2808723239" sldId="256"/>
            <ac:spMk id="193" creationId="{1DB7C82F-AB7E-4F0C-B829-FA1B9C415180}"/>
          </ac:spMkLst>
        </pc:spChg>
        <pc:spChg chg="add del">
          <ac:chgData name="Jinchang Chen" userId="bdf08ddc82ea3892" providerId="LiveId" clId="{56D9EFF8-E534-481F-A0ED-76AEA4FF3175}" dt="2019-06-25T22:03:16.895" v="281" actId="26606"/>
          <ac:spMkLst>
            <pc:docMk/>
            <pc:sldMk cId="2808723239" sldId="256"/>
            <ac:spMk id="194" creationId="{70B66945-4967-4040-926D-DCA44313CDAB}"/>
          </ac:spMkLst>
        </pc:spChg>
        <pc:spChg chg="add del">
          <ac:chgData name="Jinchang Chen" userId="bdf08ddc82ea3892" providerId="LiveId" clId="{56D9EFF8-E534-481F-A0ED-76AEA4FF3175}" dt="2019-06-25T22:05:57.678" v="294" actId="26606"/>
          <ac:spMkLst>
            <pc:docMk/>
            <pc:sldMk cId="2808723239" sldId="256"/>
            <ac:spMk id="1034" creationId="{ACBE1851-2230-47A9-B000-CE9046EA61B9}"/>
          </ac:spMkLst>
        </pc:spChg>
        <pc:spChg chg="add del">
          <ac:chgData name="Jinchang Chen" userId="bdf08ddc82ea3892" providerId="LiveId" clId="{56D9EFF8-E534-481F-A0ED-76AEA4FF3175}" dt="2019-06-25T22:05:36.630" v="285" actId="26606"/>
          <ac:spMkLst>
            <pc:docMk/>
            <pc:sldMk cId="2808723239" sldId="256"/>
            <ac:spMk id="1037" creationId="{823AC064-BC96-4F32-8AE1-B2FD38754823}"/>
          </ac:spMkLst>
        </pc:spChg>
        <pc:spChg chg="add del">
          <ac:chgData name="Jinchang Chen" userId="bdf08ddc82ea3892" providerId="LiveId" clId="{56D9EFF8-E534-481F-A0ED-76AEA4FF3175}" dt="2019-06-25T22:05:39.209" v="287" actId="26606"/>
          <ac:spMkLst>
            <pc:docMk/>
            <pc:sldMk cId="2808723239" sldId="256"/>
            <ac:spMk id="1040" creationId="{72257994-BD97-4691-8B89-198A6D2BABDC}"/>
          </ac:spMkLst>
        </pc:spChg>
        <pc:spChg chg="add del">
          <ac:chgData name="Jinchang Chen" userId="bdf08ddc82ea3892" providerId="LiveId" clId="{56D9EFF8-E534-481F-A0ED-76AEA4FF3175}" dt="2019-06-25T22:05:49.789" v="289" actId="26606"/>
          <ac:spMkLst>
            <pc:docMk/>
            <pc:sldMk cId="2808723239" sldId="256"/>
            <ac:spMk id="1042" creationId="{61B91595-DF01-4E8B-80BF-B812BA9BFDB5}"/>
          </ac:spMkLst>
        </pc:spChg>
        <pc:spChg chg="add del">
          <ac:chgData name="Jinchang Chen" userId="bdf08ddc82ea3892" providerId="LiveId" clId="{56D9EFF8-E534-481F-A0ED-76AEA4FF3175}" dt="2019-06-25T22:05:49.789" v="289" actId="26606"/>
          <ac:spMkLst>
            <pc:docMk/>
            <pc:sldMk cId="2808723239" sldId="256"/>
            <ac:spMk id="1043" creationId="{8AC533DD-1CF6-4A33-852D-3877441533AB}"/>
          </ac:spMkLst>
        </pc:spChg>
        <pc:spChg chg="add del">
          <ac:chgData name="Jinchang Chen" userId="bdf08ddc82ea3892" providerId="LiveId" clId="{56D9EFF8-E534-481F-A0ED-76AEA4FF3175}" dt="2019-06-25T22:05:55.227" v="291" actId="26606"/>
          <ac:spMkLst>
            <pc:docMk/>
            <pc:sldMk cId="2808723239" sldId="256"/>
            <ac:spMk id="1045" creationId="{823AC064-BC96-4F32-8AE1-B2FD38754823}"/>
          </ac:spMkLst>
        </pc:spChg>
        <pc:spChg chg="add del">
          <ac:chgData name="Jinchang Chen" userId="bdf08ddc82ea3892" providerId="LiveId" clId="{56D9EFF8-E534-481F-A0ED-76AEA4FF3175}" dt="2019-06-25T22:05:57.662" v="293" actId="26606"/>
          <ac:spMkLst>
            <pc:docMk/>
            <pc:sldMk cId="2808723239" sldId="256"/>
            <ac:spMk id="1048" creationId="{61B91595-DF01-4E8B-80BF-B812BA9BFDB5}"/>
          </ac:spMkLst>
        </pc:spChg>
        <pc:spChg chg="add del">
          <ac:chgData name="Jinchang Chen" userId="bdf08ddc82ea3892" providerId="LiveId" clId="{56D9EFF8-E534-481F-A0ED-76AEA4FF3175}" dt="2019-06-25T22:05:57.662" v="293" actId="26606"/>
          <ac:spMkLst>
            <pc:docMk/>
            <pc:sldMk cId="2808723239" sldId="256"/>
            <ac:spMk id="1049" creationId="{8AC533DD-1CF6-4A33-852D-3877441533AB}"/>
          </ac:spMkLst>
        </pc:spChg>
        <pc:spChg chg="add">
          <ac:chgData name="Jinchang Chen" userId="bdf08ddc82ea3892" providerId="LiveId" clId="{56D9EFF8-E534-481F-A0ED-76AEA4FF3175}" dt="2019-06-25T22:05:57.678" v="294" actId="26606"/>
          <ac:spMkLst>
            <pc:docMk/>
            <pc:sldMk cId="2808723239" sldId="256"/>
            <ac:spMk id="1051" creationId="{823AC064-BC96-4F32-8AE1-B2FD38754823}"/>
          </ac:spMkLst>
        </pc:spChg>
        <pc:picChg chg="add del">
          <ac:chgData name="Jinchang Chen" userId="bdf08ddc82ea3892" providerId="LiveId" clId="{56D9EFF8-E534-481F-A0ED-76AEA4FF3175}" dt="2019-06-25T22:02:48.979" v="277"/>
          <ac:picMkLst>
            <pc:docMk/>
            <pc:sldMk cId="2808723239" sldId="256"/>
            <ac:picMk id="2" creationId="{8AF5C4CD-7773-4CDB-91C0-75951099A7CA}"/>
          </ac:picMkLst>
        </pc:picChg>
        <pc:picChg chg="add mod ord">
          <ac:chgData name="Jinchang Chen" userId="bdf08ddc82ea3892" providerId="LiveId" clId="{56D9EFF8-E534-481F-A0ED-76AEA4FF3175}" dt="2019-06-25T22:05:57.678" v="294" actId="26606"/>
          <ac:picMkLst>
            <pc:docMk/>
            <pc:sldMk cId="2808723239" sldId="256"/>
            <ac:picMk id="5" creationId="{DDA2043A-2F8F-4AD2-B247-F8023C8C779D}"/>
          </ac:picMkLst>
        </pc:picChg>
        <pc:picChg chg="del">
          <ac:chgData name="Jinchang Chen" userId="bdf08ddc82ea3892" providerId="LiveId" clId="{56D9EFF8-E534-481F-A0ED-76AEA4FF3175}" dt="2019-06-25T22:00:05.116" v="268" actId="26606"/>
          <ac:picMkLst>
            <pc:docMk/>
            <pc:sldMk cId="2808723239" sldId="256"/>
            <ac:picMk id="137" creationId="{24F266AD-725B-4A9D-B448-4C000F95CB47}"/>
          </ac:picMkLst>
        </pc:picChg>
        <pc:picChg chg="add del">
          <ac:chgData name="Jinchang Chen" userId="bdf08ddc82ea3892" providerId="LiveId" clId="{56D9EFF8-E534-481F-A0ED-76AEA4FF3175}" dt="2019-06-25T21:58:04.601" v="258"/>
          <ac:picMkLst>
            <pc:docMk/>
            <pc:sldMk cId="2808723239" sldId="256"/>
            <ac:picMk id="1026" creationId="{EAC51989-DD61-4C6A-89CF-280678B90A66}"/>
          </ac:picMkLst>
        </pc:picChg>
        <pc:picChg chg="add del mod">
          <ac:chgData name="Jinchang Chen" userId="bdf08ddc82ea3892" providerId="LiveId" clId="{56D9EFF8-E534-481F-A0ED-76AEA4FF3175}" dt="2019-06-25T22:02:14.358" v="273"/>
          <ac:picMkLst>
            <pc:docMk/>
            <pc:sldMk cId="2808723239" sldId="256"/>
            <ac:picMk id="1028" creationId="{70EC2482-F935-4974-B1D6-F04C0F24F3B1}"/>
          </ac:picMkLst>
        </pc:picChg>
        <pc:picChg chg="add del mod">
          <ac:chgData name="Jinchang Chen" userId="bdf08ddc82ea3892" providerId="LiveId" clId="{56D9EFF8-E534-481F-A0ED-76AEA4FF3175}" dt="2019-06-25T22:02:31.035" v="275"/>
          <ac:picMkLst>
            <pc:docMk/>
            <pc:sldMk cId="2808723239" sldId="256"/>
            <ac:picMk id="1030" creationId="{39A28384-A3AD-4585-9705-EEE4DC0F52C4}"/>
          </ac:picMkLst>
        </pc:picChg>
        <pc:picChg chg="add del mod ord">
          <ac:chgData name="Jinchang Chen" userId="bdf08ddc82ea3892" providerId="LiveId" clId="{56D9EFF8-E534-481F-A0ED-76AEA4FF3175}" dt="2019-06-25T22:05:25.993" v="283"/>
          <ac:picMkLst>
            <pc:docMk/>
            <pc:sldMk cId="2808723239" sldId="256"/>
            <ac:picMk id="1032" creationId="{AF7B2D0E-301A-40A1-B83B-991FFB43ECBC}"/>
          </ac:picMkLst>
        </pc:picChg>
        <pc:cxnChg chg="add del">
          <ac:chgData name="Jinchang Chen" userId="bdf08ddc82ea3892" providerId="LiveId" clId="{56D9EFF8-E534-481F-A0ED-76AEA4FF3175}" dt="2019-06-25T22:03:16.895" v="280" actId="26606"/>
          <ac:cxnSpMkLst>
            <pc:docMk/>
            <pc:sldMk cId="2808723239" sldId="256"/>
            <ac:cxnSpMk id="82" creationId="{BCDAEC91-5BCE-4B55-9CC0-43EF94CB734B}"/>
          </ac:cxnSpMkLst>
        </pc:cxnChg>
        <pc:cxnChg chg="add del">
          <ac:chgData name="Jinchang Chen" userId="bdf08ddc82ea3892" providerId="LiveId" clId="{56D9EFF8-E534-481F-A0ED-76AEA4FF3175}" dt="2019-06-25T22:05:57.678" v="294" actId="26606"/>
          <ac:cxnSpMkLst>
            <pc:docMk/>
            <pc:sldMk cId="2808723239" sldId="256"/>
            <ac:cxnSpMk id="1035" creationId="{23B93832-6514-44F4-849B-5EE2C8A2337D}"/>
          </ac:cxnSpMkLst>
        </pc:cxnChg>
        <pc:cxnChg chg="add del">
          <ac:chgData name="Jinchang Chen" userId="bdf08ddc82ea3892" providerId="LiveId" clId="{56D9EFF8-E534-481F-A0ED-76AEA4FF3175}" dt="2019-06-25T22:05:36.630" v="285" actId="26606"/>
          <ac:cxnSpMkLst>
            <pc:docMk/>
            <pc:sldMk cId="2808723239" sldId="256"/>
            <ac:cxnSpMk id="1038" creationId="{7E7C77BC-7138-40B1-A15B-20F57A494629}"/>
          </ac:cxnSpMkLst>
        </pc:cxnChg>
        <pc:cxnChg chg="add del">
          <ac:chgData name="Jinchang Chen" userId="bdf08ddc82ea3892" providerId="LiveId" clId="{56D9EFF8-E534-481F-A0ED-76AEA4FF3175}" dt="2019-06-25T22:05:55.227" v="291" actId="26606"/>
          <ac:cxnSpMkLst>
            <pc:docMk/>
            <pc:sldMk cId="2808723239" sldId="256"/>
            <ac:cxnSpMk id="1046" creationId="{7E7C77BC-7138-40B1-A15B-20F57A494629}"/>
          </ac:cxnSpMkLst>
        </pc:cxnChg>
        <pc:cxnChg chg="add">
          <ac:chgData name="Jinchang Chen" userId="bdf08ddc82ea3892" providerId="LiveId" clId="{56D9EFF8-E534-481F-A0ED-76AEA4FF3175}" dt="2019-06-25T22:05:57.678" v="294" actId="26606"/>
          <ac:cxnSpMkLst>
            <pc:docMk/>
            <pc:sldMk cId="2808723239" sldId="256"/>
            <ac:cxnSpMk id="1052" creationId="{7E7C77BC-7138-40B1-A15B-20F57A494629}"/>
          </ac:cxnSpMkLst>
        </pc:cxnChg>
      </pc:sldChg>
      <pc:sldChg chg="addSp delSp modSp ord">
        <pc:chgData name="Jinchang Chen" userId="bdf08ddc82ea3892" providerId="LiveId" clId="{56D9EFF8-E534-481F-A0ED-76AEA4FF3175}" dt="2019-06-25T22:20:14.716" v="396"/>
        <pc:sldMkLst>
          <pc:docMk/>
          <pc:sldMk cId="3400407972" sldId="280"/>
        </pc:sldMkLst>
        <pc:spChg chg="mod">
          <ac:chgData name="Jinchang Chen" userId="bdf08ddc82ea3892" providerId="LiveId" clId="{56D9EFF8-E534-481F-A0ED-76AEA4FF3175}" dt="2019-06-25T22:10:55.962" v="327" actId="255"/>
          <ac:spMkLst>
            <pc:docMk/>
            <pc:sldMk cId="3400407972" sldId="280"/>
            <ac:spMk id="2" creationId="{AD8CC4DE-55D9-4D65-A01D-EB95D0AA95FF}"/>
          </ac:spMkLst>
        </pc:spChg>
        <pc:spChg chg="mod ord">
          <ac:chgData name="Jinchang Chen" userId="bdf08ddc82ea3892" providerId="LiveId" clId="{56D9EFF8-E534-481F-A0ED-76AEA4FF3175}" dt="2019-06-25T22:12:32.623" v="345" actId="14100"/>
          <ac:spMkLst>
            <pc:docMk/>
            <pc:sldMk cId="3400407972" sldId="280"/>
            <ac:spMk id="4" creationId="{8E104D15-6BF9-43CD-9A4A-3601473DE274}"/>
          </ac:spMkLst>
        </pc:spChg>
        <pc:spChg chg="del">
          <ac:chgData name="Jinchang Chen" userId="bdf08ddc82ea3892" providerId="LiveId" clId="{56D9EFF8-E534-481F-A0ED-76AEA4FF3175}" dt="2019-06-25T22:10:02.628" v="321" actId="26606"/>
          <ac:spMkLst>
            <pc:docMk/>
            <pc:sldMk cId="3400407972" sldId="280"/>
            <ac:spMk id="71" creationId="{4038CB10-1F5C-4D54-9DF7-12586DE5B007}"/>
          </ac:spMkLst>
        </pc:spChg>
        <pc:spChg chg="del">
          <ac:chgData name="Jinchang Chen" userId="bdf08ddc82ea3892" providerId="LiveId" clId="{56D9EFF8-E534-481F-A0ED-76AEA4FF3175}" dt="2019-06-25T22:10:02.628" v="321" actId="26606"/>
          <ac:spMkLst>
            <pc:docMk/>
            <pc:sldMk cId="3400407972" sldId="280"/>
            <ac:spMk id="73" creationId="{73ED6512-6858-4552-B699-9A97FE9A4EA2}"/>
          </ac:spMkLst>
        </pc:spChg>
        <pc:spChg chg="add">
          <ac:chgData name="Jinchang Chen" userId="bdf08ddc82ea3892" providerId="LiveId" clId="{56D9EFF8-E534-481F-A0ED-76AEA4FF3175}" dt="2019-06-25T22:10:02.628" v="321" actId="26606"/>
          <ac:spMkLst>
            <pc:docMk/>
            <pc:sldMk cId="3400407972" sldId="280"/>
            <ac:spMk id="78" creationId="{4038CB10-1F5C-4D54-9DF7-12586DE5B007}"/>
          </ac:spMkLst>
        </pc:spChg>
        <pc:spChg chg="add">
          <ac:chgData name="Jinchang Chen" userId="bdf08ddc82ea3892" providerId="LiveId" clId="{56D9EFF8-E534-481F-A0ED-76AEA4FF3175}" dt="2019-06-25T22:10:02.628" v="321" actId="26606"/>
          <ac:spMkLst>
            <pc:docMk/>
            <pc:sldMk cId="3400407972" sldId="280"/>
            <ac:spMk id="80" creationId="{73ED6512-6858-4552-B699-9A97FE9A4EA2}"/>
          </ac:spMkLst>
        </pc:spChg>
        <pc:picChg chg="add mod">
          <ac:chgData name="Jinchang Chen" userId="bdf08ddc82ea3892" providerId="LiveId" clId="{56D9EFF8-E534-481F-A0ED-76AEA4FF3175}" dt="2019-06-25T22:10:02.628" v="321" actId="26606"/>
          <ac:picMkLst>
            <pc:docMk/>
            <pc:sldMk cId="3400407972" sldId="280"/>
            <ac:picMk id="7" creationId="{E5C122D9-8A22-4181-A42C-6E3B84E10199}"/>
          </ac:picMkLst>
        </pc:picChg>
        <pc:picChg chg="add del">
          <ac:chgData name="Jinchang Chen" userId="bdf08ddc82ea3892" providerId="LiveId" clId="{56D9EFF8-E534-481F-A0ED-76AEA4FF3175}" dt="2019-06-25T22:09:42.515" v="316"/>
          <ac:picMkLst>
            <pc:docMk/>
            <pc:sldMk cId="3400407972" sldId="280"/>
            <ac:picMk id="3074" creationId="{2D7C4F55-7FC5-461B-A71F-2BECFBCF02DA}"/>
          </ac:picMkLst>
        </pc:picChg>
      </pc:sldChg>
      <pc:sldChg chg="addSp delSp modSp">
        <pc:chgData name="Jinchang Chen" userId="bdf08ddc82ea3892" providerId="LiveId" clId="{56D9EFF8-E534-481F-A0ED-76AEA4FF3175}" dt="2019-06-25T22:17:32.945" v="390" actId="14100"/>
        <pc:sldMkLst>
          <pc:docMk/>
          <pc:sldMk cId="85727806" sldId="281"/>
        </pc:sldMkLst>
        <pc:spChg chg="mod">
          <ac:chgData name="Jinchang Chen" userId="bdf08ddc82ea3892" providerId="LiveId" clId="{56D9EFF8-E534-481F-A0ED-76AEA4FF3175}" dt="2019-06-25T22:16:40.762" v="380" actId="27636"/>
          <ac:spMkLst>
            <pc:docMk/>
            <pc:sldMk cId="85727806" sldId="281"/>
            <ac:spMk id="2" creationId="{AD8CC4DE-55D9-4D65-A01D-EB95D0AA95FF}"/>
          </ac:spMkLst>
        </pc:spChg>
        <pc:spChg chg="mod ord">
          <ac:chgData name="Jinchang Chen" userId="bdf08ddc82ea3892" providerId="LiveId" clId="{56D9EFF8-E534-481F-A0ED-76AEA4FF3175}" dt="2019-06-25T22:17:32.945" v="390" actId="14100"/>
          <ac:spMkLst>
            <pc:docMk/>
            <pc:sldMk cId="85727806" sldId="281"/>
            <ac:spMk id="3" creationId="{C06852AF-9180-4ED7-BC49-6CBDDED8FCA1}"/>
          </ac:spMkLst>
        </pc:spChg>
        <pc:spChg chg="add">
          <ac:chgData name="Jinchang Chen" userId="bdf08ddc82ea3892" providerId="LiveId" clId="{56D9EFF8-E534-481F-A0ED-76AEA4FF3175}" dt="2019-06-25T22:16:14.396" v="373" actId="26606"/>
          <ac:spMkLst>
            <pc:docMk/>
            <pc:sldMk cId="85727806" sldId="281"/>
            <ac:spMk id="135" creationId="{F56F5174-31D9-4DBB-AAB7-A1FD7BDB1352}"/>
          </ac:spMkLst>
        </pc:spChg>
        <pc:spChg chg="add">
          <ac:chgData name="Jinchang Chen" userId="bdf08ddc82ea3892" providerId="LiveId" clId="{56D9EFF8-E534-481F-A0ED-76AEA4FF3175}" dt="2019-06-25T22:16:14.396" v="373" actId="26606"/>
          <ac:spMkLst>
            <pc:docMk/>
            <pc:sldMk cId="85727806" sldId="281"/>
            <ac:spMk id="139" creationId="{F9A95BEE-6BB1-4A28-A8E6-A34B2E42EF87}"/>
          </ac:spMkLst>
        </pc:spChg>
        <pc:spChg chg="del">
          <ac:chgData name="Jinchang Chen" userId="bdf08ddc82ea3892" providerId="LiveId" clId="{56D9EFF8-E534-481F-A0ED-76AEA4FF3175}" dt="2019-06-25T22:16:14.396" v="373" actId="26606"/>
          <ac:spMkLst>
            <pc:docMk/>
            <pc:sldMk cId="85727806" sldId="281"/>
            <ac:spMk id="4112" creationId="{F56F5174-31D9-4DBB-AAB7-A1FD7BDB1352}"/>
          </ac:spMkLst>
        </pc:spChg>
        <pc:spChg chg="del">
          <ac:chgData name="Jinchang Chen" userId="bdf08ddc82ea3892" providerId="LiveId" clId="{56D9EFF8-E534-481F-A0ED-76AEA4FF3175}" dt="2019-06-25T22:16:14.396" v="373" actId="26606"/>
          <ac:spMkLst>
            <pc:docMk/>
            <pc:sldMk cId="85727806" sldId="281"/>
            <ac:spMk id="4114" creationId="{F9A95BEE-6BB1-4A28-A8E6-A34B2E42EF87}"/>
          </ac:spMkLst>
        </pc:spChg>
        <pc:picChg chg="add">
          <ac:chgData name="Jinchang Chen" userId="bdf08ddc82ea3892" providerId="LiveId" clId="{56D9EFF8-E534-481F-A0ED-76AEA4FF3175}" dt="2019-06-25T22:16:14.396" v="373" actId="26606"/>
          <ac:picMkLst>
            <pc:docMk/>
            <pc:sldMk cId="85727806" sldId="281"/>
            <ac:picMk id="137" creationId="{AE113210-7872-481A-ADE6-3A05CCAF5EB2}"/>
          </ac:picMkLst>
        </pc:picChg>
        <pc:picChg chg="del">
          <ac:chgData name="Jinchang Chen" userId="bdf08ddc82ea3892" providerId="LiveId" clId="{56D9EFF8-E534-481F-A0ED-76AEA4FF3175}" dt="2019-06-25T22:16:14.396" v="373" actId="26606"/>
          <ac:picMkLst>
            <pc:docMk/>
            <pc:sldMk cId="85727806" sldId="281"/>
            <ac:picMk id="4113" creationId="{AE113210-7872-481A-ADE6-3A05CCAF5EB2}"/>
          </ac:picMkLst>
        </pc:picChg>
        <pc:picChg chg="add mod">
          <ac:chgData name="Jinchang Chen" userId="bdf08ddc82ea3892" providerId="LiveId" clId="{56D9EFF8-E534-481F-A0ED-76AEA4FF3175}" dt="2019-06-25T22:16:14.396" v="373" actId="26606"/>
          <ac:picMkLst>
            <pc:docMk/>
            <pc:sldMk cId="85727806" sldId="281"/>
            <ac:picMk id="5122" creationId="{041DD9EC-5DC8-4267-8A2F-17985E28A12D}"/>
          </ac:picMkLst>
        </pc:picChg>
      </pc:sldChg>
      <pc:sldChg chg="addSp modSp">
        <pc:chgData name="Jinchang Chen" userId="bdf08ddc82ea3892" providerId="LiveId" clId="{56D9EFF8-E534-481F-A0ED-76AEA4FF3175}" dt="2019-06-25T22:19:04.666" v="395" actId="1076"/>
        <pc:sldMkLst>
          <pc:docMk/>
          <pc:sldMk cId="1214578440" sldId="283"/>
        </pc:sldMkLst>
        <pc:picChg chg="add mod">
          <ac:chgData name="Jinchang Chen" userId="bdf08ddc82ea3892" providerId="LiveId" clId="{56D9EFF8-E534-481F-A0ED-76AEA4FF3175}" dt="2019-06-25T22:19:04.666" v="395" actId="1076"/>
          <ac:picMkLst>
            <pc:docMk/>
            <pc:sldMk cId="1214578440" sldId="283"/>
            <ac:picMk id="6146" creationId="{AFBF4C98-6DEC-42FC-B95D-66FEB02B5C6A}"/>
          </ac:picMkLst>
        </pc:picChg>
      </pc:sldChg>
      <pc:sldChg chg="addSp delSp modSp add mod setBg">
        <pc:chgData name="Jinchang Chen" userId="bdf08ddc82ea3892" providerId="LiveId" clId="{56D9EFF8-E534-481F-A0ED-76AEA4FF3175}" dt="2019-06-25T22:15:29.977" v="371" actId="255"/>
        <pc:sldMkLst>
          <pc:docMk/>
          <pc:sldMk cId="978284633" sldId="284"/>
        </pc:sldMkLst>
        <pc:spChg chg="mod">
          <ac:chgData name="Jinchang Chen" userId="bdf08ddc82ea3892" providerId="LiveId" clId="{56D9EFF8-E534-481F-A0ED-76AEA4FF3175}" dt="2019-06-25T22:14:43.661" v="363" actId="255"/>
          <ac:spMkLst>
            <pc:docMk/>
            <pc:sldMk cId="978284633" sldId="284"/>
            <ac:spMk id="2" creationId="{503CA8CC-7551-4F7F-A6CF-F294E00642D9}"/>
          </ac:spMkLst>
        </pc:spChg>
        <pc:spChg chg="mod">
          <ac:chgData name="Jinchang Chen" userId="bdf08ddc82ea3892" providerId="LiveId" clId="{56D9EFF8-E534-481F-A0ED-76AEA4FF3175}" dt="2019-06-25T22:15:29.977" v="371" actId="255"/>
          <ac:spMkLst>
            <pc:docMk/>
            <pc:sldMk cId="978284633" sldId="284"/>
            <ac:spMk id="3" creationId="{7C75D31F-E61D-4F3B-98FB-5C62BC7AC230}"/>
          </ac:spMkLst>
        </pc:spChg>
        <pc:spChg chg="add del">
          <ac:chgData name="Jinchang Chen" userId="bdf08ddc82ea3892" providerId="LiveId" clId="{56D9EFF8-E534-481F-A0ED-76AEA4FF3175}" dt="2019-06-25T22:14:28.580" v="360" actId="26606"/>
          <ac:spMkLst>
            <pc:docMk/>
            <pc:sldMk cId="978284633" sldId="284"/>
            <ac:spMk id="71" creationId="{867D4867-5BA7-4462-B2F6-A23F4A622AA7}"/>
          </ac:spMkLst>
        </pc:spChg>
        <pc:spChg chg="add">
          <ac:chgData name="Jinchang Chen" userId="bdf08ddc82ea3892" providerId="LiveId" clId="{56D9EFF8-E534-481F-A0ED-76AEA4FF3175}" dt="2019-06-25T22:14:28.580" v="360" actId="26606"/>
          <ac:spMkLst>
            <pc:docMk/>
            <pc:sldMk cId="978284633" sldId="284"/>
            <ac:spMk id="76" creationId="{867D4867-5BA7-4462-B2F6-A23F4A622AA7}"/>
          </ac:spMkLst>
        </pc:spChg>
        <pc:picChg chg="add mod">
          <ac:chgData name="Jinchang Chen" userId="bdf08ddc82ea3892" providerId="LiveId" clId="{56D9EFF8-E534-481F-A0ED-76AEA4FF3175}" dt="2019-06-25T22:14:28.580" v="360" actId="26606"/>
          <ac:picMkLst>
            <pc:docMk/>
            <pc:sldMk cId="978284633" sldId="284"/>
            <ac:picMk id="6" creationId="{11E5B65B-B1D3-43AA-B528-A9EBAE99391C}"/>
          </ac:picMkLst>
        </pc:picChg>
        <pc:picChg chg="add del mod">
          <ac:chgData name="Jinchang Chen" userId="bdf08ddc82ea3892" providerId="LiveId" clId="{56D9EFF8-E534-481F-A0ED-76AEA4FF3175}" dt="2019-06-25T22:09:50.345" v="318"/>
          <ac:picMkLst>
            <pc:docMk/>
            <pc:sldMk cId="978284633" sldId="284"/>
            <ac:picMk id="2050" creationId="{F44A27CF-A033-4B3D-A8CA-D1D53D441DAD}"/>
          </ac:picMkLst>
        </pc:picChg>
      </pc:sldChg>
      <pc:sldChg chg="addSp delSp modSp add mod setBg setClrOvrMap">
        <pc:chgData name="Jinchang Chen" userId="bdf08ddc82ea3892" providerId="LiveId" clId="{56D9EFF8-E534-481F-A0ED-76AEA4FF3175}" dt="2019-06-25T22:22:18.856" v="397" actId="255"/>
        <pc:sldMkLst>
          <pc:docMk/>
          <pc:sldMk cId="2822012747" sldId="285"/>
        </pc:sldMkLst>
        <pc:spChg chg="mod">
          <ac:chgData name="Jinchang Chen" userId="bdf08ddc82ea3892" providerId="LiveId" clId="{56D9EFF8-E534-481F-A0ED-76AEA4FF3175}" dt="2019-06-25T22:13:28.083" v="355" actId="26606"/>
          <ac:spMkLst>
            <pc:docMk/>
            <pc:sldMk cId="2822012747" sldId="285"/>
            <ac:spMk id="2" creationId="{33F8449E-7257-475C-A1FD-285982F6BD9C}"/>
          </ac:spMkLst>
        </pc:spChg>
        <pc:spChg chg="mod">
          <ac:chgData name="Jinchang Chen" userId="bdf08ddc82ea3892" providerId="LiveId" clId="{56D9EFF8-E534-481F-A0ED-76AEA4FF3175}" dt="2019-06-25T22:22:18.856" v="397" actId="255"/>
          <ac:spMkLst>
            <pc:docMk/>
            <pc:sldMk cId="2822012747" sldId="285"/>
            <ac:spMk id="3" creationId="{9AA73594-0A0A-4270-A546-5192207D1BAB}"/>
          </ac:spMkLst>
        </pc:spChg>
        <pc:spChg chg="add del">
          <ac:chgData name="Jinchang Chen" userId="bdf08ddc82ea3892" providerId="LiveId" clId="{56D9EFF8-E534-481F-A0ED-76AEA4FF3175}" dt="2019-06-25T22:13:22.644" v="350" actId="26606"/>
          <ac:spMkLst>
            <pc:docMk/>
            <pc:sldMk cId="2822012747" sldId="285"/>
            <ac:spMk id="71" creationId="{CF62D2A7-8207-488C-9F46-316BA81A16C8}"/>
          </ac:spMkLst>
        </pc:spChg>
        <pc:picChg chg="add mod">
          <ac:chgData name="Jinchang Chen" userId="bdf08ddc82ea3892" providerId="LiveId" clId="{56D9EFF8-E534-481F-A0ED-76AEA4FF3175}" dt="2019-06-25T22:13:28.083" v="355" actId="26606"/>
          <ac:picMkLst>
            <pc:docMk/>
            <pc:sldMk cId="2822012747" sldId="285"/>
            <ac:picMk id="4098" creationId="{F9CA5A51-48DE-4A0D-9367-5CBCA9578D6C}"/>
          </ac:picMkLst>
        </pc:picChg>
        <pc:cxnChg chg="add del">
          <ac:chgData name="Jinchang Chen" userId="bdf08ddc82ea3892" providerId="LiveId" clId="{56D9EFF8-E534-481F-A0ED-76AEA4FF3175}" dt="2019-06-25T22:13:25.332" v="352" actId="26606"/>
          <ac:cxnSpMkLst>
            <pc:docMk/>
            <pc:sldMk cId="2822012747" sldId="285"/>
            <ac:cxnSpMk id="4100" creationId="{E4A809D5-3600-46D4-A466-67F2349A54FB}"/>
          </ac:cxnSpMkLst>
        </pc:cxnChg>
        <pc:cxnChg chg="add">
          <ac:chgData name="Jinchang Chen" userId="bdf08ddc82ea3892" providerId="LiveId" clId="{56D9EFF8-E534-481F-A0ED-76AEA4FF3175}" dt="2019-06-25T22:13:28.083" v="355" actId="26606"/>
          <ac:cxnSpMkLst>
            <pc:docMk/>
            <pc:sldMk cId="2822012747" sldId="285"/>
            <ac:cxnSpMk id="4101" creationId="{E4A809D5-3600-46D4-A466-67F2349A54F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7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37C469-08CB-4291-B381-02BEA4687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510987"/>
            <a:ext cx="11139854" cy="1304711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職場人際關係</a:t>
            </a:r>
            <a:br>
              <a:rPr lang="en-US" altLang="zh-TW" sz="3000" dirty="0">
                <a:solidFill>
                  <a:srgbClr val="FFFFFF"/>
                </a:solidFill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</a:rPr>
              <a:t>Relationship at Workplace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Autofit/>
          </a:bodyPr>
          <a:lstStyle/>
          <a:p>
            <a:r>
              <a:rPr lang="zh-TW" altLang="en-US" sz="3200" b="1" dirty="0">
                <a:solidFill>
                  <a:srgbClr val="E7E6E6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弗</a:t>
            </a:r>
            <a:r>
              <a:rPr lang="en-US" sz="3200" b="1" dirty="0">
                <a:solidFill>
                  <a:srgbClr val="E7E6E6"/>
                </a:solidFill>
                <a:ea typeface="FangSong" panose="02010609060101010101" pitchFamily="49" charset="-122"/>
              </a:rPr>
              <a:t>Eph 6:5-9</a:t>
            </a:r>
          </a:p>
        </p:txBody>
      </p:sp>
      <p:pic>
        <p:nvPicPr>
          <p:cNvPr id="5" name="Picture 10" descr="Image result for ephesians 6:5-9">
            <a:extLst>
              <a:ext uri="{FF2B5EF4-FFF2-40B4-BE49-F238E27FC236}">
                <a16:creationId xmlns:a16="http://schemas.microsoft.com/office/drawing/2014/main" id="{DDA2043A-2F8F-4AD2-B247-F8023C8C7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35" y="307731"/>
            <a:ext cx="1095243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52" name="Straight Connector 8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27D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/>
            <a:r>
              <a:rPr lang="zh-TW" altLang="en-US" sz="49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剖析主僕關係</a:t>
            </a:r>
            <a:br>
              <a:rPr lang="en-US" altLang="zh-TW" sz="3700" dirty="0">
                <a:solidFill>
                  <a:srgbClr val="FFFFFF"/>
                </a:solidFill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</a:rPr>
              <a:t>Expound Master-Servant Relationship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7" name="Picture 2" descr="Image result for ephesians 6:5-9">
            <a:extLst>
              <a:ext uri="{FF2B5EF4-FFF2-40B4-BE49-F238E27FC236}">
                <a16:creationId xmlns:a16="http://schemas.microsoft.com/office/drawing/2014/main" id="{E5C122D9-8A22-4181-A42C-6E3B84E101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104D15-6BF9-43CD-9A4A-3601473DE274}"/>
              </a:ext>
            </a:extLst>
          </p:cNvPr>
          <p:cNvSpPr txBox="1"/>
          <p:nvPr/>
        </p:nvSpPr>
        <p:spPr>
          <a:xfrm>
            <a:off x="7686676" y="917725"/>
            <a:ext cx="3981068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基督內人人平等</a:t>
            </a:r>
            <a:r>
              <a:rPr lang="en-US" altLang="zh-TW" sz="3200" dirty="0">
                <a:solidFill>
                  <a:srgbClr val="FFFFFF"/>
                </a:solidFill>
              </a:rPr>
              <a:t>All are equal in Christ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現實中面對差異</a:t>
            </a:r>
            <a:r>
              <a:rPr lang="en-US" altLang="zh-TW" sz="3200" dirty="0">
                <a:solidFill>
                  <a:srgbClr val="FFFFFF"/>
                </a:solidFill>
              </a:rPr>
              <a:t>Be confident in dealing with difference</a:t>
            </a:r>
          </a:p>
        </p:txBody>
      </p:sp>
    </p:spTree>
    <p:extLst>
      <p:ext uri="{BB962C8B-B14F-4D97-AF65-F5344CB8AC3E}">
        <p14:creationId xmlns:p14="http://schemas.microsoft.com/office/powerpoint/2010/main" val="340040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CA8CC-7551-4F7F-A6CF-F294E006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保羅的教訓</a:t>
            </a:r>
            <a:br>
              <a:rPr lang="en-US" altLang="zh-TW" sz="28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600" dirty="0">
                <a:solidFill>
                  <a:schemeClr val="bg1"/>
                </a:solidFill>
                <a:latin typeface="+mn-lt"/>
                <a:ea typeface="LiSu" panose="02010509060101010101" pitchFamily="49" charset="-122"/>
              </a:rPr>
              <a:t>Paul’s Teachings</a:t>
            </a:r>
            <a:endParaRPr lang="en-US" sz="3600" dirty="0">
              <a:solidFill>
                <a:schemeClr val="bg1"/>
              </a:solidFill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5D31F-E61D-4F3B-98FB-5C62BC7A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2638044"/>
            <a:ext cx="3981450" cy="341562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奴隸</a:t>
            </a:r>
            <a:r>
              <a:rPr lang="en-US" altLang="zh-TW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聽從主人</a:t>
            </a:r>
            <a:endParaRPr lang="en-US" altLang="zh-TW" sz="3600" dirty="0">
              <a:solidFill>
                <a:schemeClr val="bg1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3200" dirty="0">
                <a:solidFill>
                  <a:schemeClr val="bg1"/>
                </a:solidFill>
                <a:ea typeface="LiSu" panose="02010509060101010101" pitchFamily="49" charset="-122"/>
              </a:rPr>
              <a:t>Slaves: Obey to your masters</a:t>
            </a:r>
          </a:p>
          <a:p>
            <a:r>
              <a:rPr lang="zh-TW" altLang="en-US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主人</a:t>
            </a:r>
            <a:r>
              <a:rPr lang="en-US" altLang="zh-TW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恩待僕人</a:t>
            </a:r>
            <a:endParaRPr lang="en-US" altLang="zh-TW" sz="3600" dirty="0">
              <a:solidFill>
                <a:schemeClr val="bg1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solidFill>
                  <a:schemeClr val="bg1"/>
                </a:solidFill>
                <a:ea typeface="LiSu" panose="02010509060101010101" pitchFamily="49" charset="-122"/>
              </a:rPr>
              <a:t>Masters: Treat your servants graciously</a:t>
            </a: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11E5B65B-B1D3-43AA-B528-A9EBAE993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1004528"/>
            <a:ext cx="6250769" cy="468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28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B2F8CD-85B8-4897-A920-0D6D4681213B}"/>
              </a:ext>
            </a:extLst>
          </p:cNvPr>
          <p:cNvSpPr txBox="1"/>
          <p:nvPr/>
        </p:nvSpPr>
        <p:spPr>
          <a:xfrm>
            <a:off x="7298774" y="2910254"/>
            <a:ext cx="5399314" cy="3233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跨越人與人之間鴻溝</a:t>
            </a:r>
            <a:r>
              <a:rPr lang="en-US" altLang="zh-TW" sz="3200" dirty="0">
                <a:ea typeface="LiSu" panose="02010509060101010101" pitchFamily="49" charset="-122"/>
              </a:rPr>
              <a:t>Cross the abyss among all people</a:t>
            </a:r>
            <a:endParaRPr lang="en-US" altLang="zh-TW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見證福音大能的真實</a:t>
            </a:r>
            <a:endParaRPr lang="en-US" altLang="zh-TW" sz="32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/>
              <a:t>Witness the power of the gospel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B60885-8DC1-4ECA-882A-7B72CB214C53}"/>
              </a:ext>
            </a:extLst>
          </p:cNvPr>
          <p:cNvSpPr txBox="1">
            <a:spLocks/>
          </p:cNvSpPr>
          <p:nvPr/>
        </p:nvSpPr>
        <p:spPr>
          <a:xfrm>
            <a:off x="780152" y="261779"/>
            <a:ext cx="8755733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基督成為橋樑</a:t>
            </a:r>
            <a:br>
              <a:rPr lang="en-US" altLang="zh-TW" sz="49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000000"/>
                </a:solidFill>
                <a:latin typeface="+mn-lt"/>
                <a:ea typeface="LiSu" panose="02010509060101010101" pitchFamily="49" charset="-122"/>
              </a:rPr>
              <a:t>Christ Becomes the Bridge</a:t>
            </a:r>
            <a:endParaRPr lang="en-US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6146" name="Picture 2" descr="Image result for ephesians 6:5-9">
            <a:extLst>
              <a:ext uri="{FF2B5EF4-FFF2-40B4-BE49-F238E27FC236}">
                <a16:creationId xmlns:a16="http://schemas.microsoft.com/office/drawing/2014/main" id="{AFBF4C98-6DEC-42FC-B95D-66FEB02B5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377" y="2573189"/>
            <a:ext cx="3723742" cy="279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57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449E-7257-475C-A1FD-285982F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兩個真理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dirty="0">
                <a:latin typeface="+mn-lt"/>
              </a:rPr>
              <a:t>Two Biblical Truths</a:t>
            </a:r>
            <a:endParaRPr lang="en-US" dirty="0">
              <a:latin typeface="+mn-lt"/>
            </a:endParaRPr>
          </a:p>
        </p:txBody>
      </p:sp>
      <p:cxnSp>
        <p:nvCxnSpPr>
          <p:cNvPr id="410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73594-0A0A-4270-A546-5192207D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人人在上帝面前平等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All are equal in God’s eyes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基督將評估我們行為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Christ will judge each of us in the end</a:t>
            </a:r>
          </a:p>
          <a:p>
            <a:pPr marL="0" indent="0">
              <a:buNone/>
            </a:pPr>
            <a:endParaRPr lang="en-US" sz="18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F9CA5A51-48DE-4A0D-9367-5CBCA9578D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6" r="8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01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4" y="802955"/>
            <a:ext cx="5614875" cy="145405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應當彼此尊重</a:t>
            </a:r>
            <a:br>
              <a:rPr lang="en-US" altLang="zh-TW" sz="3100" dirty="0">
                <a:solidFill>
                  <a:srgbClr val="000000"/>
                </a:solidFill>
              </a:rPr>
            </a:br>
            <a:r>
              <a:rPr lang="en-US" altLang="zh-TW" sz="3600" dirty="0">
                <a:solidFill>
                  <a:srgbClr val="000000"/>
                </a:solidFill>
                <a:latin typeface="+mn-lt"/>
              </a:rPr>
              <a:t>Respect One Another in Christ</a:t>
            </a:r>
            <a:endParaRPr lang="en-US" sz="3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9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2" descr="Related image">
            <a:extLst>
              <a:ext uri="{FF2B5EF4-FFF2-40B4-BE49-F238E27FC236}">
                <a16:creationId xmlns:a16="http://schemas.microsoft.com/office/drawing/2014/main" id="{041DD9EC-5DC8-4267-8A2F-17985E28A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82" b="1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6852AF-9180-4ED7-BC49-6CBDDED8FCA1}"/>
              </a:ext>
            </a:extLst>
          </p:cNvPr>
          <p:cNvSpPr txBox="1"/>
          <p:nvPr/>
        </p:nvSpPr>
        <p:spPr>
          <a:xfrm>
            <a:off x="6090574" y="2421682"/>
            <a:ext cx="5968076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職場上榮耀基督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Glorify Christ in your workplace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相處時操練節制</a:t>
            </a:r>
            <a:endParaRPr lang="en-US" altLang="zh-TW" sz="3600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zh-TW" sz="3200" dirty="0">
                <a:solidFill>
                  <a:srgbClr val="000000"/>
                </a:solidFill>
              </a:rPr>
              <a:t>Exercise self-control when dealing with one another</a:t>
            </a:r>
          </a:p>
        </p:txBody>
      </p:sp>
    </p:spTree>
    <p:extLst>
      <p:ext uri="{BB962C8B-B14F-4D97-AF65-F5344CB8AC3E}">
        <p14:creationId xmlns:p14="http://schemas.microsoft.com/office/powerpoint/2010/main" val="8572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727" y="2064738"/>
            <a:ext cx="7884367" cy="2728523"/>
          </a:xfr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/>
          </a:bodyPr>
          <a:lstStyle/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彼此尊重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﹐</a:t>
            </a:r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榮神益人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</a:t>
            </a:r>
            <a:br>
              <a:rPr lang="en-US" altLang="zh-TW" sz="3000" kern="12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800" dirty="0">
                <a:ea typeface="LiSu" panose="02010509060101010101" pitchFamily="49" charset="-122"/>
              </a:rPr>
              <a:t>Respect One Another and Glorify God</a:t>
            </a:r>
            <a:r>
              <a:rPr lang="en-US" sz="4800" dirty="0"/>
              <a:t>!</a:t>
            </a:r>
            <a:endParaRPr lang="en-US" sz="4800" kern="1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LiSu</vt:lpstr>
      <vt:lpstr>Arial</vt:lpstr>
      <vt:lpstr>Calibri</vt:lpstr>
      <vt:lpstr>Calibri Light</vt:lpstr>
      <vt:lpstr>Office Theme</vt:lpstr>
      <vt:lpstr>職場人際關係 Relationship at Workplace</vt:lpstr>
      <vt:lpstr>剖析主僕關係 Expound Master-Servant Relationship</vt:lpstr>
      <vt:lpstr>保羅的教訓 Paul’s Teachings</vt:lpstr>
      <vt:lpstr>PowerPoint Presentation</vt:lpstr>
      <vt:lpstr>兩個真理 Two Biblical Truths</vt:lpstr>
      <vt:lpstr>應當彼此尊重 Respect One Another in Christ</vt:lpstr>
      <vt:lpstr>彼此尊重﹐榮神益人! Respect One Another and Glorify God!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職場人際關係 Relationship at Workplace</dc:title>
  <dc:creator>Jinchang Chen</dc:creator>
  <cp:lastModifiedBy>Becky Kwan</cp:lastModifiedBy>
  <cp:revision>2</cp:revision>
  <dcterms:created xsi:type="dcterms:W3CDTF">2019-06-25T22:10:02Z</dcterms:created>
  <dcterms:modified xsi:type="dcterms:W3CDTF">2019-06-27T02:48:20Z</dcterms:modified>
</cp:coreProperties>
</file>