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  <p:sldId id="280" r:id="rId5"/>
    <p:sldId id="281" r:id="rId6"/>
    <p:sldId id="282" r:id="rId7"/>
    <p:sldId id="28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DE8D1-FAF7-47E9-B593-2F5E9D0C0692}" v="157" dt="2019-04-24T22:22:09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B643B65-8584-4C8F-B3EC-30B43D129A61}"/>
    <pc:docChg chg="undo custSel mod addSld delSld modSld">
      <pc:chgData name="Jinchang Chen" userId="bdf08ddc82ea3892" providerId="LiveId" clId="{2B643B65-8584-4C8F-B3EC-30B43D129A61}" dt="2019-04-24T22:22:35.355" v="1958" actId="20577"/>
      <pc:docMkLst>
        <pc:docMk/>
      </pc:docMkLst>
      <pc:sldChg chg="addSp delSp modSp mod setBg setClrOvrMap">
        <pc:chgData name="Jinchang Chen" userId="bdf08ddc82ea3892" providerId="LiveId" clId="{2B643B65-8584-4C8F-B3EC-30B43D129A61}" dt="2019-04-24T21:59:22.911" v="1760" actId="1076"/>
        <pc:sldMkLst>
          <pc:docMk/>
          <pc:sldMk cId="2808723239" sldId="256"/>
        </pc:sldMkLst>
        <pc:spChg chg="mod">
          <ac:chgData name="Jinchang Chen" userId="bdf08ddc82ea3892" providerId="LiveId" clId="{2B643B65-8584-4C8F-B3EC-30B43D129A61}" dt="2019-04-24T21:59:22.911" v="1760" actId="1076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2B643B65-8584-4C8F-B3EC-30B43D129A61}" dt="2019-04-24T21:59:19.707" v="1759" actId="1076"/>
          <ac:spMkLst>
            <pc:docMk/>
            <pc:sldMk cId="2808723239" sldId="256"/>
            <ac:spMk id="3" creationId="{CEBBAEF9-3667-4B34-B2D0-2F2C6BAA3424}"/>
          </ac:spMkLst>
        </pc:spChg>
        <pc:spChg chg="add del">
          <ac:chgData name="Jinchang Chen" userId="bdf08ddc82ea3892" providerId="LiveId" clId="{2B643B65-8584-4C8F-B3EC-30B43D129A61}" dt="2019-04-24T21:58:59.687" v="1752" actId="26606"/>
          <ac:spMkLst>
            <pc:docMk/>
            <pc:sldMk cId="2808723239" sldId="256"/>
            <ac:spMk id="6" creationId="{74426AB7-D619-4515-962A-BC83909EC015}"/>
          </ac:spMkLst>
        </pc:spChg>
        <pc:spChg chg="add del">
          <ac:chgData name="Jinchang Chen" userId="bdf08ddc82ea3892" providerId="LiveId" clId="{2B643B65-8584-4C8F-B3EC-30B43D129A61}" dt="2019-04-24T21:58:59.687" v="1752" actId="26606"/>
          <ac:spMkLst>
            <pc:docMk/>
            <pc:sldMk cId="2808723239" sldId="256"/>
            <ac:spMk id="7" creationId="{DE47DF98-723F-4AAC-ABCF-CACBC438F78F}"/>
          </ac:spMkLst>
        </pc:spChg>
        <pc:spChg chg="add del">
          <ac:chgData name="Jinchang Chen" userId="bdf08ddc82ea3892" providerId="LiveId" clId="{2B643B65-8584-4C8F-B3EC-30B43D129A61}" dt="2019-04-24T21:58:52.187" v="1748" actId="26606"/>
          <ac:spMkLst>
            <pc:docMk/>
            <pc:sldMk cId="2808723239" sldId="256"/>
            <ac:spMk id="9" creationId="{74426AB7-D619-4515-962A-BC83909EC015}"/>
          </ac:spMkLst>
        </pc:spChg>
        <pc:spChg chg="add del">
          <ac:chgData name="Jinchang Chen" userId="bdf08ddc82ea3892" providerId="LiveId" clId="{2B643B65-8584-4C8F-B3EC-30B43D129A61}" dt="2019-04-24T21:59:03.610" v="1754" actId="26606"/>
          <ac:spMkLst>
            <pc:docMk/>
            <pc:sldMk cId="2808723239" sldId="256"/>
            <ac:spMk id="10" creationId="{6F40FBDA-CEB1-40F0-9AB9-BD9C402D70FE}"/>
          </ac:spMkLst>
        </pc:spChg>
        <pc:spChg chg="add del">
          <ac:chgData name="Jinchang Chen" userId="bdf08ddc82ea3892" providerId="LiveId" clId="{2B643B65-8584-4C8F-B3EC-30B43D129A61}" dt="2019-04-24T21:58:52.187" v="1748" actId="26606"/>
          <ac:spMkLst>
            <pc:docMk/>
            <pc:sldMk cId="2808723239" sldId="256"/>
            <ac:spMk id="11" creationId="{DE47DF98-723F-4AAC-ABCF-CACBC438F78F}"/>
          </ac:spMkLst>
        </pc:spChg>
        <pc:spChg chg="add del">
          <ac:chgData name="Jinchang Chen" userId="bdf08ddc82ea3892" providerId="LiveId" clId="{2B643B65-8584-4C8F-B3EC-30B43D129A61}" dt="2019-04-24T21:59:03.610" v="1754" actId="26606"/>
          <ac:spMkLst>
            <pc:docMk/>
            <pc:sldMk cId="2808723239" sldId="256"/>
            <ac:spMk id="12" creationId="{0344D4FE-ABEF-4230-9E4E-AD5782FC78AC}"/>
          </ac:spMkLst>
        </pc:spChg>
        <pc:spChg chg="add del">
          <ac:chgData name="Jinchang Chen" userId="bdf08ddc82ea3892" providerId="LiveId" clId="{2B643B65-8584-4C8F-B3EC-30B43D129A61}" dt="2019-04-24T21:59:03.610" v="1754" actId="26606"/>
          <ac:spMkLst>
            <pc:docMk/>
            <pc:sldMk cId="2808723239" sldId="256"/>
            <ac:spMk id="14" creationId="{9325F979-D3F9-4926-81B7-7ACCB31A501B}"/>
          </ac:spMkLst>
        </pc:spChg>
        <pc:spChg chg="del">
          <ac:chgData name="Jinchang Chen" userId="bdf08ddc82ea3892" providerId="LiveId" clId="{2B643B65-8584-4C8F-B3EC-30B43D129A61}" dt="2019-04-24T21:56:05.789" v="1732" actId="26606"/>
          <ac:spMkLst>
            <pc:docMk/>
            <pc:sldMk cId="2808723239" sldId="256"/>
            <ac:spMk id="73" creationId="{AB45A142-4255-493C-8284-5D566C121B10}"/>
          </ac:spMkLst>
        </pc:spChg>
        <pc:spChg chg="add del">
          <ac:chgData name="Jinchang Chen" userId="bdf08ddc82ea3892" providerId="LiveId" clId="{2B643B65-8584-4C8F-B3EC-30B43D129A61}" dt="2019-04-24T21:56:31.918" v="1735" actId="26606"/>
          <ac:spMkLst>
            <pc:docMk/>
            <pc:sldMk cId="2808723239" sldId="256"/>
            <ac:spMk id="80" creationId="{71B2258F-86CA-4D4D-8270-BC05FCDEBFB3}"/>
          </ac:spMkLst>
        </pc:spChg>
        <pc:spChg chg="add del">
          <ac:chgData name="Jinchang Chen" userId="bdf08ddc82ea3892" providerId="LiveId" clId="{2B643B65-8584-4C8F-B3EC-30B43D129A61}" dt="2019-04-24T21:56:31.840" v="1734" actId="26606"/>
          <ac:spMkLst>
            <pc:docMk/>
            <pc:sldMk cId="2808723239" sldId="256"/>
            <ac:spMk id="85" creationId="{87CC2527-562A-4F69-B487-4371E5B243E7}"/>
          </ac:spMkLst>
        </pc:spChg>
        <pc:spChg chg="add del">
          <ac:chgData name="Jinchang Chen" userId="bdf08ddc82ea3892" providerId="LiveId" clId="{2B643B65-8584-4C8F-B3EC-30B43D129A61}" dt="2019-04-24T21:58:28.980" v="1745" actId="26606"/>
          <ac:spMkLst>
            <pc:docMk/>
            <pc:sldMk cId="2808723239" sldId="256"/>
            <ac:spMk id="94" creationId="{71B2258F-86CA-4D4D-8270-BC05FCDEBFB3}"/>
          </ac:spMkLst>
        </pc:spChg>
        <pc:spChg chg="add del">
          <ac:chgData name="Jinchang Chen" userId="bdf08ddc82ea3892" providerId="LiveId" clId="{2B643B65-8584-4C8F-B3EC-30B43D129A61}" dt="2019-04-24T21:58:28.902" v="1744" actId="26606"/>
          <ac:spMkLst>
            <pc:docMk/>
            <pc:sldMk cId="2808723239" sldId="256"/>
            <ac:spMk id="99" creationId="{87CC2527-562A-4F69-B487-4371E5B243E7}"/>
          </ac:spMkLst>
        </pc:spChg>
        <pc:picChg chg="add mod ord">
          <ac:chgData name="Jinchang Chen" userId="bdf08ddc82ea3892" providerId="LiveId" clId="{2B643B65-8584-4C8F-B3EC-30B43D129A61}" dt="2019-04-24T21:59:09.236" v="1757" actId="1076"/>
          <ac:picMkLst>
            <pc:docMk/>
            <pc:sldMk cId="2808723239" sldId="256"/>
            <ac:picMk id="4" creationId="{9699DD6A-6A4C-40AE-B151-47CA36A83B9A}"/>
          </ac:picMkLst>
        </pc:picChg>
        <pc:picChg chg="del">
          <ac:chgData name="Jinchang Chen" userId="bdf08ddc82ea3892" providerId="LiveId" clId="{2B643B65-8584-4C8F-B3EC-30B43D129A61}" dt="2019-04-24T21:00:08.656" v="0"/>
          <ac:picMkLst>
            <pc:docMk/>
            <pc:sldMk cId="2808723239" sldId="256"/>
            <ac:picMk id="1026" creationId="{FE475EFC-2DF0-4B94-8FA5-27D0B1B89BE3}"/>
          </ac:picMkLst>
        </pc:picChg>
        <pc:cxnChg chg="add del">
          <ac:chgData name="Jinchang Chen" userId="bdf08ddc82ea3892" providerId="LiveId" clId="{2B643B65-8584-4C8F-B3EC-30B43D129A61}" dt="2019-04-24T21:58:59.687" v="1752" actId="26606"/>
          <ac:cxnSpMkLst>
            <pc:docMk/>
            <pc:sldMk cId="2808723239" sldId="256"/>
            <ac:cxnSpMk id="8" creationId="{EA29FC7C-9308-4FDE-8DCA-405668055B0F}"/>
          </ac:cxnSpMkLst>
        </pc:cxnChg>
        <pc:cxnChg chg="add del">
          <ac:chgData name="Jinchang Chen" userId="bdf08ddc82ea3892" providerId="LiveId" clId="{2B643B65-8584-4C8F-B3EC-30B43D129A61}" dt="2019-04-24T21:58:52.187" v="1748" actId="26606"/>
          <ac:cxnSpMkLst>
            <pc:docMk/>
            <pc:sldMk cId="2808723239" sldId="256"/>
            <ac:cxnSpMk id="13" creationId="{EA29FC7C-9308-4FDE-8DCA-405668055B0F}"/>
          </ac:cxnSpMkLst>
        </pc:cxnChg>
        <pc:cxnChg chg="del">
          <ac:chgData name="Jinchang Chen" userId="bdf08ddc82ea3892" providerId="LiveId" clId="{2B643B65-8584-4C8F-B3EC-30B43D129A61}" dt="2019-04-24T21:56:05.789" v="1732" actId="26606"/>
          <ac:cxnSpMkLst>
            <pc:docMk/>
            <pc:sldMk cId="2808723239" sldId="256"/>
            <ac:cxnSpMk id="75" creationId="{38FB9660-F42F-4313-BBC4-47C007FE484C}"/>
          </ac:cxnSpMkLst>
        </pc:cxnChg>
        <pc:cxnChg chg="add del">
          <ac:chgData name="Jinchang Chen" userId="bdf08ddc82ea3892" providerId="LiveId" clId="{2B643B65-8584-4C8F-B3EC-30B43D129A61}" dt="2019-04-24T21:56:31.840" v="1734" actId="26606"/>
          <ac:cxnSpMkLst>
            <pc:docMk/>
            <pc:sldMk cId="2808723239" sldId="256"/>
            <ac:cxnSpMk id="87" creationId="{BCDAEC91-5BCE-4B55-9CC0-43EF94CB734B}"/>
          </ac:cxnSpMkLst>
        </pc:cxnChg>
        <pc:cxnChg chg="add del">
          <ac:chgData name="Jinchang Chen" userId="bdf08ddc82ea3892" providerId="LiveId" clId="{2B643B65-8584-4C8F-B3EC-30B43D129A61}" dt="2019-04-24T21:57:05.495" v="1737" actId="26606"/>
          <ac:cxnSpMkLst>
            <pc:docMk/>
            <pc:sldMk cId="2808723239" sldId="256"/>
            <ac:cxnSpMk id="89" creationId="{E126E481-B945-4179-BD79-05E96E9B29E1}"/>
          </ac:cxnSpMkLst>
        </pc:cxnChg>
        <pc:cxnChg chg="add del">
          <ac:chgData name="Jinchang Chen" userId="bdf08ddc82ea3892" providerId="LiveId" clId="{2B643B65-8584-4C8F-B3EC-30B43D129A61}" dt="2019-04-24T21:58:28.902" v="1744" actId="26606"/>
          <ac:cxnSpMkLst>
            <pc:docMk/>
            <pc:sldMk cId="2808723239" sldId="256"/>
            <ac:cxnSpMk id="101" creationId="{BCDAEC91-5BCE-4B55-9CC0-43EF94CB734B}"/>
          </ac:cxnSpMkLst>
        </pc:cxnChg>
      </pc:sldChg>
      <pc:sldChg chg="modSp">
        <pc:chgData name="Jinchang Chen" userId="bdf08ddc82ea3892" providerId="LiveId" clId="{2B643B65-8584-4C8F-B3EC-30B43D129A61}" dt="2019-04-24T21:05:09.660" v="114" actId="20577"/>
        <pc:sldMkLst>
          <pc:docMk/>
          <pc:sldMk cId="2800135123" sldId="269"/>
        </pc:sldMkLst>
        <pc:spChg chg="mod">
          <ac:chgData name="Jinchang Chen" userId="bdf08ddc82ea3892" providerId="LiveId" clId="{2B643B65-8584-4C8F-B3EC-30B43D129A61}" dt="2019-04-24T21:05:09.660" v="114" actId="20577"/>
          <ac:spMkLst>
            <pc:docMk/>
            <pc:sldMk cId="2800135123" sldId="269"/>
            <ac:spMk id="2" creationId="{41997B5E-F3FB-4F56-BE19-3E6E1FF7819F}"/>
          </ac:spMkLst>
        </pc:spChg>
      </pc:sldChg>
      <pc:sldChg chg="addSp delSp modSp">
        <pc:chgData name="Jinchang Chen" userId="bdf08ddc82ea3892" providerId="LiveId" clId="{2B643B65-8584-4C8F-B3EC-30B43D129A61}" dt="2019-04-24T22:02:19.096" v="1794" actId="14100"/>
        <pc:sldMkLst>
          <pc:docMk/>
          <pc:sldMk cId="3885300874" sldId="279"/>
        </pc:sldMkLst>
        <pc:spChg chg="mod">
          <ac:chgData name="Jinchang Chen" userId="bdf08ddc82ea3892" providerId="LiveId" clId="{2B643B65-8584-4C8F-B3EC-30B43D129A61}" dt="2019-04-24T22:00:38.173" v="1764" actId="14100"/>
          <ac:spMkLst>
            <pc:docMk/>
            <pc:sldMk cId="3885300874" sldId="279"/>
            <ac:spMk id="2" creationId="{AD8CC4DE-55D9-4D65-A01D-EB95D0AA95FF}"/>
          </ac:spMkLst>
        </pc:spChg>
        <pc:spChg chg="mod">
          <ac:chgData name="Jinchang Chen" userId="bdf08ddc82ea3892" providerId="LiveId" clId="{2B643B65-8584-4C8F-B3EC-30B43D129A61}" dt="2019-04-24T22:02:19.096" v="1794" actId="14100"/>
          <ac:spMkLst>
            <pc:docMk/>
            <pc:sldMk cId="3885300874" sldId="279"/>
            <ac:spMk id="3" creationId="{02FBDB07-AB37-4B9B-B95C-9C6903666879}"/>
          </ac:spMkLst>
        </pc:spChg>
        <pc:picChg chg="del">
          <ac:chgData name="Jinchang Chen" userId="bdf08ddc82ea3892" providerId="LiveId" clId="{2B643B65-8584-4C8F-B3EC-30B43D129A61}" dt="2019-04-24T21:00:12.063" v="1"/>
          <ac:picMkLst>
            <pc:docMk/>
            <pc:sldMk cId="3885300874" sldId="279"/>
            <ac:picMk id="4" creationId="{4C56AF1C-9F77-4EE3-8215-16117473982C}"/>
          </ac:picMkLst>
        </pc:picChg>
        <pc:picChg chg="del">
          <ac:chgData name="Jinchang Chen" userId="bdf08ddc82ea3892" providerId="LiveId" clId="{2B643B65-8584-4C8F-B3EC-30B43D129A61}" dt="2019-04-24T22:00:27.827" v="1762" actId="26606"/>
          <ac:picMkLst>
            <pc:docMk/>
            <pc:sldMk cId="3885300874" sldId="279"/>
            <ac:picMk id="89" creationId="{54DDEBDD-D8BD-41A6-8A0D-B00E3768B0F9}"/>
          </ac:picMkLst>
        </pc:picChg>
        <pc:picChg chg="add mod ord">
          <ac:chgData name="Jinchang Chen" userId="bdf08ddc82ea3892" providerId="LiveId" clId="{2B643B65-8584-4C8F-B3EC-30B43D129A61}" dt="2019-04-24T22:00:27.827" v="1762" actId="26606"/>
          <ac:picMkLst>
            <pc:docMk/>
            <pc:sldMk cId="3885300874" sldId="279"/>
            <ac:picMk id="2050" creationId="{881148D1-0D41-40CC-980F-791A8C6715D3}"/>
          </ac:picMkLst>
        </pc:picChg>
      </pc:sldChg>
      <pc:sldChg chg="addSp delSp modSp add mod setBg delDesignElem">
        <pc:chgData name="Jinchang Chen" userId="bdf08ddc82ea3892" providerId="LiveId" clId="{2B643B65-8584-4C8F-B3EC-30B43D129A61}" dt="2019-04-24T22:07:05.600" v="1842" actId="20577"/>
        <pc:sldMkLst>
          <pc:docMk/>
          <pc:sldMk cId="4125319238" sldId="280"/>
        </pc:sldMkLst>
        <pc:spChg chg="mod">
          <ac:chgData name="Jinchang Chen" userId="bdf08ddc82ea3892" providerId="LiveId" clId="{2B643B65-8584-4C8F-B3EC-30B43D129A61}" dt="2019-04-24T22:05:33.446" v="1798" actId="14100"/>
          <ac:spMkLst>
            <pc:docMk/>
            <pc:sldMk cId="4125319238" sldId="280"/>
            <ac:spMk id="2" creationId="{AD8CC4DE-55D9-4D65-A01D-EB95D0AA95FF}"/>
          </ac:spMkLst>
        </pc:spChg>
        <pc:spChg chg="mod ord">
          <ac:chgData name="Jinchang Chen" userId="bdf08ddc82ea3892" providerId="LiveId" clId="{2B643B65-8584-4C8F-B3EC-30B43D129A61}" dt="2019-04-24T22:07:05.600" v="1842" actId="20577"/>
          <ac:spMkLst>
            <pc:docMk/>
            <pc:sldMk cId="4125319238" sldId="280"/>
            <ac:spMk id="3" creationId="{02FBDB07-AB37-4B9B-B95C-9C6903666879}"/>
          </ac:spMkLst>
        </pc:spChg>
        <pc:spChg chg="add">
          <ac:chgData name="Jinchang Chen" userId="bdf08ddc82ea3892" providerId="LiveId" clId="{2B643B65-8584-4C8F-B3EC-30B43D129A61}" dt="2019-04-24T22:05:10.826" v="1796" actId="26606"/>
          <ac:spMkLst>
            <pc:docMk/>
            <pc:sldMk cId="4125319238" sldId="280"/>
            <ac:spMk id="71" creationId="{F56F5174-31D9-4DBB-AAB7-A1FD7BDB1352}"/>
          </ac:spMkLst>
        </pc:spChg>
        <pc:spChg chg="add">
          <ac:chgData name="Jinchang Chen" userId="bdf08ddc82ea3892" providerId="LiveId" clId="{2B643B65-8584-4C8F-B3EC-30B43D129A61}" dt="2019-04-24T22:05:10.826" v="1796" actId="26606"/>
          <ac:spMkLst>
            <pc:docMk/>
            <pc:sldMk cId="4125319238" sldId="280"/>
            <ac:spMk id="75" creationId="{F9A95BEE-6BB1-4A28-A8E6-A34B2E42EF87}"/>
          </ac:spMkLst>
        </pc:spChg>
        <pc:picChg chg="add">
          <ac:chgData name="Jinchang Chen" userId="bdf08ddc82ea3892" providerId="LiveId" clId="{2B643B65-8584-4C8F-B3EC-30B43D129A61}" dt="2019-04-24T22:05:10.826" v="1796" actId="26606"/>
          <ac:picMkLst>
            <pc:docMk/>
            <pc:sldMk cId="4125319238" sldId="280"/>
            <ac:picMk id="73" creationId="{AE113210-7872-481A-ADE6-3A05CCAF5EB2}"/>
          </ac:picMkLst>
        </pc:picChg>
        <pc:picChg chg="del">
          <ac:chgData name="Jinchang Chen" userId="bdf08ddc82ea3892" providerId="LiveId" clId="{2B643B65-8584-4C8F-B3EC-30B43D129A61}" dt="2019-04-24T21:13:05.358" v="410"/>
          <ac:picMkLst>
            <pc:docMk/>
            <pc:sldMk cId="4125319238" sldId="280"/>
            <ac:picMk id="89" creationId="{54DDEBDD-D8BD-41A6-8A0D-B00E3768B0F9}"/>
          </ac:picMkLst>
        </pc:picChg>
        <pc:picChg chg="add mod">
          <ac:chgData name="Jinchang Chen" userId="bdf08ddc82ea3892" providerId="LiveId" clId="{2B643B65-8584-4C8F-B3EC-30B43D129A61}" dt="2019-04-24T22:05:10.826" v="1796" actId="26606"/>
          <ac:picMkLst>
            <pc:docMk/>
            <pc:sldMk cId="4125319238" sldId="280"/>
            <ac:picMk id="3074" creationId="{6956A4F6-3787-4964-AC2D-4C5FC784456F}"/>
          </ac:picMkLst>
        </pc:picChg>
      </pc:sldChg>
      <pc:sldChg chg="addSp delSp modSp add mod setBg delDesignElem">
        <pc:chgData name="Jinchang Chen" userId="bdf08ddc82ea3892" providerId="LiveId" clId="{2B643B65-8584-4C8F-B3EC-30B43D129A61}" dt="2019-04-24T22:09:40.655" v="1856" actId="14100"/>
        <pc:sldMkLst>
          <pc:docMk/>
          <pc:sldMk cId="1348456729" sldId="281"/>
        </pc:sldMkLst>
        <pc:spChg chg="mod">
          <ac:chgData name="Jinchang Chen" userId="bdf08ddc82ea3892" providerId="LiveId" clId="{2B643B65-8584-4C8F-B3EC-30B43D129A61}" dt="2019-04-24T22:09:40.655" v="1856" actId="14100"/>
          <ac:spMkLst>
            <pc:docMk/>
            <pc:sldMk cId="1348456729" sldId="281"/>
            <ac:spMk id="2" creationId="{AD8CC4DE-55D9-4D65-A01D-EB95D0AA95FF}"/>
          </ac:spMkLst>
        </pc:spChg>
        <pc:spChg chg="mod ord">
          <ac:chgData name="Jinchang Chen" userId="bdf08ddc82ea3892" providerId="LiveId" clId="{2B643B65-8584-4C8F-B3EC-30B43D129A61}" dt="2019-04-24T22:09:22.562" v="1854" actId="20577"/>
          <ac:spMkLst>
            <pc:docMk/>
            <pc:sldMk cId="1348456729" sldId="281"/>
            <ac:spMk id="3" creationId="{02FBDB07-AB37-4B9B-B95C-9C6903666879}"/>
          </ac:spMkLst>
        </pc:spChg>
        <pc:picChg chg="del">
          <ac:chgData name="Jinchang Chen" userId="bdf08ddc82ea3892" providerId="LiveId" clId="{2B643B65-8584-4C8F-B3EC-30B43D129A61}" dt="2019-04-24T21:20:22.348" v="688"/>
          <ac:picMkLst>
            <pc:docMk/>
            <pc:sldMk cId="1348456729" sldId="281"/>
            <ac:picMk id="89" creationId="{54DDEBDD-D8BD-41A6-8A0D-B00E3768B0F9}"/>
          </ac:picMkLst>
        </pc:picChg>
        <pc:picChg chg="add mod">
          <ac:chgData name="Jinchang Chen" userId="bdf08ddc82ea3892" providerId="LiveId" clId="{2B643B65-8584-4C8F-B3EC-30B43D129A61}" dt="2019-04-24T22:08:08.910" v="1844" actId="26606"/>
          <ac:picMkLst>
            <pc:docMk/>
            <pc:sldMk cId="1348456729" sldId="281"/>
            <ac:picMk id="4098" creationId="{1C7DD180-5863-4EC5-9CB3-FC19C64942B7}"/>
          </ac:picMkLst>
        </pc:picChg>
        <pc:cxnChg chg="add">
          <ac:chgData name="Jinchang Chen" userId="bdf08ddc82ea3892" providerId="LiveId" clId="{2B643B65-8584-4C8F-B3EC-30B43D129A61}" dt="2019-04-24T22:08:08.910" v="1844" actId="26606"/>
          <ac:cxnSpMkLst>
            <pc:docMk/>
            <pc:sldMk cId="1348456729" sldId="281"/>
            <ac:cxnSpMk id="71" creationId="{A7F400EE-A8A5-48AF-B4D6-291B52C6F0B0}"/>
          </ac:cxnSpMkLst>
        </pc:cxnChg>
      </pc:sldChg>
      <pc:sldChg chg="addSp delSp modSp add mod setBg delDesignElem">
        <pc:chgData name="Jinchang Chen" userId="bdf08ddc82ea3892" providerId="LiveId" clId="{2B643B65-8584-4C8F-B3EC-30B43D129A61}" dt="2019-04-24T22:14:53.768" v="1890" actId="1076"/>
        <pc:sldMkLst>
          <pc:docMk/>
          <pc:sldMk cId="1927209843" sldId="282"/>
        </pc:sldMkLst>
        <pc:spChg chg="mod">
          <ac:chgData name="Jinchang Chen" userId="bdf08ddc82ea3892" providerId="LiveId" clId="{2B643B65-8584-4C8F-B3EC-30B43D129A61}" dt="2019-04-24T22:14:53.768" v="1890" actId="1076"/>
          <ac:spMkLst>
            <pc:docMk/>
            <pc:sldMk cId="1927209843" sldId="282"/>
            <ac:spMk id="2" creationId="{AD8CC4DE-55D9-4D65-A01D-EB95D0AA95FF}"/>
          </ac:spMkLst>
        </pc:spChg>
        <pc:spChg chg="mod ord">
          <ac:chgData name="Jinchang Chen" userId="bdf08ddc82ea3892" providerId="LiveId" clId="{2B643B65-8584-4C8F-B3EC-30B43D129A61}" dt="2019-04-24T22:14:52.190" v="1889" actId="1076"/>
          <ac:spMkLst>
            <pc:docMk/>
            <pc:sldMk cId="1927209843" sldId="282"/>
            <ac:spMk id="3" creationId="{02FBDB07-AB37-4B9B-B95C-9C6903666879}"/>
          </ac:spMkLst>
        </pc:spChg>
        <pc:spChg chg="add del">
          <ac:chgData name="Jinchang Chen" userId="bdf08ddc82ea3892" providerId="LiveId" clId="{2B643B65-8584-4C8F-B3EC-30B43D129A61}" dt="2019-04-24T22:12:01.607" v="1859" actId="26606"/>
          <ac:spMkLst>
            <pc:docMk/>
            <pc:sldMk cId="1927209843" sldId="282"/>
            <ac:spMk id="71" creationId="{4038CB10-1F5C-4D54-9DF7-12586DE5B007}"/>
          </ac:spMkLst>
        </pc:spChg>
        <pc:spChg chg="add del">
          <ac:chgData name="Jinchang Chen" userId="bdf08ddc82ea3892" providerId="LiveId" clId="{2B643B65-8584-4C8F-B3EC-30B43D129A61}" dt="2019-04-24T22:12:01.607" v="1859" actId="26606"/>
          <ac:spMkLst>
            <pc:docMk/>
            <pc:sldMk cId="1927209843" sldId="282"/>
            <ac:spMk id="73" creationId="{73ED6512-6858-4552-B699-9A97FE9A4EA2}"/>
          </ac:spMkLst>
        </pc:spChg>
        <pc:spChg chg="add del">
          <ac:chgData name="Jinchang Chen" userId="bdf08ddc82ea3892" providerId="LiveId" clId="{2B643B65-8584-4C8F-B3EC-30B43D129A61}" dt="2019-04-24T22:13:33.027" v="1875" actId="26606"/>
          <ac:spMkLst>
            <pc:docMk/>
            <pc:sldMk cId="1927209843" sldId="282"/>
            <ac:spMk id="5124" creationId="{C607803A-4E99-444E-94F7-8785CDDF5849}"/>
          </ac:spMkLst>
        </pc:spChg>
        <pc:spChg chg="add del">
          <ac:chgData name="Jinchang Chen" userId="bdf08ddc82ea3892" providerId="LiveId" clId="{2B643B65-8584-4C8F-B3EC-30B43D129A61}" dt="2019-04-24T22:13:33.027" v="1875" actId="26606"/>
          <ac:spMkLst>
            <pc:docMk/>
            <pc:sldMk cId="1927209843" sldId="282"/>
            <ac:spMk id="5125" creationId="{2989BE6A-C309-418E-8ADD-1616A980570D}"/>
          </ac:spMkLst>
        </pc:spChg>
        <pc:picChg chg="add mod">
          <ac:chgData name="Jinchang Chen" userId="bdf08ddc82ea3892" providerId="LiveId" clId="{2B643B65-8584-4C8F-B3EC-30B43D129A61}" dt="2019-04-24T22:13:55.103" v="1878" actId="14100"/>
          <ac:picMkLst>
            <pc:docMk/>
            <pc:sldMk cId="1927209843" sldId="282"/>
            <ac:picMk id="4" creationId="{3D616766-CEEA-47C5-97DE-046D995F6BC4}"/>
          </ac:picMkLst>
        </pc:picChg>
        <pc:picChg chg="del">
          <ac:chgData name="Jinchang Chen" userId="bdf08ddc82ea3892" providerId="LiveId" clId="{2B643B65-8584-4C8F-B3EC-30B43D129A61}" dt="2019-04-24T21:20:23.317" v="690"/>
          <ac:picMkLst>
            <pc:docMk/>
            <pc:sldMk cId="1927209843" sldId="282"/>
            <ac:picMk id="89" creationId="{54DDEBDD-D8BD-41A6-8A0D-B00E3768B0F9}"/>
          </ac:picMkLst>
        </pc:picChg>
        <pc:picChg chg="add del mod">
          <ac:chgData name="Jinchang Chen" userId="bdf08ddc82ea3892" providerId="LiveId" clId="{2B643B65-8584-4C8F-B3EC-30B43D129A61}" dt="2019-04-24T22:13:21.760" v="1874"/>
          <ac:picMkLst>
            <pc:docMk/>
            <pc:sldMk cId="1927209843" sldId="282"/>
            <ac:picMk id="5122" creationId="{B45E0C45-607B-41FD-B667-277337954A08}"/>
          </ac:picMkLst>
        </pc:picChg>
      </pc:sldChg>
      <pc:sldChg chg="addSp modSp add mod setBg">
        <pc:chgData name="Jinchang Chen" userId="bdf08ddc82ea3892" providerId="LiveId" clId="{2B643B65-8584-4C8F-B3EC-30B43D129A61}" dt="2019-04-24T22:22:35.355" v="1958" actId="20577"/>
        <pc:sldMkLst>
          <pc:docMk/>
          <pc:sldMk cId="154066506" sldId="283"/>
        </pc:sldMkLst>
        <pc:spChg chg="mod">
          <ac:chgData name="Jinchang Chen" userId="bdf08ddc82ea3892" providerId="LiveId" clId="{2B643B65-8584-4C8F-B3EC-30B43D129A61}" dt="2019-04-24T22:19:29.344" v="1895" actId="14100"/>
          <ac:spMkLst>
            <pc:docMk/>
            <pc:sldMk cId="154066506" sldId="283"/>
            <ac:spMk id="2" creationId="{AD8CC4DE-55D9-4D65-A01D-EB95D0AA95FF}"/>
          </ac:spMkLst>
        </pc:spChg>
        <pc:spChg chg="mod ord">
          <ac:chgData name="Jinchang Chen" userId="bdf08ddc82ea3892" providerId="LiveId" clId="{2B643B65-8584-4C8F-B3EC-30B43D129A61}" dt="2019-04-24T22:22:35.355" v="1958" actId="20577"/>
          <ac:spMkLst>
            <pc:docMk/>
            <pc:sldMk cId="154066506" sldId="283"/>
            <ac:spMk id="3" creationId="{02FBDB07-AB37-4B9B-B95C-9C6903666879}"/>
          </ac:spMkLst>
        </pc:spChg>
        <pc:picChg chg="add mod">
          <ac:chgData name="Jinchang Chen" userId="bdf08ddc82ea3892" providerId="LiveId" clId="{2B643B65-8584-4C8F-B3EC-30B43D129A61}" dt="2019-04-24T22:19:08.579" v="1892" actId="26606"/>
          <ac:picMkLst>
            <pc:docMk/>
            <pc:sldMk cId="154066506" sldId="283"/>
            <ac:picMk id="6146" creationId="{B2B54FBB-0A86-4F40-9B5F-62DF4510E328}"/>
          </ac:picMkLst>
        </pc:picChg>
        <pc:cxnChg chg="add">
          <ac:chgData name="Jinchang Chen" userId="bdf08ddc82ea3892" providerId="LiveId" clId="{2B643B65-8584-4C8F-B3EC-30B43D129A61}" dt="2019-04-24T22:19:08.579" v="1892" actId="26606"/>
          <ac:cxnSpMkLst>
            <pc:docMk/>
            <pc:sldMk cId="154066506" sldId="283"/>
            <ac:cxnSpMk id="71" creationId="{39B7FDC9-F0CE-43A7-9F2A-83DD09DC3453}"/>
          </ac:cxnSpMkLst>
        </pc:cxnChg>
      </pc:sldChg>
      <pc:sldChg chg="delSp del">
        <pc:chgData name="Jinchang Chen" userId="bdf08ddc82ea3892" providerId="LiveId" clId="{2B643B65-8584-4C8F-B3EC-30B43D129A61}" dt="2019-04-24T21:12:57.466" v="405" actId="2696"/>
        <pc:sldMkLst>
          <pc:docMk/>
          <pc:sldMk cId="4192675964" sldId="286"/>
        </pc:sldMkLst>
        <pc:picChg chg="del">
          <ac:chgData name="Jinchang Chen" userId="bdf08ddc82ea3892" providerId="LiveId" clId="{2B643B65-8584-4C8F-B3EC-30B43D129A61}" dt="2019-04-24T21:00:15.501" v="2"/>
          <ac:picMkLst>
            <pc:docMk/>
            <pc:sldMk cId="4192675964" sldId="286"/>
            <ac:picMk id="3074" creationId="{5AC93CA4-7CC6-4DC1-A657-CD6C117BFD03}"/>
          </ac:picMkLst>
        </pc:picChg>
      </pc:sldChg>
      <pc:sldChg chg="delSp del">
        <pc:chgData name="Jinchang Chen" userId="bdf08ddc82ea3892" providerId="LiveId" clId="{2B643B65-8584-4C8F-B3EC-30B43D129A61}" dt="2019-04-24T21:13:00.154" v="408" actId="2696"/>
        <pc:sldMkLst>
          <pc:docMk/>
          <pc:sldMk cId="1529762844" sldId="287"/>
        </pc:sldMkLst>
        <pc:picChg chg="del">
          <ac:chgData name="Jinchang Chen" userId="bdf08ddc82ea3892" providerId="LiveId" clId="{2B643B65-8584-4C8F-B3EC-30B43D129A61}" dt="2019-04-24T21:00:35.645" v="5"/>
          <ac:picMkLst>
            <pc:docMk/>
            <pc:sldMk cId="1529762844" sldId="287"/>
            <ac:picMk id="2" creationId="{7D56BF8A-9EBF-4354-BEB5-6F4C835826D3}"/>
          </ac:picMkLst>
        </pc:picChg>
      </pc:sldChg>
      <pc:sldChg chg="delSp del">
        <pc:chgData name="Jinchang Chen" userId="bdf08ddc82ea3892" providerId="LiveId" clId="{2B643B65-8584-4C8F-B3EC-30B43D129A61}" dt="2019-04-24T21:12:58.295" v="406" actId="2696"/>
        <pc:sldMkLst>
          <pc:docMk/>
          <pc:sldMk cId="533391402" sldId="288"/>
        </pc:sldMkLst>
        <pc:picChg chg="del">
          <ac:chgData name="Jinchang Chen" userId="bdf08ddc82ea3892" providerId="LiveId" clId="{2B643B65-8584-4C8F-B3EC-30B43D129A61}" dt="2019-04-24T21:00:19.627" v="3"/>
          <ac:picMkLst>
            <pc:docMk/>
            <pc:sldMk cId="533391402" sldId="288"/>
            <ac:picMk id="4098" creationId="{8C3D903C-1C89-4F4D-8C21-DE4D3ACD9EDE}"/>
          </ac:picMkLst>
        </pc:picChg>
      </pc:sldChg>
      <pc:sldChg chg="delSp del">
        <pc:chgData name="Jinchang Chen" userId="bdf08ddc82ea3892" providerId="LiveId" clId="{2B643B65-8584-4C8F-B3EC-30B43D129A61}" dt="2019-04-24T21:12:59.263" v="407" actId="2696"/>
        <pc:sldMkLst>
          <pc:docMk/>
          <pc:sldMk cId="1882952211" sldId="289"/>
        </pc:sldMkLst>
        <pc:picChg chg="del">
          <ac:chgData name="Jinchang Chen" userId="bdf08ddc82ea3892" providerId="LiveId" clId="{2B643B65-8584-4C8F-B3EC-30B43D129A61}" dt="2019-04-24T21:00:27.362" v="4"/>
          <ac:picMkLst>
            <pc:docMk/>
            <pc:sldMk cId="1882952211" sldId="289"/>
            <ac:picMk id="5122" creationId="{75DD7192-DE0D-4235-A294-2ECB755BCC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churchplantmedia-cms/origin_church_rocklin_ca/mature-church-tv.jpg">
            <a:extLst>
              <a:ext uri="{FF2B5EF4-FFF2-40B4-BE49-F238E27FC236}">
                <a16:creationId xmlns:a16="http://schemas.microsoft.com/office/drawing/2014/main" id="{9699DD6A-6A4C-40AE-B151-47CA36A83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90499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270000"/>
            <a:ext cx="10721975" cy="3564869"/>
          </a:xfrm>
        </p:spPr>
        <p:txBody>
          <a:bodyPr>
            <a:normAutofit/>
          </a:bodyPr>
          <a:lstStyle/>
          <a:p>
            <a:pPr algn="l"/>
            <a:r>
              <a:rPr lang="zh-TW" altLang="en-US" sz="11500" b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LiSu" panose="02010509060101010101" pitchFamily="49" charset="-122"/>
                <a:ea typeface="LiSu" panose="02010509060101010101" pitchFamily="49" charset="-122"/>
              </a:rPr>
              <a:t>建立成熟的教會</a:t>
            </a:r>
            <a:endParaRPr lang="en-US" sz="11500" b="1" dirty="0">
              <a:ln w="22225">
                <a:solidFill>
                  <a:schemeClr val="tx1"/>
                </a:solidFill>
                <a:miter lim="800000"/>
              </a:ln>
              <a:noFill/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914902"/>
            <a:ext cx="10261600" cy="1202995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>
                <a:ea typeface="FangSong" panose="02010609060101010101" pitchFamily="49" charset="-122"/>
              </a:rPr>
              <a:t>Build A Mature Church</a:t>
            </a:r>
          </a:p>
          <a:p>
            <a:pPr algn="l"/>
            <a:r>
              <a:rPr lang="zh-TW" altLang="en-US" sz="3600" b="1" dirty="0">
                <a:latin typeface="LiSu" panose="02010509060101010101" pitchFamily="49" charset="-122"/>
                <a:ea typeface="LiSu" panose="02010509060101010101" pitchFamily="49" charset="-122"/>
              </a:rPr>
              <a:t>弗</a:t>
            </a:r>
            <a:r>
              <a:rPr lang="en-US" sz="3600" b="1" dirty="0">
                <a:ea typeface="FangSong" panose="02010609060101010101" pitchFamily="49" charset="-122"/>
              </a:rPr>
              <a:t>Eph 4:1-16</a:t>
            </a:r>
          </a:p>
        </p:txBody>
      </p:sp>
    </p:spTree>
    <p:extLst>
      <p:ext uri="{BB962C8B-B14F-4D97-AF65-F5344CB8AC3E}">
        <p14:creationId xmlns:p14="http://schemas.microsoft.com/office/powerpoint/2010/main" val="280872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w-up man in diaper cartoon">
            <a:extLst>
              <a:ext uri="{FF2B5EF4-FFF2-40B4-BE49-F238E27FC236}">
                <a16:creationId xmlns:a16="http://schemas.microsoft.com/office/drawing/2014/main" id="{008F766D-CD3D-4B6A-A5AD-B8AD704DF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-1" b="11531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ph 4:1-16">
            <a:extLst>
              <a:ext uri="{FF2B5EF4-FFF2-40B4-BE49-F238E27FC236}">
                <a16:creationId xmlns:a16="http://schemas.microsoft.com/office/drawing/2014/main" id="{881148D1-0D41-40CC-980F-791A8C671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r="22544" b="-2"/>
          <a:stretch/>
        </p:blipFill>
        <p:spPr bwMode="auto">
          <a:xfrm>
            <a:off x="3306519" y="1587"/>
            <a:ext cx="4846882" cy="6856413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4" y="485775"/>
            <a:ext cx="3824149" cy="571976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教會合一有序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Church Is United and in Order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101" y="485774"/>
            <a:ext cx="3960795" cy="5719763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行事為人當與蒙召的恩相稱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/>
              <a:t>Walk in a manner worthy of the calling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竭力保守聖靈里的合一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  </a:t>
            </a:r>
            <a:r>
              <a:rPr lang="en-US" altLang="zh-TW" sz="3600" dirty="0"/>
              <a:t>Be diligent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/>
              <a:t>   preserve the unity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/>
              <a:t>   in the Spirit</a:t>
            </a:r>
          </a:p>
        </p:txBody>
      </p:sp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945" y="802955"/>
            <a:ext cx="5793095" cy="1454051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七重合一</a:t>
            </a:r>
            <a:br>
              <a:rPr lang="en-US" altLang="zh-TW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Sevenfold Of Oneness</a:t>
            </a:r>
            <a:endParaRPr lang="en-US" sz="40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seven biblical chinese">
            <a:extLst>
              <a:ext uri="{FF2B5EF4-FFF2-40B4-BE49-F238E27FC236}">
                <a16:creationId xmlns:a16="http://schemas.microsoft.com/office/drawing/2014/main" id="{6956A4F6-3787-4964-AC2D-4C5FC784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23" y="2415756"/>
            <a:ext cx="7016621" cy="3639289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同一身體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同一聖靈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同一盼望</a:t>
            </a:r>
            <a:b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200" dirty="0">
                <a:solidFill>
                  <a:srgbClr val="000000"/>
                </a:solidFill>
              </a:rPr>
              <a:t>One Body, One Spirit, One Hope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一主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一信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一洗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0000"/>
                </a:solidFill>
              </a:rPr>
              <a:t> </a:t>
            </a:r>
            <a:r>
              <a:rPr lang="en-US" altLang="zh-TW" sz="3200" dirty="0">
                <a:solidFill>
                  <a:srgbClr val="000000"/>
                </a:solidFill>
              </a:rPr>
              <a:t>One Lord, One Faith, One Baptism</a:t>
            </a:r>
            <a:endParaRPr lang="en-US" altLang="zh-TW" sz="32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一神 </a:t>
            </a:r>
            <a:r>
              <a:rPr lang="en-US" altLang="zh-TW" sz="3200" dirty="0">
                <a:solidFill>
                  <a:srgbClr val="000000"/>
                </a:solidFill>
              </a:rPr>
              <a:t>One God</a:t>
            </a:r>
            <a:r>
              <a:rPr lang="zh-TW" altLang="en-US" sz="32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31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7226570" cy="1286160"/>
          </a:xfrm>
        </p:spPr>
        <p:txBody>
          <a:bodyPr anchor="b">
            <a:no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信徒各盡其能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Each Exercises One’s Own Gifts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4098" name="Picture 2" descr="Image result for spiritual gifts">
            <a:extLst>
              <a:ext uri="{FF2B5EF4-FFF2-40B4-BE49-F238E27FC236}">
                <a16:creationId xmlns:a16="http://schemas.microsoft.com/office/drawing/2014/main" id="{1C7DD180-5863-4EC5-9CB3-FC19C6494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685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150369" cy="3785419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每個信徒都有恩賜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但沒有一個信徒具備所有恩賜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/>
              <a:t>Gifts are given to each believer, but none possesses all the gifts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缺一不可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彼此依賴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 </a:t>
            </a:r>
            <a:r>
              <a:rPr lang="en-US" altLang="zh-TW" sz="3600" dirty="0"/>
              <a:t>Each is needed, and all rely on 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/>
              <a:t>  another</a:t>
            </a:r>
          </a:p>
        </p:txBody>
      </p:sp>
    </p:spTree>
    <p:extLst>
      <p:ext uri="{BB962C8B-B14F-4D97-AF65-F5344CB8AC3E}">
        <p14:creationId xmlns:p14="http://schemas.microsoft.com/office/powerpoint/2010/main" val="134845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600867"/>
            <a:ext cx="4176712" cy="2287588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眾人追求成長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All Desire Spiritual Growth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576" y="467518"/>
            <a:ext cx="7181850" cy="2554287"/>
          </a:xfrm>
        </p:spPr>
        <p:txBody>
          <a:bodyPr anchor="ctr"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教會當有屬靈風氣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/>
              <a:t>Promote the Spiritual Atmosphere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聯於基督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共同成長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/>
              <a:t>Grow up into Christ, each and all together</a:t>
            </a:r>
          </a:p>
        </p:txBody>
      </p:sp>
      <p:pic>
        <p:nvPicPr>
          <p:cNvPr id="4" name="Picture 4" descr="Image result for spiritual growth">
            <a:extLst>
              <a:ext uri="{FF2B5EF4-FFF2-40B4-BE49-F238E27FC236}">
                <a16:creationId xmlns:a16="http://schemas.microsoft.com/office/drawing/2014/main" id="{3D616766-CEEA-47C5-97DE-046D995F6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 bwMode="auto">
          <a:xfrm>
            <a:off x="-9168" y="3428999"/>
            <a:ext cx="12201168" cy="3427413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0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714379"/>
            <a:ext cx="10588434" cy="1326367"/>
          </a:xfrm>
        </p:spPr>
        <p:txBody>
          <a:bodyPr anchor="b">
            <a:no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四種基督徒品德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Four Kinds of Christian Virtues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Christian virtues">
            <a:extLst>
              <a:ext uri="{FF2B5EF4-FFF2-40B4-BE49-F238E27FC236}">
                <a16:creationId xmlns:a16="http://schemas.microsoft.com/office/drawing/2014/main" id="{B2B54FBB-0A86-4F40-9B5F-62DF4510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206" y="2811104"/>
            <a:ext cx="2928114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419360"/>
            <a:ext cx="6976534" cy="4133833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謙卑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欣賞別人的長處      </a:t>
            </a:r>
            <a:r>
              <a:rPr lang="en-US" altLang="zh-TW" sz="3600" dirty="0"/>
              <a:t>Humility: </a:t>
            </a:r>
            <a:r>
              <a:rPr lang="en-US" altLang="zh-TW" sz="3600" dirty="0">
                <a:ea typeface="LiSu" panose="02010509060101010101" pitchFamily="49" charset="-122"/>
              </a:rPr>
              <a:t>appreciate others’ gifts </a:t>
            </a:r>
            <a:endParaRPr lang="en-US" altLang="zh-TW" sz="3600" dirty="0"/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溫柔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內心平和          </a:t>
            </a:r>
            <a:r>
              <a:rPr lang="en-US" altLang="zh-TW" sz="3600" dirty="0"/>
              <a:t>Gentleness: peace in the heart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忍耐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接納他人不同     </a:t>
            </a:r>
            <a:r>
              <a:rPr lang="en-US" altLang="zh-TW" sz="3600" dirty="0"/>
              <a:t>Patience: </a:t>
            </a:r>
            <a:r>
              <a:rPr lang="en-US" altLang="zh-TW" sz="3600" dirty="0">
                <a:ea typeface="LiSu" panose="02010509060101010101" pitchFamily="49" charset="-122"/>
              </a:rPr>
              <a:t>accept others’ difference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寬容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允許他人成長      </a:t>
            </a:r>
            <a:r>
              <a:rPr lang="en-US" altLang="zh-TW" sz="3600" dirty="0"/>
              <a:t>Tolerance: </a:t>
            </a:r>
            <a:r>
              <a:rPr lang="en-US" altLang="zh-TW" sz="3600" dirty="0">
                <a:ea typeface="LiSu" panose="02010509060101010101" pitchFamily="49" charset="-122"/>
              </a:rPr>
              <a:t>allow others to grow</a:t>
            </a:r>
          </a:p>
        </p:txBody>
      </p:sp>
    </p:spTree>
    <p:extLst>
      <p:ext uri="{BB962C8B-B14F-4D97-AF65-F5344CB8AC3E}">
        <p14:creationId xmlns:p14="http://schemas.microsoft.com/office/powerpoint/2010/main" val="1540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88" y="2064738"/>
            <a:ext cx="8602824" cy="2728523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滿有基督長成的身量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4800" dirty="0"/>
              <a:t>Growing Into the Fullness of Christ!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建立成熟的教會</vt:lpstr>
      <vt:lpstr>PowerPoint Presentation</vt:lpstr>
      <vt:lpstr>教會合一有序 Church Is United and in Order</vt:lpstr>
      <vt:lpstr>七重合一 Sevenfold Of Oneness</vt:lpstr>
      <vt:lpstr>信徒各盡其能 Each Exercises One’s Own Gifts</vt:lpstr>
      <vt:lpstr>眾人追求成長 All Desire Spiritual Growth</vt:lpstr>
      <vt:lpstr>四種基督徒品德 Four Kinds of Christian Virtues</vt:lpstr>
      <vt:lpstr>滿有基督長成的身量! Growing Into the Fullness of Christ!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建立成熟的教會</dc:title>
  <dc:creator>Jinchang Chen</dc:creator>
  <cp:lastModifiedBy>Becky Kwan</cp:lastModifiedBy>
  <cp:revision>11</cp:revision>
  <dcterms:created xsi:type="dcterms:W3CDTF">2019-04-24T21:59:03Z</dcterms:created>
  <dcterms:modified xsi:type="dcterms:W3CDTF">2019-04-25T04:01:38Z</dcterms:modified>
</cp:coreProperties>
</file>