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78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690BF-06EF-9440-A11F-ED526483EC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9558" y="984136"/>
            <a:ext cx="3843396" cy="3096862"/>
          </a:xfrm>
          <a:ln w="101600" cap="rnd" cmpd="tri">
            <a:noFill/>
          </a:ln>
        </p:spPr>
        <p:txBody>
          <a:bodyPr anchor="ctr" anchorCtr="0">
            <a:normAutofit/>
          </a:bodyPr>
          <a:lstStyle/>
          <a:p>
            <a:pPr algn="ctr"/>
            <a:r>
              <a:rPr lang="en-US" b="1" dirty="0">
                <a:latin typeface="Georgia" panose="02040502050405020303" pitchFamily="18" charset="0"/>
              </a:rPr>
              <a:t>Missions, Jesus</a:t>
            </a:r>
            <a:r>
              <a:rPr lang="en-US" altLang="zh-CN" b="1" dirty="0">
                <a:latin typeface="Georgia" panose="02040502050405020303" pitchFamily="18" charset="0"/>
              </a:rPr>
              <a:t>,</a:t>
            </a:r>
            <a:r>
              <a:rPr lang="en-US" b="1" dirty="0">
                <a:latin typeface="Georgia" panose="02040502050405020303" pitchFamily="18" charset="0"/>
              </a:rPr>
              <a:t> </a:t>
            </a:r>
            <a:br>
              <a:rPr lang="en-US" b="1" dirty="0">
                <a:latin typeface="Georgia" panose="02040502050405020303" pitchFamily="18" charset="0"/>
              </a:rPr>
            </a:br>
            <a:r>
              <a:rPr lang="en-US" b="1" dirty="0">
                <a:latin typeface="Georgia" panose="02040502050405020303" pitchFamily="18" charset="0"/>
              </a:rPr>
              <a:t>and You</a:t>
            </a:r>
            <a:r>
              <a:rPr lang="en-US" altLang="zh-CN" b="1" dirty="0">
                <a:latin typeface="Georgia" panose="02040502050405020303" pitchFamily="18" charset="0"/>
              </a:rPr>
              <a:t>.</a:t>
            </a:r>
            <a:r>
              <a:rPr lang="en-US" b="1" dirty="0">
                <a:latin typeface="Georgia" panose="02040502050405020303" pitchFamily="18" charset="0"/>
              </a:rPr>
              <a:t> </a:t>
            </a:r>
            <a:endParaRPr lang="en-US" dirty="0">
              <a:latin typeface="Songti TC" panose="02010600040101010101" pitchFamily="2" charset="-120"/>
              <a:ea typeface="Songti TC" panose="02010600040101010101" pitchFamily="2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D94FC-7501-1D44-B61A-85DB22B43D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0630" y="4633503"/>
            <a:ext cx="3843396" cy="1240361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Mark </a:t>
            </a:r>
            <a:r>
              <a:rPr lang="zh-TW" altLang="en-US" sz="2400" dirty="0"/>
              <a:t>可</a:t>
            </a:r>
            <a:r>
              <a:rPr lang="en-US" sz="2400" dirty="0"/>
              <a:t>6:30-44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3DB59F-0F50-4D48-AEB5-3A6836BE6799}"/>
              </a:ext>
            </a:extLst>
          </p:cNvPr>
          <p:cNvSpPr txBox="1"/>
          <p:nvPr/>
        </p:nvSpPr>
        <p:spPr>
          <a:xfrm>
            <a:off x="10234232" y="5873864"/>
            <a:ext cx="1957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Songti TC" panose="02010600040101010101" pitchFamily="2" charset="-120"/>
                <a:ea typeface="Songti TC" panose="02010600040101010101" pitchFamily="2" charset="-120"/>
              </a:rPr>
              <a:t>Tracy</a:t>
            </a:r>
            <a:r>
              <a:rPr lang="zh-CN" altLang="en-US" sz="2000" dirty="0">
                <a:latin typeface="Songti TC" panose="02010600040101010101" pitchFamily="2" charset="-120"/>
                <a:ea typeface="Songti TC" panose="02010600040101010101" pitchFamily="2" charset="-120"/>
              </a:rPr>
              <a:t> </a:t>
            </a:r>
            <a:r>
              <a:rPr lang="en-US" altLang="zh-CN" sz="2000" dirty="0">
                <a:latin typeface="Songti TC" panose="02010600040101010101" pitchFamily="2" charset="-120"/>
                <a:ea typeface="Songti TC" panose="02010600040101010101" pitchFamily="2" charset="-120"/>
              </a:rPr>
              <a:t>Tung</a:t>
            </a:r>
          </a:p>
          <a:p>
            <a:r>
              <a:rPr lang="zh-TW" altLang="en-US" sz="2000" dirty="0">
                <a:latin typeface="Songti TC" panose="02010600040101010101" pitchFamily="2" charset="-120"/>
                <a:ea typeface="Songti TC" panose="02010600040101010101" pitchFamily="2" charset="-120"/>
              </a:rPr>
              <a:t>董蓉</a:t>
            </a:r>
            <a:endParaRPr lang="en-US" altLang="zh-CN" sz="2000" dirty="0">
              <a:latin typeface="Songti TC" panose="02010600040101010101" pitchFamily="2" charset="-120"/>
              <a:ea typeface="Songti TC" panose="02010600040101010101" pitchFamily="2" charset="-12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D79AEC6-E4F1-C947-9029-A90EE09BD24D}"/>
              </a:ext>
            </a:extLst>
          </p:cNvPr>
          <p:cNvSpPr txBox="1">
            <a:spLocks/>
          </p:cNvSpPr>
          <p:nvPr/>
        </p:nvSpPr>
        <p:spPr>
          <a:xfrm>
            <a:off x="6574590" y="984136"/>
            <a:ext cx="3843396" cy="3096862"/>
          </a:xfrm>
          <a:prstGeom prst="rect">
            <a:avLst/>
          </a:prstGeom>
          <a:ln w="101600" cap="rnd" cmpd="tri">
            <a:noFill/>
          </a:ln>
        </p:spPr>
        <p:txBody>
          <a:bodyPr vert="horz" lIns="91440" tIns="45720" rIns="91440" bIns="45720" rtlCol="0" anchor="ctr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b="1" dirty="0">
                <a:latin typeface="Georgia" panose="02040502050405020303" pitchFamily="18" charset="0"/>
              </a:rPr>
              <a:t>宣教</a:t>
            </a:r>
            <a:r>
              <a:rPr lang="en-US" altLang="zh-CN" b="1" dirty="0">
                <a:latin typeface="Georgia" panose="02040502050405020303" pitchFamily="18" charset="0"/>
              </a:rPr>
              <a:t>,</a:t>
            </a:r>
            <a:endParaRPr lang="zh-CN" altLang="en-US" b="1" dirty="0">
              <a:latin typeface="Georgia" panose="02040502050405020303" pitchFamily="18" charset="0"/>
            </a:endParaRPr>
          </a:p>
          <a:p>
            <a:pPr algn="ctr"/>
            <a:r>
              <a:rPr lang="zh-TW" altLang="en-US" b="1" dirty="0">
                <a:latin typeface="Georgia" panose="02040502050405020303" pitchFamily="18" charset="0"/>
              </a:rPr>
              <a:t>耶穌</a:t>
            </a:r>
            <a:r>
              <a:rPr lang="en-US" altLang="zh-CN" b="1" dirty="0">
                <a:latin typeface="Georgia" panose="02040502050405020303" pitchFamily="18" charset="0"/>
              </a:rPr>
              <a:t>,</a:t>
            </a:r>
            <a:endParaRPr lang="zh-CN" altLang="en-US" b="1" dirty="0">
              <a:latin typeface="Georgia" panose="02040502050405020303" pitchFamily="18" charset="0"/>
            </a:endParaRPr>
          </a:p>
          <a:p>
            <a:pPr algn="ctr"/>
            <a:r>
              <a:rPr lang="zh-TW" altLang="en-US" b="1" dirty="0">
                <a:latin typeface="Georgia" panose="02040502050405020303" pitchFamily="18" charset="0"/>
              </a:rPr>
              <a:t>與你</a:t>
            </a:r>
            <a:r>
              <a:rPr lang="en-US" altLang="zh-CN" b="1" dirty="0">
                <a:latin typeface="Georgia" panose="02040502050405020303" pitchFamily="18" charset="0"/>
              </a:rPr>
              <a:t>.</a:t>
            </a:r>
            <a:endParaRPr lang="zh-CN" altLang="en-US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68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1EA4338-FC8E-7348-98A8-6B8C397B7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597810"/>
            <a:ext cx="8915399" cy="2262781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What does God want to do? </a:t>
            </a:r>
            <a:br>
              <a:rPr lang="en-US" sz="4400" b="1" dirty="0"/>
            </a:br>
            <a:r>
              <a:rPr lang="zh-TW" altLang="en-US" sz="4400" b="1" dirty="0"/>
              <a:t>上帝想要做什麼？</a:t>
            </a:r>
            <a:endParaRPr lang="en-US" sz="4400" b="1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7765E83-4A22-424A-A7CF-92BA33F40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434268"/>
            <a:ext cx="8915399" cy="1854424"/>
          </a:xfrm>
        </p:spPr>
        <p:txBody>
          <a:bodyPr>
            <a:normAutofit/>
          </a:bodyPr>
          <a:lstStyle/>
          <a:p>
            <a:r>
              <a:rPr lang="en-US" sz="3200" b="1" dirty="0"/>
              <a:t>Our ministry should be motivated by compassion for the lost. </a:t>
            </a:r>
            <a:br>
              <a:rPr lang="en-US" sz="3200" b="1" dirty="0"/>
            </a:br>
            <a:r>
              <a:rPr lang="zh-TW" altLang="en-US" sz="3200" b="1" dirty="0"/>
              <a:t>我們的服事應以憐憫失喪者為動力</a:t>
            </a:r>
          </a:p>
        </p:txBody>
      </p:sp>
    </p:spTree>
    <p:extLst>
      <p:ext uri="{BB962C8B-B14F-4D97-AF65-F5344CB8AC3E}">
        <p14:creationId xmlns:p14="http://schemas.microsoft.com/office/powerpoint/2010/main" val="331800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>
            <a:extLst>
              <a:ext uri="{FF2B5EF4-FFF2-40B4-BE49-F238E27FC236}">
                <a16:creationId xmlns:a16="http://schemas.microsoft.com/office/drawing/2014/main" id="{57765E83-4A22-424A-A7CF-92BA33F40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434268"/>
            <a:ext cx="8915399" cy="1854424"/>
          </a:xfrm>
        </p:spPr>
        <p:txBody>
          <a:bodyPr>
            <a:normAutofit/>
          </a:bodyPr>
          <a:lstStyle/>
          <a:p>
            <a:r>
              <a:rPr lang="en-US" sz="3200" b="1" dirty="0"/>
              <a:t>Jesus chooses to use imperfect people like us.</a:t>
            </a:r>
            <a:br>
              <a:rPr lang="en-US" sz="3200" b="1" dirty="0"/>
            </a:br>
            <a:r>
              <a:rPr lang="zh-TW" altLang="en-US" sz="3200" b="1" dirty="0"/>
              <a:t>耶穌選擇使用不完美的你我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2EF1A1B9-1057-E941-9EE7-B4DEF97AFFE3}"/>
              </a:ext>
            </a:extLst>
          </p:cNvPr>
          <p:cNvSpPr txBox="1">
            <a:spLocks/>
          </p:cNvSpPr>
          <p:nvPr/>
        </p:nvSpPr>
        <p:spPr>
          <a:xfrm>
            <a:off x="2589213" y="597810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b="1" dirty="0"/>
              <a:t>Who does God want to use? </a:t>
            </a:r>
            <a:br>
              <a:rPr lang="en-US" sz="4400" b="1" dirty="0"/>
            </a:br>
            <a:r>
              <a:rPr lang="zh-TW" altLang="en-US" sz="4400" b="1" dirty="0"/>
              <a:t>上帝想使用的人為何？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1476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1EA4338-FC8E-7348-98A8-6B8C397B7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597810"/>
            <a:ext cx="8915399" cy="2262781"/>
          </a:xfrm>
        </p:spPr>
        <p:txBody>
          <a:bodyPr>
            <a:noAutofit/>
          </a:bodyPr>
          <a:lstStyle/>
          <a:p>
            <a:r>
              <a:rPr lang="en-US" sz="4400" b="1" dirty="0"/>
              <a:t>How is God going to do it? </a:t>
            </a:r>
            <a:br>
              <a:rPr lang="en-US" sz="4400" b="1" dirty="0"/>
            </a:br>
            <a:r>
              <a:rPr lang="zh-TW" altLang="en-US" sz="4400" b="1" dirty="0"/>
              <a:t>上帝計劃如何行？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7765E83-4A22-424A-A7CF-92BA33F40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434267"/>
            <a:ext cx="8915399" cy="2917105"/>
          </a:xfrm>
        </p:spPr>
        <p:txBody>
          <a:bodyPr>
            <a:normAutofit/>
          </a:bodyPr>
          <a:lstStyle/>
          <a:p>
            <a:r>
              <a:rPr lang="en-US" sz="3200" b="1" dirty="0"/>
              <a:t>We are called to give what we have, so that he can multiply it for his kingdom. </a:t>
            </a:r>
          </a:p>
          <a:p>
            <a:r>
              <a:rPr lang="zh-TW" altLang="en-US" sz="3200" b="1" dirty="0"/>
              <a:t>我們蒙呼召獻上自己所有，好讓神為祂的國度倍增</a:t>
            </a:r>
          </a:p>
        </p:txBody>
      </p:sp>
    </p:spTree>
    <p:extLst>
      <p:ext uri="{BB962C8B-B14F-4D97-AF65-F5344CB8AC3E}">
        <p14:creationId xmlns:p14="http://schemas.microsoft.com/office/powerpoint/2010/main" val="288494303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96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Songti TC</vt:lpstr>
      <vt:lpstr>Arial</vt:lpstr>
      <vt:lpstr>Century Gothic</vt:lpstr>
      <vt:lpstr>Georgia</vt:lpstr>
      <vt:lpstr>Wingdings 3</vt:lpstr>
      <vt:lpstr>Wisp</vt:lpstr>
      <vt:lpstr>Missions, Jesus,  and You. </vt:lpstr>
      <vt:lpstr>What does God want to do?  上帝想要做什麼？</vt:lpstr>
      <vt:lpstr>PowerPoint Presentation</vt:lpstr>
      <vt:lpstr>How is God going to do it?  上帝計劃如何行？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Missions, Jesus,  and You </dc:title>
  <dc:creator>Jingyao Lu</dc:creator>
  <cp:lastModifiedBy>Jingyao Lu</cp:lastModifiedBy>
  <cp:revision>4</cp:revision>
  <dcterms:created xsi:type="dcterms:W3CDTF">2019-04-12T20:25:18Z</dcterms:created>
  <dcterms:modified xsi:type="dcterms:W3CDTF">2019-04-12T21:03:28Z</dcterms:modified>
</cp:coreProperties>
</file>