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6" r:id="rId4"/>
    <p:sldId id="288" r:id="rId5"/>
    <p:sldId id="289" r:id="rId6"/>
    <p:sldId id="28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43B65-8584-4C8F-B3EC-30B43D129A61}" v="145" dt="2019-03-27T20:32:26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2B643B65-8584-4C8F-B3EC-30B43D129A61}"/>
    <pc:docChg chg="undo custSel modSld">
      <pc:chgData name="Jinchang Chen" userId="bdf08ddc82ea3892" providerId="LiveId" clId="{2B643B65-8584-4C8F-B3EC-30B43D129A61}" dt="2019-03-27T20:33:17.748" v="331" actId="20577"/>
      <pc:docMkLst>
        <pc:docMk/>
      </pc:docMkLst>
      <pc:sldChg chg="modSp">
        <pc:chgData name="Jinchang Chen" userId="bdf08ddc82ea3892" providerId="LiveId" clId="{2B643B65-8584-4C8F-B3EC-30B43D129A61}" dt="2019-03-27T20:33:17.748" v="331" actId="20577"/>
        <pc:sldMkLst>
          <pc:docMk/>
          <pc:sldMk cId="4192675964" sldId="286"/>
        </pc:sldMkLst>
        <pc:spChg chg="mod">
          <ac:chgData name="Jinchang Chen" userId="bdf08ddc82ea3892" providerId="LiveId" clId="{2B643B65-8584-4C8F-B3EC-30B43D129A61}" dt="2019-03-27T04:24:09.619" v="28" actId="1076"/>
          <ac:spMkLst>
            <pc:docMk/>
            <pc:sldMk cId="4192675964" sldId="286"/>
            <ac:spMk id="5" creationId="{BAA92CD2-9B1A-48C3-BD84-D0A85B7F0631}"/>
          </ac:spMkLst>
        </pc:spChg>
        <pc:spChg chg="mod">
          <ac:chgData name="Jinchang Chen" userId="bdf08ddc82ea3892" providerId="LiveId" clId="{2B643B65-8584-4C8F-B3EC-30B43D129A61}" dt="2019-03-27T20:33:17.748" v="331" actId="20577"/>
          <ac:spMkLst>
            <pc:docMk/>
            <pc:sldMk cId="4192675964" sldId="286"/>
            <ac:spMk id="7" creationId="{7148F067-6421-4E8B-995F-30B3223DEC2E}"/>
          </ac:spMkLst>
        </pc:spChg>
      </pc:sldChg>
      <pc:sldChg chg="modSp">
        <pc:chgData name="Jinchang Chen" userId="bdf08ddc82ea3892" providerId="LiveId" clId="{2B643B65-8584-4C8F-B3EC-30B43D129A61}" dt="2019-03-27T20:31:10.603" v="204" actId="20577"/>
        <pc:sldMkLst>
          <pc:docMk/>
          <pc:sldMk cId="1529762844" sldId="287"/>
        </pc:sldMkLst>
        <pc:spChg chg="mod">
          <ac:chgData name="Jinchang Chen" userId="bdf08ddc82ea3892" providerId="LiveId" clId="{2B643B65-8584-4C8F-B3EC-30B43D129A61}" dt="2019-03-27T19:30:48.652" v="105" actId="1076"/>
          <ac:spMkLst>
            <pc:docMk/>
            <pc:sldMk cId="1529762844" sldId="287"/>
            <ac:spMk id="6" creationId="{EA60B52E-D4F4-449A-A62D-B280A73EFA05}"/>
          </ac:spMkLst>
        </pc:spChg>
        <pc:spChg chg="mod">
          <ac:chgData name="Jinchang Chen" userId="bdf08ddc82ea3892" providerId="LiveId" clId="{2B643B65-8584-4C8F-B3EC-30B43D129A61}" dt="2019-03-27T20:31:10.603" v="204" actId="20577"/>
          <ac:spMkLst>
            <pc:docMk/>
            <pc:sldMk cId="1529762844" sldId="287"/>
            <ac:spMk id="8" creationId="{02DD723D-51FD-42D5-9ECE-F114D62ACD30}"/>
          </ac:spMkLst>
        </pc:spChg>
      </pc:sldChg>
      <pc:sldChg chg="modSp">
        <pc:chgData name="Jinchang Chen" userId="bdf08ddc82ea3892" providerId="LiveId" clId="{2B643B65-8584-4C8F-B3EC-30B43D129A61}" dt="2019-03-27T19:28:49.992" v="79" actId="20577"/>
        <pc:sldMkLst>
          <pc:docMk/>
          <pc:sldMk cId="533391402" sldId="288"/>
        </pc:sldMkLst>
        <pc:spChg chg="mod">
          <ac:chgData name="Jinchang Chen" userId="bdf08ddc82ea3892" providerId="LiveId" clId="{2B643B65-8584-4C8F-B3EC-30B43D129A61}" dt="2019-03-27T19:28:49.992" v="79" actId="20577"/>
          <ac:spMkLst>
            <pc:docMk/>
            <pc:sldMk cId="533391402" sldId="288"/>
            <ac:spMk id="3" creationId="{5D711374-8E3E-42BC-8E72-EFEEB207CECB}"/>
          </ac:spMkLst>
        </pc:spChg>
      </pc:sldChg>
    </pc:docChg>
  </pc:docChgLst>
  <pc:docChgLst>
    <pc:chgData name="Jinchang Chen" userId="bdf08ddc82ea3892" providerId="LiveId" clId="{7CA17E4E-5080-4671-9D65-9050EE41BC0A}"/>
    <pc:docChg chg="undo custSel mod addSld delSld modSld">
      <pc:chgData name="Jinchang Chen" userId="bdf08ddc82ea3892" providerId="LiveId" clId="{7CA17E4E-5080-4671-9D65-9050EE41BC0A}" dt="2019-03-27T03:22:45.547" v="1492" actId="14100"/>
      <pc:docMkLst>
        <pc:docMk/>
      </pc:docMkLst>
      <pc:sldChg chg="addSp delSp modSp mod setBg setClrOvrMap">
        <pc:chgData name="Jinchang Chen" userId="bdf08ddc82ea3892" providerId="LiveId" clId="{7CA17E4E-5080-4671-9D65-9050EE41BC0A}" dt="2019-03-27T02:47:16.368" v="1196" actId="255"/>
        <pc:sldMkLst>
          <pc:docMk/>
          <pc:sldMk cId="2808723239" sldId="256"/>
        </pc:sldMkLst>
        <pc:spChg chg="mod">
          <ac:chgData name="Jinchang Chen" userId="bdf08ddc82ea3892" providerId="LiveId" clId="{7CA17E4E-5080-4671-9D65-9050EE41BC0A}" dt="2019-03-27T02:46:26.135" v="1190" actId="255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7CA17E4E-5080-4671-9D65-9050EE41BC0A}" dt="2019-03-27T02:47:16.368" v="1196" actId="255"/>
          <ac:spMkLst>
            <pc:docMk/>
            <pc:sldMk cId="2808723239" sldId="256"/>
            <ac:spMk id="3" creationId="{CEBBAEF9-3667-4B34-B2D0-2F2C6BAA3424}"/>
          </ac:spMkLst>
        </pc:spChg>
        <pc:spChg chg="add">
          <ac:chgData name="Jinchang Chen" userId="bdf08ddc82ea3892" providerId="LiveId" clId="{7CA17E4E-5080-4671-9D65-9050EE41BC0A}" dt="2019-03-27T02:46:07.357" v="1189" actId="26606"/>
          <ac:spMkLst>
            <pc:docMk/>
            <pc:sldMk cId="2808723239" sldId="256"/>
            <ac:spMk id="73" creationId="{AB45A142-4255-493C-8284-5D566C121B10}"/>
          </ac:spMkLst>
        </pc:spChg>
        <pc:spChg chg="add del">
          <ac:chgData name="Jinchang Chen" userId="bdf08ddc82ea3892" providerId="LiveId" clId="{7CA17E4E-5080-4671-9D65-9050EE41BC0A}" dt="2019-03-27T01:26:03.349" v="59" actId="26606"/>
          <ac:spMkLst>
            <pc:docMk/>
            <pc:sldMk cId="2808723239" sldId="256"/>
            <ac:spMk id="171" creationId="{71B2258F-86CA-4D4D-8270-BC05FCDEBFB3}"/>
          </ac:spMkLst>
        </pc:spChg>
        <pc:spChg chg="add del">
          <ac:chgData name="Jinchang Chen" userId="bdf08ddc82ea3892" providerId="LiveId" clId="{7CA17E4E-5080-4671-9D65-9050EE41BC0A}" dt="2019-03-27T02:46:07.357" v="1189" actId="26606"/>
          <ac:spMkLst>
            <pc:docMk/>
            <pc:sldMk cId="2808723239" sldId="256"/>
            <ac:spMk id="192" creationId="{87CC2527-562A-4F69-B487-4371E5B243E7}"/>
          </ac:spMkLst>
        </pc:spChg>
        <pc:spChg chg="del">
          <ac:chgData name="Jinchang Chen" userId="bdf08ddc82ea3892" providerId="LiveId" clId="{7CA17E4E-5080-4671-9D65-9050EE41BC0A}" dt="2019-03-27T01:25:45.894" v="58" actId="26606"/>
          <ac:spMkLst>
            <pc:docMk/>
            <pc:sldMk cId="2808723239" sldId="256"/>
            <ac:spMk id="1062" creationId="{87CC2527-562A-4F69-B487-4371E5B243E7}"/>
          </ac:spMkLst>
        </pc:spChg>
        <pc:picChg chg="add mod">
          <ac:chgData name="Jinchang Chen" userId="bdf08ddc82ea3892" providerId="LiveId" clId="{7CA17E4E-5080-4671-9D65-9050EE41BC0A}" dt="2019-03-27T02:46:07.357" v="1189" actId="26606"/>
          <ac:picMkLst>
            <pc:docMk/>
            <pc:sldMk cId="2808723239" sldId="256"/>
            <ac:picMk id="1026" creationId="{FE475EFC-2DF0-4B94-8FA5-27D0B1B89BE3}"/>
          </ac:picMkLst>
        </pc:picChg>
        <pc:picChg chg="add del mod">
          <ac:chgData name="Jinchang Chen" userId="bdf08ddc82ea3892" providerId="LiveId" clId="{7CA17E4E-5080-4671-9D65-9050EE41BC0A}" dt="2019-03-27T01:26:06.147" v="60"/>
          <ac:picMkLst>
            <pc:docMk/>
            <pc:sldMk cId="2808723239" sldId="256"/>
            <ac:picMk id="1028" creationId="{9DB54245-6E5B-4BEF-BBDC-D827CA663310}"/>
          </ac:picMkLst>
        </pc:picChg>
        <pc:cxnChg chg="add">
          <ac:chgData name="Jinchang Chen" userId="bdf08ddc82ea3892" providerId="LiveId" clId="{7CA17E4E-5080-4671-9D65-9050EE41BC0A}" dt="2019-03-27T02:46:07.357" v="1189" actId="26606"/>
          <ac:cxnSpMkLst>
            <pc:docMk/>
            <pc:sldMk cId="2808723239" sldId="256"/>
            <ac:cxnSpMk id="75" creationId="{38FB9660-F42F-4313-BBC4-47C007FE484C}"/>
          </ac:cxnSpMkLst>
        </pc:cxnChg>
        <pc:cxnChg chg="del">
          <ac:chgData name="Jinchang Chen" userId="bdf08ddc82ea3892" providerId="LiveId" clId="{7CA17E4E-5080-4671-9D65-9050EE41BC0A}" dt="2019-03-27T01:25:45.894" v="58" actId="26606"/>
          <ac:cxnSpMkLst>
            <pc:docMk/>
            <pc:sldMk cId="2808723239" sldId="256"/>
            <ac:cxnSpMk id="107" creationId="{BCDAEC91-5BCE-4B55-9CC0-43EF94CB734B}"/>
          </ac:cxnSpMkLst>
        </pc:cxnChg>
        <pc:cxnChg chg="add del">
          <ac:chgData name="Jinchang Chen" userId="bdf08ddc82ea3892" providerId="LiveId" clId="{7CA17E4E-5080-4671-9D65-9050EE41BC0A}" dt="2019-03-27T02:46:07.357" v="1189" actId="26606"/>
          <ac:cxnSpMkLst>
            <pc:docMk/>
            <pc:sldMk cId="2808723239" sldId="256"/>
            <ac:cxnSpMk id="193" creationId="{BCDAEC91-5BCE-4B55-9CC0-43EF94CB734B}"/>
          </ac:cxnSpMkLst>
        </pc:cxnChg>
      </pc:sldChg>
      <pc:sldChg chg="modSp">
        <pc:chgData name="Jinchang Chen" userId="bdf08ddc82ea3892" providerId="LiveId" clId="{7CA17E4E-5080-4671-9D65-9050EE41BC0A}" dt="2019-03-27T02:21:22.201" v="892" actId="20577"/>
        <pc:sldMkLst>
          <pc:docMk/>
          <pc:sldMk cId="2800135123" sldId="269"/>
        </pc:sldMkLst>
        <pc:spChg chg="mod">
          <ac:chgData name="Jinchang Chen" userId="bdf08ddc82ea3892" providerId="LiveId" clId="{7CA17E4E-5080-4671-9D65-9050EE41BC0A}" dt="2019-03-27T02:21:22.201" v="892" actId="20577"/>
          <ac:spMkLst>
            <pc:docMk/>
            <pc:sldMk cId="2800135123" sldId="269"/>
            <ac:spMk id="2" creationId="{41997B5E-F3FB-4F56-BE19-3E6E1FF7819F}"/>
          </ac:spMkLst>
        </pc:spChg>
      </pc:sldChg>
      <pc:sldChg chg="addSp delSp modSp">
        <pc:chgData name="Jinchang Chen" userId="bdf08ddc82ea3892" providerId="LiveId" clId="{7CA17E4E-5080-4671-9D65-9050EE41BC0A}" dt="2019-03-27T02:52:17.794" v="1223" actId="1076"/>
        <pc:sldMkLst>
          <pc:docMk/>
          <pc:sldMk cId="3885300874" sldId="279"/>
        </pc:sldMkLst>
        <pc:spChg chg="mod">
          <ac:chgData name="Jinchang Chen" userId="bdf08ddc82ea3892" providerId="LiveId" clId="{7CA17E4E-5080-4671-9D65-9050EE41BC0A}" dt="2019-03-27T02:51:40.947" v="1217" actId="255"/>
          <ac:spMkLst>
            <pc:docMk/>
            <pc:sldMk cId="3885300874" sldId="279"/>
            <ac:spMk id="2" creationId="{AD8CC4DE-55D9-4D65-A01D-EB95D0AA95FF}"/>
          </ac:spMkLst>
        </pc:spChg>
        <pc:spChg chg="mod">
          <ac:chgData name="Jinchang Chen" userId="bdf08ddc82ea3892" providerId="LiveId" clId="{7CA17E4E-5080-4671-9D65-9050EE41BC0A}" dt="2019-03-27T02:52:17.794" v="1223" actId="1076"/>
          <ac:spMkLst>
            <pc:docMk/>
            <pc:sldMk cId="3885300874" sldId="279"/>
            <ac:spMk id="3" creationId="{02FBDB07-AB37-4B9B-B95C-9C6903666879}"/>
          </ac:spMkLst>
        </pc:spChg>
        <pc:spChg chg="add del">
          <ac:chgData name="Jinchang Chen" userId="bdf08ddc82ea3892" providerId="LiveId" clId="{7CA17E4E-5080-4671-9D65-9050EE41BC0A}" dt="2019-03-27T02:51:12.213" v="1208" actId="26606"/>
          <ac:spMkLst>
            <pc:docMk/>
            <pc:sldMk cId="3885300874" sldId="279"/>
            <ac:spMk id="84" creationId="{569C1A01-6FB5-43CE-ADCC-936728ACAC0D}"/>
          </ac:spMkLst>
        </pc:spChg>
        <pc:spChg chg="del">
          <ac:chgData name="Jinchang Chen" userId="bdf08ddc82ea3892" providerId="LiveId" clId="{7CA17E4E-5080-4671-9D65-9050EE41BC0A}" dt="2019-03-27T02:50:03.099" v="1198" actId="26606"/>
          <ac:spMkLst>
            <pc:docMk/>
            <pc:sldMk cId="3885300874" sldId="279"/>
            <ac:spMk id="135" creationId="{E4F9F79B-A093-478E-96B5-EE02BC93A858}"/>
          </ac:spMkLst>
        </pc:spChg>
        <pc:spChg chg="del">
          <ac:chgData name="Jinchang Chen" userId="bdf08ddc82ea3892" providerId="LiveId" clId="{7CA17E4E-5080-4671-9D65-9050EE41BC0A}" dt="2019-03-27T02:50:03.099" v="1198" actId="26606"/>
          <ac:spMkLst>
            <pc:docMk/>
            <pc:sldMk cId="3885300874" sldId="279"/>
            <ac:spMk id="139" creationId="{F7194F93-1F71-4A70-9DF1-28F183771111}"/>
          </ac:spMkLst>
        </pc:spChg>
        <pc:spChg chg="del">
          <ac:chgData name="Jinchang Chen" userId="bdf08ddc82ea3892" providerId="LiveId" clId="{7CA17E4E-5080-4671-9D65-9050EE41BC0A}" dt="2019-03-27T02:50:03.099" v="1198" actId="26606"/>
          <ac:spMkLst>
            <pc:docMk/>
            <pc:sldMk cId="3885300874" sldId="279"/>
            <ac:spMk id="141" creationId="{9BBC0C84-DC2A-43AE-9576-0A44295E8B9C}"/>
          </ac:spMkLst>
        </pc:spChg>
        <pc:picChg chg="add mod ord">
          <ac:chgData name="Jinchang Chen" userId="bdf08ddc82ea3892" providerId="LiveId" clId="{7CA17E4E-5080-4671-9D65-9050EE41BC0A}" dt="2019-03-27T02:51:12.213" v="1208" actId="26606"/>
          <ac:picMkLst>
            <pc:docMk/>
            <pc:sldMk cId="3885300874" sldId="279"/>
            <ac:picMk id="4" creationId="{4C56AF1C-9F77-4EE3-8215-16117473982C}"/>
          </ac:picMkLst>
        </pc:picChg>
        <pc:picChg chg="add del">
          <ac:chgData name="Jinchang Chen" userId="bdf08ddc82ea3892" providerId="LiveId" clId="{7CA17E4E-5080-4671-9D65-9050EE41BC0A}" dt="2019-03-27T02:51:12.213" v="1208" actId="26606"/>
          <ac:picMkLst>
            <pc:docMk/>
            <pc:sldMk cId="3885300874" sldId="279"/>
            <ac:picMk id="82" creationId="{EE09A529-E47C-4634-BB98-0A9526C372B4}"/>
          </ac:picMkLst>
        </pc:picChg>
        <pc:picChg chg="add">
          <ac:chgData name="Jinchang Chen" userId="bdf08ddc82ea3892" providerId="LiveId" clId="{7CA17E4E-5080-4671-9D65-9050EE41BC0A}" dt="2019-03-27T02:51:12.213" v="1208" actId="26606"/>
          <ac:picMkLst>
            <pc:docMk/>
            <pc:sldMk cId="3885300874" sldId="279"/>
            <ac:picMk id="89" creationId="{54DDEBDD-D8BD-41A6-8A0D-B00E3768B0F9}"/>
          </ac:picMkLst>
        </pc:picChg>
        <pc:picChg chg="del">
          <ac:chgData name="Jinchang Chen" userId="bdf08ddc82ea3892" providerId="LiveId" clId="{7CA17E4E-5080-4671-9D65-9050EE41BC0A}" dt="2019-03-27T01:26:12.492" v="61"/>
          <ac:picMkLst>
            <pc:docMk/>
            <pc:sldMk cId="3885300874" sldId="279"/>
            <ac:picMk id="2050" creationId="{7FAB82D1-6237-4DB2-88C0-24ADAAC9405E}"/>
          </ac:picMkLst>
        </pc:picChg>
        <pc:cxnChg chg="del">
          <ac:chgData name="Jinchang Chen" userId="bdf08ddc82ea3892" providerId="LiveId" clId="{7CA17E4E-5080-4671-9D65-9050EE41BC0A}" dt="2019-03-27T02:50:03.099" v="1198" actId="26606"/>
          <ac:cxnSpMkLst>
            <pc:docMk/>
            <pc:sldMk cId="3885300874" sldId="279"/>
            <ac:cxnSpMk id="137" creationId="{D4C22394-EBC2-4FAF-A555-6C02D589EED7}"/>
          </ac:cxnSpMkLst>
        </pc:cxnChg>
      </pc:sldChg>
      <pc:sldChg chg="del">
        <pc:chgData name="Jinchang Chen" userId="bdf08ddc82ea3892" providerId="LiveId" clId="{7CA17E4E-5080-4671-9D65-9050EE41BC0A}" dt="2019-03-27T01:31:02.717" v="103" actId="2696"/>
        <pc:sldMkLst>
          <pc:docMk/>
          <pc:sldMk cId="467769909" sldId="281"/>
        </pc:sldMkLst>
      </pc:sldChg>
      <pc:sldChg chg="delSp del">
        <pc:chgData name="Jinchang Chen" userId="bdf08ddc82ea3892" providerId="LiveId" clId="{7CA17E4E-5080-4671-9D65-9050EE41BC0A}" dt="2019-03-27T01:32:34.949" v="188" actId="2696"/>
        <pc:sldMkLst>
          <pc:docMk/>
          <pc:sldMk cId="800639961" sldId="285"/>
        </pc:sldMkLst>
        <pc:picChg chg="del">
          <ac:chgData name="Jinchang Chen" userId="bdf08ddc82ea3892" providerId="LiveId" clId="{7CA17E4E-5080-4671-9D65-9050EE41BC0A}" dt="2019-03-27T01:26:20.884" v="63"/>
          <ac:picMkLst>
            <pc:docMk/>
            <pc:sldMk cId="800639961" sldId="285"/>
            <ac:picMk id="5122" creationId="{F3B45D09-1213-4FE9-8E62-BC9ACD3414C8}"/>
          </ac:picMkLst>
        </pc:picChg>
      </pc:sldChg>
      <pc:sldChg chg="addSp delSp modSp">
        <pc:chgData name="Jinchang Chen" userId="bdf08ddc82ea3892" providerId="LiveId" clId="{7CA17E4E-5080-4671-9D65-9050EE41BC0A}" dt="2019-03-27T03:00:43.304" v="1286" actId="14100"/>
        <pc:sldMkLst>
          <pc:docMk/>
          <pc:sldMk cId="4192675964" sldId="286"/>
        </pc:sldMkLst>
        <pc:spChg chg="mod">
          <ac:chgData name="Jinchang Chen" userId="bdf08ddc82ea3892" providerId="LiveId" clId="{7CA17E4E-5080-4671-9D65-9050EE41BC0A}" dt="2019-03-27T02:59:57.109" v="1280" actId="2711"/>
          <ac:spMkLst>
            <pc:docMk/>
            <pc:sldMk cId="4192675964" sldId="286"/>
            <ac:spMk id="5" creationId="{BAA92CD2-9B1A-48C3-BD84-D0A85B7F0631}"/>
          </ac:spMkLst>
        </pc:spChg>
        <pc:spChg chg="mod">
          <ac:chgData name="Jinchang Chen" userId="bdf08ddc82ea3892" providerId="LiveId" clId="{7CA17E4E-5080-4671-9D65-9050EE41BC0A}" dt="2019-03-27T03:00:43.304" v="1286" actId="14100"/>
          <ac:spMkLst>
            <pc:docMk/>
            <pc:sldMk cId="4192675964" sldId="286"/>
            <ac:spMk id="7" creationId="{7148F067-6421-4E8B-995F-30B3223DEC2E}"/>
          </ac:spMkLst>
        </pc:spChg>
        <pc:spChg chg="add del">
          <ac:chgData name="Jinchang Chen" userId="bdf08ddc82ea3892" providerId="LiveId" clId="{7CA17E4E-5080-4671-9D65-9050EE41BC0A}" dt="2019-03-27T02:54:35.199" v="1227" actId="26606"/>
          <ac:spMkLst>
            <pc:docMk/>
            <pc:sldMk cId="4192675964" sldId="286"/>
            <ac:spMk id="73" creationId="{569C1A01-6FB5-43CE-ADCC-936728ACAC0D}"/>
          </ac:spMkLst>
        </pc:spChg>
        <pc:spChg chg="add">
          <ac:chgData name="Jinchang Chen" userId="bdf08ddc82ea3892" providerId="LiveId" clId="{7CA17E4E-5080-4671-9D65-9050EE41BC0A}" dt="2019-03-27T02:56:31.184" v="1237" actId="26606"/>
          <ac:spMkLst>
            <pc:docMk/>
            <pc:sldMk cId="4192675964" sldId="286"/>
            <ac:spMk id="76" creationId="{569C1A01-6FB5-43CE-ADCC-936728ACAC0D}"/>
          </ac:spMkLst>
        </pc:spChg>
        <pc:spChg chg="add del">
          <ac:chgData name="Jinchang Chen" userId="bdf08ddc82ea3892" providerId="LiveId" clId="{7CA17E4E-5080-4671-9D65-9050EE41BC0A}" dt="2019-03-27T02:56:31.184" v="1237" actId="26606"/>
          <ac:spMkLst>
            <pc:docMk/>
            <pc:sldMk cId="4192675964" sldId="286"/>
            <ac:spMk id="3076" creationId="{3CD9DF72-87A3-404E-A828-84CBF11A8303}"/>
          </ac:spMkLst>
        </pc:spChg>
        <pc:spChg chg="add del">
          <ac:chgData name="Jinchang Chen" userId="bdf08ddc82ea3892" providerId="LiveId" clId="{7CA17E4E-5080-4671-9D65-9050EE41BC0A}" dt="2019-03-27T02:55:01.723" v="1234" actId="26606"/>
          <ac:spMkLst>
            <pc:docMk/>
            <pc:sldMk cId="4192675964" sldId="286"/>
            <ac:spMk id="3079" creationId="{2B1D4F77-A17C-43D7-B7FA-545148E4E93D}"/>
          </ac:spMkLst>
        </pc:spChg>
        <pc:spChg chg="add del">
          <ac:chgData name="Jinchang Chen" userId="bdf08ddc82ea3892" providerId="LiveId" clId="{7CA17E4E-5080-4671-9D65-9050EE41BC0A}" dt="2019-03-27T02:56:31.184" v="1236" actId="26606"/>
          <ac:spMkLst>
            <pc:docMk/>
            <pc:sldMk cId="4192675964" sldId="286"/>
            <ac:spMk id="3081" creationId="{867D4867-5BA7-4462-B2F6-A23F4A622AA7}"/>
          </ac:spMkLst>
        </pc:spChg>
        <pc:picChg chg="add del">
          <ac:chgData name="Jinchang Chen" userId="bdf08ddc82ea3892" providerId="LiveId" clId="{7CA17E4E-5080-4671-9D65-9050EE41BC0A}" dt="2019-03-27T02:54:35.199" v="1227" actId="26606"/>
          <ac:picMkLst>
            <pc:docMk/>
            <pc:sldMk cId="4192675964" sldId="286"/>
            <ac:picMk id="71" creationId="{EE09A529-E47C-4634-BB98-0A9526C372B4}"/>
          </ac:picMkLst>
        </pc:picChg>
        <pc:picChg chg="add del">
          <ac:chgData name="Jinchang Chen" userId="bdf08ddc82ea3892" providerId="LiveId" clId="{7CA17E4E-5080-4671-9D65-9050EE41BC0A}" dt="2019-03-27T02:54:58.623" v="1232" actId="26606"/>
          <ac:picMkLst>
            <pc:docMk/>
            <pc:sldMk cId="4192675964" sldId="286"/>
            <ac:picMk id="74" creationId="{54DDEBDD-D8BD-41A6-8A0D-B00E3768B0F9}"/>
          </ac:picMkLst>
        </pc:picChg>
        <pc:picChg chg="add mod ord">
          <ac:chgData name="Jinchang Chen" userId="bdf08ddc82ea3892" providerId="LiveId" clId="{7CA17E4E-5080-4671-9D65-9050EE41BC0A}" dt="2019-03-27T02:57:19.875" v="1247" actId="14100"/>
          <ac:picMkLst>
            <pc:docMk/>
            <pc:sldMk cId="4192675964" sldId="286"/>
            <ac:picMk id="3074" creationId="{5AC93CA4-7CC6-4DC1-A657-CD6C117BFD03}"/>
          </ac:picMkLst>
        </pc:picChg>
        <pc:picChg chg="add">
          <ac:chgData name="Jinchang Chen" userId="bdf08ddc82ea3892" providerId="LiveId" clId="{7CA17E4E-5080-4671-9D65-9050EE41BC0A}" dt="2019-03-27T02:56:31.184" v="1237" actId="26606"/>
          <ac:picMkLst>
            <pc:docMk/>
            <pc:sldMk cId="4192675964" sldId="286"/>
            <ac:picMk id="3083" creationId="{EE09A529-E47C-4634-BB98-0A9526C372B4}"/>
          </ac:picMkLst>
        </pc:picChg>
        <pc:picChg chg="del">
          <ac:chgData name="Jinchang Chen" userId="bdf08ddc82ea3892" providerId="LiveId" clId="{7CA17E4E-5080-4671-9D65-9050EE41BC0A}" dt="2019-03-27T01:26:17.430" v="62"/>
          <ac:picMkLst>
            <pc:docMk/>
            <pc:sldMk cId="4192675964" sldId="286"/>
            <ac:picMk id="4098" creationId="{44480F9E-BB68-49E4-84A3-0CA91226D62C}"/>
          </ac:picMkLst>
        </pc:picChg>
        <pc:cxnChg chg="add del">
          <ac:chgData name="Jinchang Chen" userId="bdf08ddc82ea3892" providerId="LiveId" clId="{7CA17E4E-5080-4671-9D65-9050EE41BC0A}" dt="2019-03-27T02:56:31.184" v="1237" actId="26606"/>
          <ac:cxnSpMkLst>
            <pc:docMk/>
            <pc:sldMk cId="4192675964" sldId="286"/>
            <ac:cxnSpMk id="3077" creationId="{20E3A342-4D61-4E3F-AF90-1AB42AEB96CC}"/>
          </ac:cxnSpMkLst>
        </pc:cxnChg>
      </pc:sldChg>
      <pc:sldChg chg="addSp delSp modSp mod setBg setClrOvrMap">
        <pc:chgData name="Jinchang Chen" userId="bdf08ddc82ea3892" providerId="LiveId" clId="{7CA17E4E-5080-4671-9D65-9050EE41BC0A}" dt="2019-03-27T03:22:45.547" v="1492" actId="14100"/>
        <pc:sldMkLst>
          <pc:docMk/>
          <pc:sldMk cId="1529762844" sldId="287"/>
        </pc:sldMkLst>
        <pc:spChg chg="mod">
          <ac:chgData name="Jinchang Chen" userId="bdf08ddc82ea3892" providerId="LiveId" clId="{7CA17E4E-5080-4671-9D65-9050EE41BC0A}" dt="2019-03-27T03:22:45.547" v="1492" actId="14100"/>
          <ac:spMkLst>
            <pc:docMk/>
            <pc:sldMk cId="1529762844" sldId="287"/>
            <ac:spMk id="6" creationId="{EA60B52E-D4F4-449A-A62D-B280A73EFA05}"/>
          </ac:spMkLst>
        </pc:spChg>
        <pc:spChg chg="mod">
          <ac:chgData name="Jinchang Chen" userId="bdf08ddc82ea3892" providerId="LiveId" clId="{7CA17E4E-5080-4671-9D65-9050EE41BC0A}" dt="2019-03-27T03:22:12.541" v="1486" actId="1076"/>
          <ac:spMkLst>
            <pc:docMk/>
            <pc:sldMk cId="1529762844" sldId="287"/>
            <ac:spMk id="8" creationId="{02DD723D-51FD-42D5-9ECE-F114D62ACD30}"/>
          </ac:spMkLst>
        </pc:spChg>
        <pc:spChg chg="add del">
          <ac:chgData name="Jinchang Chen" userId="bdf08ddc82ea3892" providerId="LiveId" clId="{7CA17E4E-5080-4671-9D65-9050EE41BC0A}" dt="2019-03-27T03:20:26.715" v="1459" actId="26606"/>
          <ac:spMkLst>
            <pc:docMk/>
            <pc:sldMk cId="1529762844" sldId="287"/>
            <ac:spMk id="13" creationId="{CF62D2A7-8207-488C-9F46-316BA81A16C8}"/>
          </ac:spMkLst>
        </pc:spChg>
        <pc:spChg chg="add del">
          <ac:chgData name="Jinchang Chen" userId="bdf08ddc82ea3892" providerId="LiveId" clId="{7CA17E4E-5080-4671-9D65-9050EE41BC0A}" dt="2019-03-27T03:20:30.357" v="1461" actId="26606"/>
          <ac:spMkLst>
            <pc:docMk/>
            <pc:sldMk cId="1529762844" sldId="287"/>
            <ac:spMk id="16" creationId="{3CD9DF72-87A3-404E-A828-84CBF11A8303}"/>
          </ac:spMkLst>
        </pc:spChg>
        <pc:spChg chg="add del">
          <ac:chgData name="Jinchang Chen" userId="bdf08ddc82ea3892" providerId="LiveId" clId="{7CA17E4E-5080-4671-9D65-9050EE41BC0A}" dt="2019-03-27T03:20:37.186" v="1463" actId="26606"/>
          <ac:spMkLst>
            <pc:docMk/>
            <pc:sldMk cId="1529762844" sldId="287"/>
            <ac:spMk id="19" creationId="{569C1A01-6FB5-43CE-ADCC-936728ACAC0D}"/>
          </ac:spMkLst>
        </pc:spChg>
        <pc:picChg chg="add mod ord">
          <ac:chgData name="Jinchang Chen" userId="bdf08ddc82ea3892" providerId="LiveId" clId="{7CA17E4E-5080-4671-9D65-9050EE41BC0A}" dt="2019-03-27T03:20:37.186" v="1464" actId="26606"/>
          <ac:picMkLst>
            <pc:docMk/>
            <pc:sldMk cId="1529762844" sldId="287"/>
            <ac:picMk id="2" creationId="{7D56BF8A-9EBF-4354-BEB5-6F4C835826D3}"/>
          </ac:picMkLst>
        </pc:picChg>
        <pc:picChg chg="add del">
          <ac:chgData name="Jinchang Chen" userId="bdf08ddc82ea3892" providerId="LiveId" clId="{7CA17E4E-5080-4671-9D65-9050EE41BC0A}" dt="2019-03-27T03:20:37.186" v="1463" actId="26606"/>
          <ac:picMkLst>
            <pc:docMk/>
            <pc:sldMk cId="1529762844" sldId="287"/>
            <ac:picMk id="18" creationId="{EE09A529-E47C-4634-BB98-0A9526C372B4}"/>
          </ac:picMkLst>
        </pc:picChg>
        <pc:picChg chg="del">
          <ac:chgData name="Jinchang Chen" userId="bdf08ddc82ea3892" providerId="LiveId" clId="{7CA17E4E-5080-4671-9D65-9050EE41BC0A}" dt="2019-03-27T01:26:24.368" v="64"/>
          <ac:picMkLst>
            <pc:docMk/>
            <pc:sldMk cId="1529762844" sldId="287"/>
            <ac:picMk id="6146" creationId="{C8D980F0-D6A3-45EE-9296-169AD8371FAA}"/>
          </ac:picMkLst>
        </pc:picChg>
        <pc:cxnChg chg="add del">
          <ac:chgData name="Jinchang Chen" userId="bdf08ddc82ea3892" providerId="LiveId" clId="{7CA17E4E-5080-4671-9D65-9050EE41BC0A}" dt="2019-03-27T03:20:30.357" v="1461" actId="26606"/>
          <ac:cxnSpMkLst>
            <pc:docMk/>
            <pc:sldMk cId="1529762844" sldId="287"/>
            <ac:cxnSpMk id="15" creationId="{20E3A342-4D61-4E3F-AF90-1AB42AEB96CC}"/>
          </ac:cxnSpMkLst>
        </pc:cxnChg>
      </pc:sldChg>
      <pc:sldChg chg="addSp modSp add mod setBg setClrOvrMap">
        <pc:chgData name="Jinchang Chen" userId="bdf08ddc82ea3892" providerId="LiveId" clId="{7CA17E4E-5080-4671-9D65-9050EE41BC0A}" dt="2019-03-27T03:11:59.313" v="1428" actId="255"/>
        <pc:sldMkLst>
          <pc:docMk/>
          <pc:sldMk cId="533391402" sldId="288"/>
        </pc:sldMkLst>
        <pc:spChg chg="mod">
          <ac:chgData name="Jinchang Chen" userId="bdf08ddc82ea3892" providerId="LiveId" clId="{7CA17E4E-5080-4671-9D65-9050EE41BC0A}" dt="2019-03-27T03:09:15.231" v="1398" actId="1076"/>
          <ac:spMkLst>
            <pc:docMk/>
            <pc:sldMk cId="533391402" sldId="288"/>
            <ac:spMk id="2" creationId="{EE723F7E-6B53-4AB4-B005-141CDF565C9A}"/>
          </ac:spMkLst>
        </pc:spChg>
        <pc:spChg chg="mod">
          <ac:chgData name="Jinchang Chen" userId="bdf08ddc82ea3892" providerId="LiveId" clId="{7CA17E4E-5080-4671-9D65-9050EE41BC0A}" dt="2019-03-27T03:11:59.313" v="1428" actId="255"/>
          <ac:spMkLst>
            <pc:docMk/>
            <pc:sldMk cId="533391402" sldId="288"/>
            <ac:spMk id="3" creationId="{5D711374-8E3E-42BC-8E72-EFEEB207CECB}"/>
          </ac:spMkLst>
        </pc:spChg>
        <pc:spChg chg="add">
          <ac:chgData name="Jinchang Chen" userId="bdf08ddc82ea3892" providerId="LiveId" clId="{7CA17E4E-5080-4671-9D65-9050EE41BC0A}" dt="2019-03-27T03:02:23.239" v="1290" actId="26606"/>
          <ac:spMkLst>
            <pc:docMk/>
            <pc:sldMk cId="533391402" sldId="288"/>
            <ac:spMk id="71" creationId="{4F74D28C-3268-4E35-8EE1-D92CB4A85A7D}"/>
          </ac:spMkLst>
        </pc:spChg>
        <pc:picChg chg="add mod">
          <ac:chgData name="Jinchang Chen" userId="bdf08ddc82ea3892" providerId="LiveId" clId="{7CA17E4E-5080-4671-9D65-9050EE41BC0A}" dt="2019-03-27T03:02:23.239" v="1290" actId="26606"/>
          <ac:picMkLst>
            <pc:docMk/>
            <pc:sldMk cId="533391402" sldId="288"/>
            <ac:picMk id="4098" creationId="{8C3D903C-1C89-4F4D-8C21-DE4D3ACD9EDE}"/>
          </ac:picMkLst>
        </pc:picChg>
      </pc:sldChg>
      <pc:sldChg chg="addSp delSp modSp add mod setBg">
        <pc:chgData name="Jinchang Chen" userId="bdf08ddc82ea3892" providerId="LiveId" clId="{7CA17E4E-5080-4671-9D65-9050EE41BC0A}" dt="2019-03-27T03:16:28.461" v="1456" actId="20577"/>
        <pc:sldMkLst>
          <pc:docMk/>
          <pc:sldMk cId="1882952211" sldId="289"/>
        </pc:sldMkLst>
        <pc:spChg chg="mod">
          <ac:chgData name="Jinchang Chen" userId="bdf08ddc82ea3892" providerId="LiveId" clId="{7CA17E4E-5080-4671-9D65-9050EE41BC0A}" dt="2019-03-27T03:15:32.703" v="1440" actId="14100"/>
          <ac:spMkLst>
            <pc:docMk/>
            <pc:sldMk cId="1882952211" sldId="289"/>
            <ac:spMk id="2" creationId="{EE723F7E-6B53-4AB4-B005-141CDF565C9A}"/>
          </ac:spMkLst>
        </pc:spChg>
        <pc:spChg chg="mod ord">
          <ac:chgData name="Jinchang Chen" userId="bdf08ddc82ea3892" providerId="LiveId" clId="{7CA17E4E-5080-4671-9D65-9050EE41BC0A}" dt="2019-03-27T03:16:28.461" v="1456" actId="20577"/>
          <ac:spMkLst>
            <pc:docMk/>
            <pc:sldMk cId="1882952211" sldId="289"/>
            <ac:spMk id="3" creationId="{5D711374-8E3E-42BC-8E72-EFEEB207CECB}"/>
          </ac:spMkLst>
        </pc:spChg>
        <pc:spChg chg="add del">
          <ac:chgData name="Jinchang Chen" userId="bdf08ddc82ea3892" providerId="LiveId" clId="{7CA17E4E-5080-4671-9D65-9050EE41BC0A}" dt="2019-03-27T03:14:59.745" v="1431" actId="26606"/>
          <ac:spMkLst>
            <pc:docMk/>
            <pc:sldMk cId="1882952211" sldId="289"/>
            <ac:spMk id="71" creationId="{4038CB10-1F5C-4D54-9DF7-12586DE5B007}"/>
          </ac:spMkLst>
        </pc:spChg>
        <pc:spChg chg="add del">
          <ac:chgData name="Jinchang Chen" userId="bdf08ddc82ea3892" providerId="LiveId" clId="{7CA17E4E-5080-4671-9D65-9050EE41BC0A}" dt="2019-03-27T03:14:59.745" v="1431" actId="26606"/>
          <ac:spMkLst>
            <pc:docMk/>
            <pc:sldMk cId="1882952211" sldId="289"/>
            <ac:spMk id="73" creationId="{73ED6512-6858-4552-B699-9A97FE9A4EA2}"/>
          </ac:spMkLst>
        </pc:spChg>
        <pc:spChg chg="add del">
          <ac:chgData name="Jinchang Chen" userId="bdf08ddc82ea3892" providerId="LiveId" clId="{7CA17E4E-5080-4671-9D65-9050EE41BC0A}" dt="2019-03-27T03:15:08.699" v="1433" actId="26606"/>
          <ac:spMkLst>
            <pc:docMk/>
            <pc:sldMk cId="1882952211" sldId="289"/>
            <ac:spMk id="5124" creationId="{867D4867-5BA7-4462-B2F6-A23F4A622AA7}"/>
          </ac:spMkLst>
        </pc:spChg>
        <pc:spChg chg="add">
          <ac:chgData name="Jinchang Chen" userId="bdf08ddc82ea3892" providerId="LiveId" clId="{7CA17E4E-5080-4671-9D65-9050EE41BC0A}" dt="2019-03-27T03:15:08.699" v="1434" actId="26606"/>
          <ac:spMkLst>
            <pc:docMk/>
            <pc:sldMk cId="1882952211" sldId="289"/>
            <ac:spMk id="5126" creationId="{42A5316D-ED2F-4F89-B4B4-8D9240B1A348}"/>
          </ac:spMkLst>
        </pc:spChg>
        <pc:picChg chg="add mod">
          <ac:chgData name="Jinchang Chen" userId="bdf08ddc82ea3892" providerId="LiveId" clId="{7CA17E4E-5080-4671-9D65-9050EE41BC0A}" dt="2019-03-27T03:15:08.699" v="1434" actId="26606"/>
          <ac:picMkLst>
            <pc:docMk/>
            <pc:sldMk cId="1882952211" sldId="289"/>
            <ac:picMk id="5122" creationId="{75DD7192-DE0D-4235-A294-2ECB755BCC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難言失落</a:t>
            </a:r>
            <a:endParaRPr lang="en-US" b="1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30" y="4170501"/>
            <a:ext cx="4402861" cy="1773091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rgbClr val="FFFFFF"/>
                </a:solidFill>
                <a:ea typeface="FangSong" panose="02010609060101010101" pitchFamily="49" charset="-122"/>
              </a:rPr>
              <a:t>Disappointed with God</a:t>
            </a:r>
          </a:p>
          <a:p>
            <a:r>
              <a:rPr lang="en-US" sz="3600" b="1" dirty="0">
                <a:solidFill>
                  <a:srgbClr val="FFFFFF"/>
                </a:solidFill>
                <a:ea typeface="FangSong" panose="02010609060101010101" pitchFamily="49" charset="-122"/>
              </a:rPr>
              <a:t>Eph 3:14-21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mages-na.ssl-images-amazon.com/images/I/51GzfNWC71L._SX331_BO1,204,203,200_.jpg">
            <a:extLst>
              <a:ext uri="{FF2B5EF4-FFF2-40B4-BE49-F238E27FC236}">
                <a16:creationId xmlns:a16="http://schemas.microsoft.com/office/drawing/2014/main" id="{FE475EFC-2DF0-4B94-8FA5-27D0B1B89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3"/>
          <a:stretch/>
        </p:blipFill>
        <p:spPr bwMode="auto">
          <a:xfrm>
            <a:off x="6467879" y="492573"/>
            <a:ext cx="392543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4C56AF1C-9F77-4EE3-8215-161174739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r="23239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3" y="480240"/>
            <a:ext cx="6099155" cy="131166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神的愛不會改變 </a:t>
            </a:r>
            <a:br>
              <a:rPr lang="en-US" altLang="zh-TW" sz="31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solidFill>
                  <a:srgbClr val="000000"/>
                </a:solidFill>
                <a:latin typeface="+mn-lt"/>
                <a:ea typeface="LiSu" panose="02010509060101010101" pitchFamily="49" charset="-122"/>
              </a:rPr>
              <a:t>God’s Love Does not Change</a:t>
            </a:r>
            <a:endParaRPr lang="en-US" sz="4000" dirty="0">
              <a:solidFill>
                <a:srgbClr val="000000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75" y="2272134"/>
            <a:ext cx="5950910" cy="3788830"/>
          </a:xfrm>
        </p:spPr>
        <p:txBody>
          <a:bodyPr anchor="ctr">
            <a:norm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經歷神的同在</a:t>
            </a:r>
            <a:br>
              <a:rPr lang="en-US" altLang="zh-TW" sz="20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dirty="0">
                <a:solidFill>
                  <a:srgbClr val="000000"/>
                </a:solidFill>
              </a:rPr>
              <a:t>Experience the Presence of God</a:t>
            </a:r>
          </a:p>
          <a:p>
            <a:r>
              <a:rPr lang="zh-TW" altLang="en-US" sz="40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經歷神的沉默</a:t>
            </a:r>
            <a:endParaRPr lang="en-US" altLang="zh-TW" sz="40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altLang="zh-TW" sz="3600" dirty="0">
                <a:solidFill>
                  <a:srgbClr val="000000"/>
                </a:solidFill>
              </a:rPr>
              <a:t>Experience the Silence of God</a:t>
            </a:r>
          </a:p>
        </p:txBody>
      </p:sp>
    </p:spTree>
    <p:extLst>
      <p:ext uri="{BB962C8B-B14F-4D97-AF65-F5344CB8AC3E}">
        <p14:creationId xmlns:p14="http://schemas.microsoft.com/office/powerpoint/2010/main" val="388530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ooted">
            <a:extLst>
              <a:ext uri="{FF2B5EF4-FFF2-40B4-BE49-F238E27FC236}">
                <a16:creationId xmlns:a16="http://schemas.microsoft.com/office/drawing/2014/main" id="{5AC93CA4-7CC6-4DC1-A657-CD6C117BF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3" b="15086"/>
          <a:stretch/>
        </p:blipFill>
        <p:spPr bwMode="auto">
          <a:xfrm>
            <a:off x="-1" y="10"/>
            <a:ext cx="12192001" cy="44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7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A92CD2-9B1A-48C3-BD84-D0A85B7F0631}"/>
              </a:ext>
            </a:extLst>
          </p:cNvPr>
          <p:cNvSpPr txBox="1">
            <a:spLocks/>
          </p:cNvSpPr>
          <p:nvPr/>
        </p:nvSpPr>
        <p:spPr>
          <a:xfrm>
            <a:off x="352235" y="4739796"/>
            <a:ext cx="5471977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48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神的愛高深莫測      </a:t>
            </a:r>
            <a:br>
              <a:rPr lang="en-US" altLang="zh-TW" sz="3400" dirty="0">
                <a:solidFill>
                  <a:srgbClr val="000000"/>
                </a:solidFill>
              </a:rPr>
            </a:br>
            <a:r>
              <a:rPr lang="en-US" altLang="zh-TW" sz="4000" dirty="0">
                <a:solidFill>
                  <a:srgbClr val="000000"/>
                </a:solidFill>
                <a:latin typeface="+mn-lt"/>
              </a:rPr>
              <a:t>God’s Love Is Beyond Imagination</a:t>
            </a:r>
            <a:endParaRPr lang="en-US" sz="4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48F067-6421-4E8B-995F-30B3223DEC2E}"/>
              </a:ext>
            </a:extLst>
          </p:cNvPr>
          <p:cNvSpPr txBox="1">
            <a:spLocks/>
          </p:cNvSpPr>
          <p:nvPr/>
        </p:nvSpPr>
        <p:spPr>
          <a:xfrm>
            <a:off x="5246704" y="4551037"/>
            <a:ext cx="6767742" cy="177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3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神的愛是根基和動力</a:t>
            </a:r>
            <a:endParaRPr lang="en-US" altLang="zh-TW" sz="43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altLang="zh-TW" sz="3500" dirty="0">
                <a:solidFill>
                  <a:srgbClr val="000000"/>
                </a:solidFill>
              </a:rPr>
              <a:t>God’s Love Is the Foundation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419267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3F7E-6B53-4AB4-B005-141CDF56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00913"/>
            <a:ext cx="5006336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保羅祈求</a:t>
            </a:r>
            <a: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endParaRPr lang="en-US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1374-8E3E-42BC-8E72-EFEEB207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26476"/>
            <a:ext cx="6379438" cy="4602873"/>
          </a:xfrm>
        </p:spPr>
        <p:txBody>
          <a:bodyPr anchor="t">
            <a:normAutofit fontScale="32500" lnSpcReduction="20000"/>
          </a:bodyPr>
          <a:lstStyle/>
          <a:p>
            <a:r>
              <a:rPr lang="zh-TW" altLang="en-US" sz="11100" dirty="0">
                <a:latin typeface="LiSu" panose="02010509060101010101" pitchFamily="49" charset="-122"/>
                <a:ea typeface="LiSu" panose="02010509060101010101" pitchFamily="49" charset="-122"/>
              </a:rPr>
              <a:t>信徒剛強起來</a:t>
            </a:r>
            <a:endParaRPr lang="en-US" altLang="zh-TW" sz="111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9000" dirty="0">
                <a:latin typeface="+mj-lt"/>
                <a:ea typeface="LiSu" panose="02010509060101010101" pitchFamily="49" charset="-122"/>
              </a:rPr>
              <a:t>  </a:t>
            </a:r>
            <a:r>
              <a:rPr lang="en-US" altLang="zh-TW" sz="9800" dirty="0">
                <a:latin typeface="+mj-lt"/>
                <a:ea typeface="LiSu" panose="02010509060101010101" pitchFamily="49" charset="-122"/>
              </a:rPr>
              <a:t>Strengthened (16)</a:t>
            </a:r>
          </a:p>
          <a:p>
            <a:pPr lvl="1"/>
            <a:r>
              <a:rPr lang="zh-TW" altLang="en-US" sz="9800" dirty="0">
                <a:latin typeface="+mj-lt"/>
                <a:ea typeface="LiSu" panose="02010509060101010101" pitchFamily="49" charset="-122"/>
              </a:rPr>
              <a:t>愛心有根</a:t>
            </a:r>
            <a:r>
              <a:rPr lang="zh-TW" altLang="en-US" sz="9800" dirty="0">
                <a:ea typeface="LiSu" panose="02010509060101010101" pitchFamily="49" charset="-122"/>
              </a:rPr>
              <a:t>有</a:t>
            </a:r>
            <a:r>
              <a:rPr lang="zh-TW" altLang="en-US" sz="9800" dirty="0">
                <a:latin typeface="+mj-lt"/>
                <a:ea typeface="LiSu" panose="02010509060101010101" pitchFamily="49" charset="-122"/>
              </a:rPr>
              <a:t>基</a:t>
            </a:r>
            <a:endParaRPr lang="en-US" altLang="zh-TW" sz="9800" dirty="0">
              <a:latin typeface="+mj-lt"/>
              <a:ea typeface="LiSu" panose="02010509060101010101" pitchFamily="49" charset="-122"/>
            </a:endParaRPr>
          </a:p>
          <a:p>
            <a:pPr marL="457200" lvl="1" indent="0">
              <a:buNone/>
            </a:pPr>
            <a:r>
              <a:rPr lang="en-US" altLang="zh-TW" sz="11100" dirty="0">
                <a:latin typeface="+mj-lt"/>
                <a:ea typeface="LiSu" panose="02010509060101010101" pitchFamily="49" charset="-122"/>
              </a:rPr>
              <a:t>  </a:t>
            </a:r>
            <a:r>
              <a:rPr lang="en-US" altLang="zh-TW" sz="9200" dirty="0">
                <a:latin typeface="+mj-lt"/>
                <a:ea typeface="LiSu" panose="02010509060101010101" pitchFamily="49" charset="-122"/>
              </a:rPr>
              <a:t>Be Rooted in Love (17)</a:t>
            </a:r>
          </a:p>
          <a:p>
            <a:r>
              <a:rPr lang="zh-TW" altLang="en-US" sz="11100" dirty="0">
                <a:latin typeface="LiSu" panose="02010509060101010101" pitchFamily="49" charset="-122"/>
                <a:ea typeface="LiSu" panose="02010509060101010101" pitchFamily="49" charset="-122"/>
              </a:rPr>
              <a:t>明白基督之愛</a:t>
            </a:r>
            <a:endParaRPr lang="en-US" altLang="zh-TW" sz="111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11100" dirty="0"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9800" dirty="0">
                <a:latin typeface="+mj-lt"/>
                <a:ea typeface="LiSu" panose="02010509060101010101" pitchFamily="49" charset="-122"/>
              </a:rPr>
              <a:t>Comprehend the Love (18)</a:t>
            </a:r>
          </a:p>
          <a:p>
            <a:pPr lvl="1"/>
            <a:r>
              <a:rPr lang="zh-TW" altLang="en-US" sz="9800" dirty="0">
                <a:latin typeface="+mj-lt"/>
                <a:ea typeface="LiSu" panose="02010509060101010101" pitchFamily="49" charset="-122"/>
              </a:rPr>
              <a:t>知道這愛超越</a:t>
            </a:r>
            <a:endParaRPr lang="en-US" altLang="zh-TW" sz="9800" dirty="0">
              <a:latin typeface="+mj-lt"/>
              <a:ea typeface="LiSu" panose="02010509060101010101" pitchFamily="49" charset="-122"/>
            </a:endParaRPr>
          </a:p>
          <a:p>
            <a:pPr marL="457200" lvl="1" indent="0">
              <a:buNone/>
            </a:pPr>
            <a:r>
              <a:rPr lang="en-US" altLang="zh-TW" sz="9000" dirty="0">
                <a:latin typeface="+mj-lt"/>
                <a:ea typeface="LiSu" panose="02010509060101010101" pitchFamily="49" charset="-122"/>
              </a:rPr>
              <a:t>   </a:t>
            </a:r>
            <a:r>
              <a:rPr lang="en-US" altLang="zh-TW" sz="9200" dirty="0">
                <a:latin typeface="+mj-lt"/>
                <a:ea typeface="LiSu" panose="02010509060101010101" pitchFamily="49" charset="-122"/>
              </a:rPr>
              <a:t>Surpass Knowledge (19a)</a:t>
            </a:r>
          </a:p>
          <a:p>
            <a:r>
              <a:rPr lang="zh-TW" altLang="en-US" sz="11100" dirty="0">
                <a:latin typeface="LiSu" panose="02010509060101010101" pitchFamily="49" charset="-122"/>
                <a:ea typeface="LiSu" panose="02010509060101010101" pitchFamily="49" charset="-122"/>
              </a:rPr>
              <a:t>神的豐盛充滿</a:t>
            </a:r>
            <a:endParaRPr lang="en-US" altLang="zh-TW" sz="111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9800" dirty="0">
                <a:latin typeface="+mj-lt"/>
                <a:ea typeface="LiSu" panose="02010509060101010101" pitchFamily="49" charset="-122"/>
              </a:rPr>
              <a:t>   Filled with the Fullness of God (19b)</a:t>
            </a:r>
          </a:p>
          <a:p>
            <a:endParaRPr lang="en-US" altLang="zh-TW" sz="18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endParaRPr lang="en-US" sz="18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Image result for paul's prayer">
            <a:extLst>
              <a:ext uri="{FF2B5EF4-FFF2-40B4-BE49-F238E27FC236}">
                <a16:creationId xmlns:a16="http://schemas.microsoft.com/office/drawing/2014/main" id="{8C3D903C-1C89-4F4D-8C21-DE4D3ACD9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167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91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23F7E-6B53-4AB4-B005-141CDF56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87272"/>
            <a:ext cx="360045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聖靈工作</a:t>
            </a:r>
            <a:endParaRPr lang="en-US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pic>
        <p:nvPicPr>
          <p:cNvPr id="5122" name="Picture 2" descr="Image result for Holy Spirit dwells">
            <a:extLst>
              <a:ext uri="{FF2B5EF4-FFF2-40B4-BE49-F238E27FC236}">
                <a16:creationId xmlns:a16="http://schemas.microsoft.com/office/drawing/2014/main" id="{75DD7192-DE0D-4235-A294-2ECB755BC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13299"/>
            <a:ext cx="6576906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1374-8E3E-42BC-8E72-EFEEB207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41997"/>
            <a:ext cx="8391524" cy="176357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900" dirty="0">
                <a:latin typeface="LiSu" panose="02010509060101010101" pitchFamily="49" charset="-122"/>
                <a:ea typeface="LiSu" panose="02010509060101010101" pitchFamily="49" charset="-122"/>
              </a:rPr>
              <a:t>藉著聖靈 </a:t>
            </a:r>
            <a:r>
              <a:rPr lang="en-US" altLang="zh-TW" sz="3600" dirty="0">
                <a:latin typeface="+mj-lt"/>
                <a:ea typeface="LiSu" panose="02010509060101010101" pitchFamily="49" charset="-122"/>
              </a:rPr>
              <a:t>Through Holy Spirit (16)</a:t>
            </a:r>
          </a:p>
          <a:p>
            <a:r>
              <a:rPr lang="zh-TW" altLang="en-US" sz="3900" dirty="0">
                <a:latin typeface="LiSu" panose="02010509060101010101" pitchFamily="49" charset="-122"/>
                <a:ea typeface="LiSu" panose="02010509060101010101" pitchFamily="49" charset="-122"/>
              </a:rPr>
              <a:t>住在心裡 </a:t>
            </a:r>
            <a:r>
              <a:rPr lang="en-US" altLang="zh-TW" sz="3600" dirty="0">
                <a:latin typeface="+mj-lt"/>
                <a:ea typeface="LiSu" panose="02010509060101010101" pitchFamily="49" charset="-122"/>
              </a:rPr>
              <a:t>Dwell in the Heart (17)</a:t>
            </a:r>
          </a:p>
          <a:p>
            <a:r>
              <a:rPr lang="zh-TW" altLang="en-US" sz="3900" dirty="0">
                <a:latin typeface="LiSu" panose="02010509060101010101" pitchFamily="49" charset="-122"/>
                <a:ea typeface="LiSu" panose="02010509060101010101" pitchFamily="49" charset="-122"/>
              </a:rPr>
              <a:t>運行在心裡 </a:t>
            </a:r>
            <a:r>
              <a:rPr lang="en-US" altLang="zh-TW" sz="3600" dirty="0">
                <a:latin typeface="+mj-lt"/>
                <a:ea typeface="LiSu" panose="02010509060101010101" pitchFamily="49" charset="-122"/>
              </a:rPr>
              <a:t>Power that Works within (20)</a:t>
            </a:r>
          </a:p>
          <a:p>
            <a:endParaRPr lang="en-US" altLang="zh-TW" sz="18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endParaRPr lang="en-US" sz="18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95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60B52E-D4F4-449A-A62D-B280A73E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31" y="453840"/>
            <a:ext cx="4123094" cy="240477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神的愛引領成長</a:t>
            </a:r>
            <a:br>
              <a:rPr lang="en-US" altLang="zh-TW" sz="34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3600" dirty="0">
                <a:latin typeface="Calibri" panose="020F0502020204030204"/>
                <a:ea typeface="LiSu" panose="02010509060101010101" pitchFamily="49" charset="-122"/>
              </a:rPr>
              <a:t>God’s Love Guides Spiritual Growth</a:t>
            </a:r>
            <a:endParaRPr lang="en-US" sz="3600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DD723D-51FD-42D5-9ECE-F114D62A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30" y="3524250"/>
            <a:ext cx="4519451" cy="23241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神呼喚我們回家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3200" dirty="0"/>
              <a:t>God Is Calling Us Home </a:t>
            </a:r>
            <a:endParaRPr lang="en-US" altLang="zh-TW" sz="3200" dirty="0"/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神期待我們成長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 </a:t>
            </a:r>
            <a:r>
              <a:rPr lang="en-US" sz="3200" dirty="0"/>
              <a:t>God Expects Us To Grow</a:t>
            </a:r>
          </a:p>
        </p:txBody>
      </p:sp>
      <p:pic>
        <p:nvPicPr>
          <p:cNvPr id="2" name="Picture 2" descr="Image result for spiritual growth">
            <a:extLst>
              <a:ext uri="{FF2B5EF4-FFF2-40B4-BE49-F238E27FC236}">
                <a16:creationId xmlns:a16="http://schemas.microsoft.com/office/drawing/2014/main" id="{7D56BF8A-9EBF-4354-BEB5-6F4C83582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3709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6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7B5E-F3FB-4F56-BE19-3E6E1FF7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88" y="2064738"/>
            <a:ext cx="8602824" cy="2728523"/>
          </a:xfr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神就是愛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br>
              <a:rPr lang="en-US" altLang="zh-TW" sz="3000" kern="12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4800" dirty="0"/>
              <a:t>God Is Love!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013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137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FangSong</vt:lpstr>
      <vt:lpstr>LiSu</vt:lpstr>
      <vt:lpstr>Arial</vt:lpstr>
      <vt:lpstr>Calibri</vt:lpstr>
      <vt:lpstr>Calibri Light</vt:lpstr>
      <vt:lpstr>Office Theme</vt:lpstr>
      <vt:lpstr>難言失落</vt:lpstr>
      <vt:lpstr>神的愛不會改變  God’s Love Does not Change</vt:lpstr>
      <vt:lpstr>PowerPoint Presentation</vt:lpstr>
      <vt:lpstr>保羅祈求:</vt:lpstr>
      <vt:lpstr>聖靈工作</vt:lpstr>
      <vt:lpstr>神的愛引領成長 God’s Love Guides Spiritual Growth</vt:lpstr>
      <vt:lpstr>神就是愛! God Is Love!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難言失落</dc:title>
  <dc:creator>Jinchang Chen</dc:creator>
  <cp:lastModifiedBy>Jinchang Chen</cp:lastModifiedBy>
  <cp:revision>1</cp:revision>
  <dcterms:created xsi:type="dcterms:W3CDTF">2019-03-27T02:50:03Z</dcterms:created>
  <dcterms:modified xsi:type="dcterms:W3CDTF">2019-03-27T20:33:23Z</dcterms:modified>
</cp:coreProperties>
</file>