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6" r:id="rId5"/>
    <p:sldId id="285" r:id="rId6"/>
    <p:sldId id="28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74A55-F379-4A30-B4B2-FD1FC497789C}" v="166" dt="2019-03-10T02:04:37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5F234BB-32D6-4E4B-A1B9-7536E57ADF66}"/>
    <pc:docChg chg="undo custSel mod addSld delSld modSld sldOrd">
      <pc:chgData name="Jinchang Chen" userId="bdf08ddc82ea3892" providerId="LiveId" clId="{25F234BB-32D6-4E4B-A1B9-7536E57ADF66}" dt="2019-03-10T02:05:55.181" v="1501" actId="14100"/>
      <pc:docMkLst>
        <pc:docMk/>
      </pc:docMkLst>
      <pc:sldChg chg="addSp delSp modSp mod setBg setClrOvrMap">
        <pc:chgData name="Jinchang Chen" userId="bdf08ddc82ea3892" providerId="LiveId" clId="{25F234BB-32D6-4E4B-A1B9-7536E57ADF66}" dt="2019-03-10T02:05:16.714" v="1500" actId="14100"/>
        <pc:sldMkLst>
          <pc:docMk/>
          <pc:sldMk cId="2808723239" sldId="256"/>
        </pc:sldMkLst>
        <pc:spChg chg="mod">
          <ac:chgData name="Jinchang Chen" userId="bdf08ddc82ea3892" providerId="LiveId" clId="{25F234BB-32D6-4E4B-A1B9-7536E57ADF66}" dt="2019-03-10T02:04:02.263" v="1489" actId="14100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25F234BB-32D6-4E4B-A1B9-7536E57ADF66}" dt="2019-03-10T02:05:16.714" v="1500" actId="14100"/>
          <ac:spMkLst>
            <pc:docMk/>
            <pc:sldMk cId="2808723239" sldId="256"/>
            <ac:spMk id="3" creationId="{CEBBAEF9-3667-4B34-B2D0-2F2C6BAA3424}"/>
          </ac:spMkLst>
        </pc:spChg>
        <pc:spChg chg="add del">
          <ac:chgData name="Jinchang Chen" userId="bdf08ddc82ea3892" providerId="LiveId" clId="{25F234BB-32D6-4E4B-A1B9-7536E57ADF66}" dt="2019-03-10T01:26:33.523" v="1270" actId="26606"/>
          <ac:spMkLst>
            <pc:docMk/>
            <pc:sldMk cId="2808723239" sldId="256"/>
            <ac:spMk id="91" creationId="{71B2258F-86CA-4D4D-8270-BC05FCDEBFB3}"/>
          </ac:spMkLst>
        </pc:spChg>
        <pc:spChg chg="add del">
          <ac:chgData name="Jinchang Chen" userId="bdf08ddc82ea3892" providerId="LiveId" clId="{25F234BB-32D6-4E4B-A1B9-7536E57ADF66}" dt="2019-03-10T01:27:07.942" v="1276" actId="26606"/>
          <ac:spMkLst>
            <pc:docMk/>
            <pc:sldMk cId="2808723239" sldId="256"/>
            <ac:spMk id="95" creationId="{70B66945-4967-4040-926D-DCA44313CDAB}"/>
          </ac:spMkLst>
        </pc:spChg>
        <pc:spChg chg="add del">
          <ac:chgData name="Jinchang Chen" userId="bdf08ddc82ea3892" providerId="LiveId" clId="{25F234BB-32D6-4E4B-A1B9-7536E57ADF66}" dt="2019-03-10T01:27:21.017" v="1284" actId="26606"/>
          <ac:spMkLst>
            <pc:docMk/>
            <pc:sldMk cId="2808723239" sldId="256"/>
            <ac:spMk id="97" creationId="{34244EF8-D73A-40E1-BE73-D46E6B4B04ED}"/>
          </ac:spMkLst>
        </pc:spChg>
        <pc:spChg chg="add del">
          <ac:chgData name="Jinchang Chen" userId="bdf08ddc82ea3892" providerId="LiveId" clId="{25F234BB-32D6-4E4B-A1B9-7536E57ADF66}" dt="2019-03-10T01:27:24.345" v="1287" actId="26606"/>
          <ac:spMkLst>
            <pc:docMk/>
            <pc:sldMk cId="2808723239" sldId="256"/>
            <ac:spMk id="1045" creationId="{AB45A142-4255-493C-8284-5D566C121B10}"/>
          </ac:spMkLst>
        </pc:spChg>
        <pc:spChg chg="add del">
          <ac:chgData name="Jinchang Chen" userId="bdf08ddc82ea3892" providerId="LiveId" clId="{25F234BB-32D6-4E4B-A1B9-7536E57ADF66}" dt="2019-03-10T01:27:04.996" v="1272" actId="26606"/>
          <ac:spMkLst>
            <pc:docMk/>
            <pc:sldMk cId="2808723239" sldId="256"/>
            <ac:spMk id="1048" creationId="{AB45A142-4255-493C-8284-5D566C121B10}"/>
          </ac:spMkLst>
        </pc:spChg>
        <pc:spChg chg="add del">
          <ac:chgData name="Jinchang Chen" userId="bdf08ddc82ea3892" providerId="LiveId" clId="{25F234BB-32D6-4E4B-A1B9-7536E57ADF66}" dt="2019-03-10T01:36:16.954" v="1331" actId="26606"/>
          <ac:spMkLst>
            <pc:docMk/>
            <pc:sldMk cId="2808723239" sldId="256"/>
            <ac:spMk id="1049" creationId="{559AE206-7EBA-4D33-8BC9-9D8158553F0E}"/>
          </ac:spMkLst>
        </pc:spChg>
        <pc:spChg chg="add del">
          <ac:chgData name="Jinchang Chen" userId="bdf08ddc82ea3892" providerId="LiveId" clId="{25F234BB-32D6-4E4B-A1B9-7536E57ADF66}" dt="2019-03-10T01:27:06.199" v="1274" actId="26606"/>
          <ac:spMkLst>
            <pc:docMk/>
            <pc:sldMk cId="2808723239" sldId="256"/>
            <ac:spMk id="1050" creationId="{87CC2527-562A-4F69-B487-4371E5B243E7}"/>
          </ac:spMkLst>
        </pc:spChg>
        <pc:spChg chg="add del">
          <ac:chgData name="Jinchang Chen" userId="bdf08ddc82ea3892" providerId="LiveId" clId="{25F234BB-32D6-4E4B-A1B9-7536E57ADF66}" dt="2019-03-10T01:36:16.954" v="1331" actId="26606"/>
          <ac:spMkLst>
            <pc:docMk/>
            <pc:sldMk cId="2808723239" sldId="256"/>
            <ac:spMk id="1052" creationId="{6437D937-A7F1-4011-92B4-328E5BE1B166}"/>
          </ac:spMkLst>
        </pc:spChg>
        <pc:spChg chg="add del">
          <ac:chgData name="Jinchang Chen" userId="bdf08ddc82ea3892" providerId="LiveId" clId="{25F234BB-32D6-4E4B-A1B9-7536E57ADF66}" dt="2019-03-10T01:27:07.942" v="1276" actId="26606"/>
          <ac:spMkLst>
            <pc:docMk/>
            <pc:sldMk cId="2808723239" sldId="256"/>
            <ac:spMk id="1053" creationId="{C0B27210-D0CA-4654-B3E3-9ABB4F178EA1}"/>
          </ac:spMkLst>
        </pc:spChg>
        <pc:spChg chg="add del">
          <ac:chgData name="Jinchang Chen" userId="bdf08ddc82ea3892" providerId="LiveId" clId="{25F234BB-32D6-4E4B-A1B9-7536E57ADF66}" dt="2019-03-10T01:27:07.942" v="1276" actId="26606"/>
          <ac:spMkLst>
            <pc:docMk/>
            <pc:sldMk cId="2808723239" sldId="256"/>
            <ac:spMk id="1054" creationId="{1DB7C82F-AB7E-4F0C-B829-FA1B9C415180}"/>
          </ac:spMkLst>
        </pc:spChg>
        <pc:spChg chg="add del">
          <ac:chgData name="Jinchang Chen" userId="bdf08ddc82ea3892" providerId="LiveId" clId="{25F234BB-32D6-4E4B-A1B9-7536E57ADF66}" dt="2019-03-10T01:36:16.954" v="1331" actId="26606"/>
          <ac:spMkLst>
            <pc:docMk/>
            <pc:sldMk cId="2808723239" sldId="256"/>
            <ac:spMk id="1055" creationId="{B672F332-AF08-46C6-94F0-77684310D7B7}"/>
          </ac:spMkLst>
        </pc:spChg>
        <pc:spChg chg="add del">
          <ac:chgData name="Jinchang Chen" userId="bdf08ddc82ea3892" providerId="LiveId" clId="{25F234BB-32D6-4E4B-A1B9-7536E57ADF66}" dt="2019-03-10T01:27:09.879" v="1278" actId="26606"/>
          <ac:spMkLst>
            <pc:docMk/>
            <pc:sldMk cId="2808723239" sldId="256"/>
            <ac:spMk id="1056" creationId="{71B2258F-86CA-4D4D-8270-BC05FCDEBFB3}"/>
          </ac:spMkLst>
        </pc:spChg>
        <pc:spChg chg="add del">
          <ac:chgData name="Jinchang Chen" userId="bdf08ddc82ea3892" providerId="LiveId" clId="{25F234BB-32D6-4E4B-A1B9-7536E57ADF66}" dt="2019-03-10T01:36:16.954" v="1331" actId="26606"/>
          <ac:spMkLst>
            <pc:docMk/>
            <pc:sldMk cId="2808723239" sldId="256"/>
            <ac:spMk id="1057" creationId="{34244EF8-D73A-40E1-BE73-D46E6B4B04ED}"/>
          </ac:spMkLst>
        </pc:spChg>
        <pc:spChg chg="add del">
          <ac:chgData name="Jinchang Chen" userId="bdf08ddc82ea3892" providerId="LiveId" clId="{25F234BB-32D6-4E4B-A1B9-7536E57ADF66}" dt="2019-03-10T01:27:11.801" v="1280" actId="26606"/>
          <ac:spMkLst>
            <pc:docMk/>
            <pc:sldMk cId="2808723239" sldId="256"/>
            <ac:spMk id="1058" creationId="{ACBE1851-2230-47A9-B000-CE9046EA61B9}"/>
          </ac:spMkLst>
        </pc:spChg>
        <pc:spChg chg="add del">
          <ac:chgData name="Jinchang Chen" userId="bdf08ddc82ea3892" providerId="LiveId" clId="{25F234BB-32D6-4E4B-A1B9-7536E57ADF66}" dt="2019-03-10T01:27:15.144" v="1282" actId="26606"/>
          <ac:spMkLst>
            <pc:docMk/>
            <pc:sldMk cId="2808723239" sldId="256"/>
            <ac:spMk id="1061" creationId="{1DB7C82F-AB7E-4F0C-B829-FA1B9C415180}"/>
          </ac:spMkLst>
        </pc:spChg>
        <pc:spChg chg="add">
          <ac:chgData name="Jinchang Chen" userId="bdf08ddc82ea3892" providerId="LiveId" clId="{25F234BB-32D6-4E4B-A1B9-7536E57ADF66}" dt="2019-03-10T01:36:16.954" v="1331" actId="26606"/>
          <ac:spMkLst>
            <pc:docMk/>
            <pc:sldMk cId="2808723239" sldId="256"/>
            <ac:spMk id="1062" creationId="{87CC2527-562A-4F69-B487-4371E5B243E7}"/>
          </ac:spMkLst>
        </pc:spChg>
        <pc:spChg chg="add del">
          <ac:chgData name="Jinchang Chen" userId="bdf08ddc82ea3892" providerId="LiveId" clId="{25F234BB-32D6-4E4B-A1B9-7536E57ADF66}" dt="2019-03-10T01:27:21.017" v="1284" actId="26606"/>
          <ac:spMkLst>
            <pc:docMk/>
            <pc:sldMk cId="2808723239" sldId="256"/>
            <ac:spMk id="1063" creationId="{559AE206-7EBA-4D33-8BC9-9D8158553F0E}"/>
          </ac:spMkLst>
        </pc:spChg>
        <pc:spChg chg="add del">
          <ac:chgData name="Jinchang Chen" userId="bdf08ddc82ea3892" providerId="LiveId" clId="{25F234BB-32D6-4E4B-A1B9-7536E57ADF66}" dt="2019-03-10T01:27:21.017" v="1284" actId="26606"/>
          <ac:spMkLst>
            <pc:docMk/>
            <pc:sldMk cId="2808723239" sldId="256"/>
            <ac:spMk id="1064" creationId="{6437D937-A7F1-4011-92B4-328E5BE1B166}"/>
          </ac:spMkLst>
        </pc:spChg>
        <pc:spChg chg="add del">
          <ac:chgData name="Jinchang Chen" userId="bdf08ddc82ea3892" providerId="LiveId" clId="{25F234BB-32D6-4E4B-A1B9-7536E57ADF66}" dt="2019-03-10T01:27:21.017" v="1284" actId="26606"/>
          <ac:spMkLst>
            <pc:docMk/>
            <pc:sldMk cId="2808723239" sldId="256"/>
            <ac:spMk id="1065" creationId="{B672F332-AF08-46C6-94F0-77684310D7B7}"/>
          </ac:spMkLst>
        </pc:spChg>
        <pc:picChg chg="add del mod ord">
          <ac:chgData name="Jinchang Chen" userId="bdf08ddc82ea3892" providerId="LiveId" clId="{25F234BB-32D6-4E4B-A1B9-7536E57ADF66}" dt="2019-03-10T01:36:01.489" v="1328"/>
          <ac:picMkLst>
            <pc:docMk/>
            <pc:sldMk cId="2808723239" sldId="256"/>
            <ac:picMk id="4" creationId="{B79D0BDE-3009-4B0D-A774-35CCB329D158}"/>
          </ac:picMkLst>
        </pc:picChg>
        <pc:picChg chg="del">
          <ac:chgData name="Jinchang Chen" userId="bdf08ddc82ea3892" providerId="LiveId" clId="{25F234BB-32D6-4E4B-A1B9-7536E57ADF66}" dt="2019-03-09T23:54:08.087" v="7"/>
          <ac:picMkLst>
            <pc:docMk/>
            <pc:sldMk cId="2808723239" sldId="256"/>
            <ac:picMk id="1026" creationId="{4CD60701-29A6-450F-8A21-8CA5BA5FDCA9}"/>
          </ac:picMkLst>
        </pc:picChg>
        <pc:picChg chg="add mod ord">
          <ac:chgData name="Jinchang Chen" userId="bdf08ddc82ea3892" providerId="LiveId" clId="{25F234BB-32D6-4E4B-A1B9-7536E57ADF66}" dt="2019-03-10T02:04:46.283" v="1497" actId="1076"/>
          <ac:picMkLst>
            <pc:docMk/>
            <pc:sldMk cId="2808723239" sldId="256"/>
            <ac:picMk id="1028" creationId="{9DB54245-6E5B-4BEF-BBDC-D827CA663310}"/>
          </ac:picMkLst>
        </pc:picChg>
        <pc:cxnChg chg="add del">
          <ac:chgData name="Jinchang Chen" userId="bdf08ddc82ea3892" providerId="LiveId" clId="{25F234BB-32D6-4E4B-A1B9-7536E57ADF66}" dt="2019-03-10T01:27:04.996" v="1272" actId="26606"/>
          <ac:cxnSpMkLst>
            <pc:docMk/>
            <pc:sldMk cId="2808723239" sldId="256"/>
            <ac:cxnSpMk id="93" creationId="{38FB9660-F42F-4313-BBC4-47C007FE484C}"/>
          </ac:cxnSpMkLst>
        </pc:cxnChg>
        <pc:cxnChg chg="add del">
          <ac:chgData name="Jinchang Chen" userId="bdf08ddc82ea3892" providerId="LiveId" clId="{25F234BB-32D6-4E4B-A1B9-7536E57ADF66}" dt="2019-03-10T01:27:21.017" v="1284" actId="26606"/>
          <ac:cxnSpMkLst>
            <pc:docMk/>
            <pc:sldMk cId="2808723239" sldId="256"/>
            <ac:cxnSpMk id="99" creationId="{9E8E38ED-369A-44C2-B635-0BED0E48A6E8}"/>
          </ac:cxnSpMkLst>
        </pc:cxnChg>
        <pc:cxnChg chg="add del">
          <ac:chgData name="Jinchang Chen" userId="bdf08ddc82ea3892" providerId="LiveId" clId="{25F234BB-32D6-4E4B-A1B9-7536E57ADF66}" dt="2019-03-10T01:36:16.938" v="1330" actId="26606"/>
          <ac:cxnSpMkLst>
            <pc:docMk/>
            <pc:sldMk cId="2808723239" sldId="256"/>
            <ac:cxnSpMk id="105" creationId="{E126E481-B945-4179-BD79-05E96E9B29E1}"/>
          </ac:cxnSpMkLst>
        </pc:cxnChg>
        <pc:cxnChg chg="add">
          <ac:chgData name="Jinchang Chen" userId="bdf08ddc82ea3892" providerId="LiveId" clId="{25F234BB-32D6-4E4B-A1B9-7536E57ADF66}" dt="2019-03-10T01:36:16.954" v="1331" actId="26606"/>
          <ac:cxnSpMkLst>
            <pc:docMk/>
            <pc:sldMk cId="2808723239" sldId="256"/>
            <ac:cxnSpMk id="107" creationId="{BCDAEC91-5BCE-4B55-9CC0-43EF94CB734B}"/>
          </ac:cxnSpMkLst>
        </pc:cxnChg>
        <pc:cxnChg chg="add del">
          <ac:chgData name="Jinchang Chen" userId="bdf08ddc82ea3892" providerId="LiveId" clId="{25F234BB-32D6-4E4B-A1B9-7536E57ADF66}" dt="2019-03-10T01:27:24.345" v="1287" actId="26606"/>
          <ac:cxnSpMkLst>
            <pc:docMk/>
            <pc:sldMk cId="2808723239" sldId="256"/>
            <ac:cxnSpMk id="1046" creationId="{38FB9660-F42F-4313-BBC4-47C007FE484C}"/>
          </ac:cxnSpMkLst>
        </pc:cxnChg>
        <pc:cxnChg chg="add del">
          <ac:chgData name="Jinchang Chen" userId="bdf08ddc82ea3892" providerId="LiveId" clId="{25F234BB-32D6-4E4B-A1B9-7536E57ADF66}" dt="2019-03-10T01:27:06.199" v="1274" actId="26606"/>
          <ac:cxnSpMkLst>
            <pc:docMk/>
            <pc:sldMk cId="2808723239" sldId="256"/>
            <ac:cxnSpMk id="1051" creationId="{BCDAEC91-5BCE-4B55-9CC0-43EF94CB734B}"/>
          </ac:cxnSpMkLst>
        </pc:cxnChg>
        <pc:cxnChg chg="add del">
          <ac:chgData name="Jinchang Chen" userId="bdf08ddc82ea3892" providerId="LiveId" clId="{25F234BB-32D6-4E4B-A1B9-7536E57ADF66}" dt="2019-03-10T01:27:11.801" v="1280" actId="26606"/>
          <ac:cxnSpMkLst>
            <pc:docMk/>
            <pc:sldMk cId="2808723239" sldId="256"/>
            <ac:cxnSpMk id="1059" creationId="{23B93832-6514-44F4-849B-5EE2C8A2337D}"/>
          </ac:cxnSpMkLst>
        </pc:cxnChg>
        <pc:cxnChg chg="add del">
          <ac:chgData name="Jinchang Chen" userId="bdf08ddc82ea3892" providerId="LiveId" clId="{25F234BB-32D6-4E4B-A1B9-7536E57ADF66}" dt="2019-03-10T01:36:16.954" v="1331" actId="26606"/>
          <ac:cxnSpMkLst>
            <pc:docMk/>
            <pc:sldMk cId="2808723239" sldId="256"/>
            <ac:cxnSpMk id="1060" creationId="{9E8E38ED-369A-44C2-B635-0BED0E48A6E8}"/>
          </ac:cxnSpMkLst>
        </pc:cxnChg>
      </pc:sldChg>
      <pc:sldChg chg="modSp">
        <pc:chgData name="Jinchang Chen" userId="bdf08ddc82ea3892" providerId="LiveId" clId="{25F234BB-32D6-4E4B-A1B9-7536E57ADF66}" dt="2019-03-10T00:19:57.294" v="442" actId="20577"/>
        <pc:sldMkLst>
          <pc:docMk/>
          <pc:sldMk cId="2800135123" sldId="269"/>
        </pc:sldMkLst>
        <pc:spChg chg="mod">
          <ac:chgData name="Jinchang Chen" userId="bdf08ddc82ea3892" providerId="LiveId" clId="{25F234BB-32D6-4E4B-A1B9-7536E57ADF66}" dt="2019-03-10T00:19:57.294" v="442" actId="20577"/>
          <ac:spMkLst>
            <pc:docMk/>
            <pc:sldMk cId="2800135123" sldId="269"/>
            <ac:spMk id="2" creationId="{41997B5E-F3FB-4F56-BE19-3E6E1FF7819F}"/>
          </ac:spMkLst>
        </pc:spChg>
      </pc:sldChg>
      <pc:sldChg chg="addSp delSp modSp">
        <pc:chgData name="Jinchang Chen" userId="bdf08ddc82ea3892" providerId="LiveId" clId="{25F234BB-32D6-4E4B-A1B9-7536E57ADF66}" dt="2019-03-10T02:03:39.130" v="1486" actId="255"/>
        <pc:sldMkLst>
          <pc:docMk/>
          <pc:sldMk cId="3885300874" sldId="279"/>
        </pc:sldMkLst>
        <pc:spChg chg="mod">
          <ac:chgData name="Jinchang Chen" userId="bdf08ddc82ea3892" providerId="LiveId" clId="{25F234BB-32D6-4E4B-A1B9-7536E57ADF66}" dt="2019-03-10T02:03:18.354" v="1483" actId="255"/>
          <ac:spMkLst>
            <pc:docMk/>
            <pc:sldMk cId="3885300874" sldId="279"/>
            <ac:spMk id="2" creationId="{AD8CC4DE-55D9-4D65-A01D-EB95D0AA95FF}"/>
          </ac:spMkLst>
        </pc:spChg>
        <pc:spChg chg="mod">
          <ac:chgData name="Jinchang Chen" userId="bdf08ddc82ea3892" providerId="LiveId" clId="{25F234BB-32D6-4E4B-A1B9-7536E57ADF66}" dt="2019-03-10T02:03:39.130" v="1486" actId="255"/>
          <ac:spMkLst>
            <pc:docMk/>
            <pc:sldMk cId="3885300874" sldId="279"/>
            <ac:spMk id="3" creationId="{02FBDB07-AB37-4B9B-B95C-9C6903666879}"/>
          </ac:spMkLst>
        </pc:spChg>
        <pc:spChg chg="del">
          <ac:chgData name="Jinchang Chen" userId="bdf08ddc82ea3892" providerId="LiveId" clId="{25F234BB-32D6-4E4B-A1B9-7536E57ADF66}" dt="2019-03-10T01:33:48.678" v="1318" actId="26606"/>
          <ac:spMkLst>
            <pc:docMk/>
            <pc:sldMk cId="3885300874" sldId="279"/>
            <ac:spMk id="71" creationId="{73DE2CFE-42F2-48F0-8706-5264E012B10C}"/>
          </ac:spMkLst>
        </pc:spChg>
        <pc:spChg chg="add">
          <ac:chgData name="Jinchang Chen" userId="bdf08ddc82ea3892" providerId="LiveId" clId="{25F234BB-32D6-4E4B-A1B9-7536E57ADF66}" dt="2019-03-10T01:33:48.678" v="1318" actId="26606"/>
          <ac:spMkLst>
            <pc:docMk/>
            <pc:sldMk cId="3885300874" sldId="279"/>
            <ac:spMk id="135" creationId="{E4F9F79B-A093-478E-96B5-EE02BC93A858}"/>
          </ac:spMkLst>
        </pc:spChg>
        <pc:spChg chg="add">
          <ac:chgData name="Jinchang Chen" userId="bdf08ddc82ea3892" providerId="LiveId" clId="{25F234BB-32D6-4E4B-A1B9-7536E57ADF66}" dt="2019-03-10T01:33:48.678" v="1318" actId="26606"/>
          <ac:spMkLst>
            <pc:docMk/>
            <pc:sldMk cId="3885300874" sldId="279"/>
            <ac:spMk id="139" creationId="{F7194F93-1F71-4A70-9DF1-28F183771111}"/>
          </ac:spMkLst>
        </pc:spChg>
        <pc:spChg chg="add">
          <ac:chgData name="Jinchang Chen" userId="bdf08ddc82ea3892" providerId="LiveId" clId="{25F234BB-32D6-4E4B-A1B9-7536E57ADF66}" dt="2019-03-10T01:33:48.678" v="1318" actId="26606"/>
          <ac:spMkLst>
            <pc:docMk/>
            <pc:sldMk cId="3885300874" sldId="279"/>
            <ac:spMk id="141" creationId="{9BBC0C84-DC2A-43AE-9576-0A44295E8B9C}"/>
          </ac:spMkLst>
        </pc:spChg>
        <pc:picChg chg="add mod">
          <ac:chgData name="Jinchang Chen" userId="bdf08ddc82ea3892" providerId="LiveId" clId="{25F234BB-32D6-4E4B-A1B9-7536E57ADF66}" dt="2019-03-10T01:33:48.678" v="1318" actId="26606"/>
          <ac:picMkLst>
            <pc:docMk/>
            <pc:sldMk cId="3885300874" sldId="279"/>
            <ac:picMk id="2050" creationId="{7FAB82D1-6237-4DB2-88C0-24ADAAC9405E}"/>
          </ac:picMkLst>
        </pc:picChg>
        <pc:picChg chg="del">
          <ac:chgData name="Jinchang Chen" userId="bdf08ddc82ea3892" providerId="LiveId" clId="{25F234BB-32D6-4E4B-A1B9-7536E57ADF66}" dt="2019-03-10T00:09:00.829" v="76"/>
          <ac:picMkLst>
            <pc:docMk/>
            <pc:sldMk cId="3885300874" sldId="279"/>
            <ac:picMk id="3074" creationId="{FC233317-4651-4879-9AF5-0742538DA296}"/>
          </ac:picMkLst>
        </pc:picChg>
        <pc:cxnChg chg="add">
          <ac:chgData name="Jinchang Chen" userId="bdf08ddc82ea3892" providerId="LiveId" clId="{25F234BB-32D6-4E4B-A1B9-7536E57ADF66}" dt="2019-03-10T01:33:48.678" v="1318" actId="26606"/>
          <ac:cxnSpMkLst>
            <pc:docMk/>
            <pc:sldMk cId="3885300874" sldId="279"/>
            <ac:cxnSpMk id="137" creationId="{D4C22394-EBC2-4FAF-A555-6C02D589EED7}"/>
          </ac:cxnSpMkLst>
        </pc:cxnChg>
      </pc:sldChg>
      <pc:sldChg chg="addSp delSp modSp ord">
        <pc:chgData name="Jinchang Chen" userId="bdf08ddc82ea3892" providerId="LiveId" clId="{25F234BB-32D6-4E4B-A1B9-7536E57ADF66}" dt="2019-03-10T01:48:50.504" v="1400" actId="255"/>
        <pc:sldMkLst>
          <pc:docMk/>
          <pc:sldMk cId="467769909" sldId="281"/>
        </pc:sldMkLst>
        <pc:spChg chg="mod">
          <ac:chgData name="Jinchang Chen" userId="bdf08ddc82ea3892" providerId="LiveId" clId="{25F234BB-32D6-4E4B-A1B9-7536E57ADF66}" dt="2019-03-10T01:48:50.504" v="1400" actId="255"/>
          <ac:spMkLst>
            <pc:docMk/>
            <pc:sldMk cId="467769909" sldId="281"/>
            <ac:spMk id="2" creationId="{12AA54D4-DE80-4E85-BD13-FA2E8BD79024}"/>
          </ac:spMkLst>
        </pc:spChg>
        <pc:spChg chg="del mod">
          <ac:chgData name="Jinchang Chen" userId="bdf08ddc82ea3892" providerId="LiveId" clId="{25F234BB-32D6-4E4B-A1B9-7536E57ADF66}" dt="2019-03-10T01:44:00.518" v="1343" actId="26606"/>
          <ac:spMkLst>
            <pc:docMk/>
            <pc:sldMk cId="467769909" sldId="281"/>
            <ac:spMk id="3" creationId="{49F88BFC-02E1-43C6-8FD5-03063A5377C0}"/>
          </ac:spMkLst>
        </pc:spChg>
        <pc:spChg chg="add del">
          <ac:chgData name="Jinchang Chen" userId="bdf08ddc82ea3892" providerId="LiveId" clId="{25F234BB-32D6-4E4B-A1B9-7536E57ADF66}" dt="2019-03-10T01:45:43.651" v="1355" actId="26606"/>
          <ac:spMkLst>
            <pc:docMk/>
            <pc:sldMk cId="467769909" sldId="281"/>
            <ac:spMk id="21" creationId="{BE95D989-81FA-4BAD-9AD5-E46CEDA91B36}"/>
          </ac:spMkLst>
        </pc:spChg>
        <pc:spChg chg="add del">
          <ac:chgData name="Jinchang Chen" userId="bdf08ddc82ea3892" providerId="LiveId" clId="{25F234BB-32D6-4E4B-A1B9-7536E57ADF66}" dt="2019-03-10T01:45:43.651" v="1355" actId="26606"/>
          <ac:spMkLst>
            <pc:docMk/>
            <pc:sldMk cId="467769909" sldId="281"/>
            <ac:spMk id="23" creationId="{156189E5-8A3E-4CFD-B71B-CCD0F8495E56}"/>
          </ac:spMkLst>
        </pc:spChg>
        <pc:spChg chg="add">
          <ac:chgData name="Jinchang Chen" userId="bdf08ddc82ea3892" providerId="LiveId" clId="{25F234BB-32D6-4E4B-A1B9-7536E57ADF66}" dt="2019-03-10T01:45:43.651" v="1355" actId="26606"/>
          <ac:spMkLst>
            <pc:docMk/>
            <pc:sldMk cId="467769909" sldId="281"/>
            <ac:spMk id="28" creationId="{46C2E80F-49A6-4372-B103-219D417A55ED}"/>
          </ac:spMkLst>
        </pc:spChg>
        <pc:graphicFrameChg chg="add mod modGraphic">
          <ac:chgData name="Jinchang Chen" userId="bdf08ddc82ea3892" providerId="LiveId" clId="{25F234BB-32D6-4E4B-A1B9-7536E57ADF66}" dt="2019-03-10T01:48:35.336" v="1399" actId="2711"/>
          <ac:graphicFrameMkLst>
            <pc:docMk/>
            <pc:sldMk cId="467769909" sldId="281"/>
            <ac:graphicFrameMk id="16" creationId="{AA83AB70-B6D0-466B-BF77-A3B9209F856F}"/>
          </ac:graphicFrameMkLst>
        </pc:graphicFrameChg>
        <pc:picChg chg="del">
          <ac:chgData name="Jinchang Chen" userId="bdf08ddc82ea3892" providerId="LiveId" clId="{25F234BB-32D6-4E4B-A1B9-7536E57ADF66}" dt="2019-03-09T23:54:12.289" v="8"/>
          <ac:picMkLst>
            <pc:docMk/>
            <pc:sldMk cId="467769909" sldId="281"/>
            <ac:picMk id="4" creationId="{F9380525-D080-4EBF-94FF-F8E13FF3C588}"/>
          </ac:picMkLst>
        </pc:picChg>
        <pc:picChg chg="add del mod">
          <ac:chgData name="Jinchang Chen" userId="bdf08ddc82ea3892" providerId="LiveId" clId="{25F234BB-32D6-4E4B-A1B9-7536E57ADF66}" dt="2019-03-10T01:40:20.665" v="1338"/>
          <ac:picMkLst>
            <pc:docMk/>
            <pc:sldMk cId="467769909" sldId="281"/>
            <ac:picMk id="3074" creationId="{0D52790A-2E70-4A7E-B3C4-C5AAF91607EE}"/>
          </ac:picMkLst>
        </pc:picChg>
        <pc:picChg chg="add del">
          <ac:chgData name="Jinchang Chen" userId="bdf08ddc82ea3892" providerId="LiveId" clId="{25F234BB-32D6-4E4B-A1B9-7536E57ADF66}" dt="2019-03-10T01:42:01.059" v="1340"/>
          <ac:picMkLst>
            <pc:docMk/>
            <pc:sldMk cId="467769909" sldId="281"/>
            <ac:picMk id="3076" creationId="{BAC10FB7-A868-4A74-8F8F-9CB043EAB2C2}"/>
          </ac:picMkLst>
        </pc:picChg>
        <pc:picChg chg="add del">
          <ac:chgData name="Jinchang Chen" userId="bdf08ddc82ea3892" providerId="LiveId" clId="{25F234BB-32D6-4E4B-A1B9-7536E57ADF66}" dt="2019-03-10T01:43:34.690" v="1342"/>
          <ac:picMkLst>
            <pc:docMk/>
            <pc:sldMk cId="467769909" sldId="281"/>
            <ac:picMk id="3078" creationId="{DE5BAB2E-A843-4F69-946D-C3D82A888BA9}"/>
          </ac:picMkLst>
        </pc:picChg>
        <pc:cxnChg chg="del">
          <ac:chgData name="Jinchang Chen" userId="bdf08ddc82ea3892" providerId="LiveId" clId="{25F234BB-32D6-4E4B-A1B9-7536E57ADF66}" dt="2019-03-10T01:44:00.518" v="1343" actId="26606"/>
          <ac:cxnSpMkLst>
            <pc:docMk/>
            <pc:sldMk cId="467769909" sldId="281"/>
            <ac:cxnSpMk id="14" creationId="{E4A809D5-3600-46D4-A466-67F2349A54FB}"/>
          </ac:cxnSpMkLst>
        </pc:cxnChg>
      </pc:sldChg>
      <pc:sldChg chg="delSp modSp del">
        <pc:chgData name="Jinchang Chen" userId="bdf08ddc82ea3892" providerId="LiveId" clId="{25F234BB-32D6-4E4B-A1B9-7536E57ADF66}" dt="2019-03-10T01:31:04.343" v="1307" actId="2696"/>
        <pc:sldMkLst>
          <pc:docMk/>
          <pc:sldMk cId="403345329" sldId="282"/>
        </pc:sldMkLst>
        <pc:spChg chg="mod">
          <ac:chgData name="Jinchang Chen" userId="bdf08ddc82ea3892" providerId="LiveId" clId="{25F234BB-32D6-4E4B-A1B9-7536E57ADF66}" dt="2019-03-10T00:13:46.267" v="241" actId="20577"/>
          <ac:spMkLst>
            <pc:docMk/>
            <pc:sldMk cId="403345329" sldId="282"/>
            <ac:spMk id="2" creationId="{AD8CC4DE-55D9-4D65-A01D-EB95D0AA95FF}"/>
          </ac:spMkLst>
        </pc:spChg>
        <pc:spChg chg="mod">
          <ac:chgData name="Jinchang Chen" userId="bdf08ddc82ea3892" providerId="LiveId" clId="{25F234BB-32D6-4E4B-A1B9-7536E57ADF66}" dt="2019-03-10T01:08:57.315" v="1136" actId="20577"/>
          <ac:spMkLst>
            <pc:docMk/>
            <pc:sldMk cId="403345329" sldId="282"/>
            <ac:spMk id="3" creationId="{02FBDB07-AB37-4B9B-B95C-9C6903666879}"/>
          </ac:spMkLst>
        </pc:spChg>
        <pc:picChg chg="del">
          <ac:chgData name="Jinchang Chen" userId="bdf08ddc82ea3892" providerId="LiveId" clId="{25F234BB-32D6-4E4B-A1B9-7536E57ADF66}" dt="2019-03-09T23:54:19.631" v="10"/>
          <ac:picMkLst>
            <pc:docMk/>
            <pc:sldMk cId="403345329" sldId="282"/>
            <ac:picMk id="5122" creationId="{516C56BF-1850-4228-8AEE-6B6A715E42DB}"/>
          </ac:picMkLst>
        </pc:picChg>
      </pc:sldChg>
      <pc:sldChg chg="delSp modSp del">
        <pc:chgData name="Jinchang Chen" userId="bdf08ddc82ea3892" providerId="LiveId" clId="{25F234BB-32D6-4E4B-A1B9-7536E57ADF66}" dt="2019-03-10T01:32:24.418" v="1316" actId="2696"/>
        <pc:sldMkLst>
          <pc:docMk/>
          <pc:sldMk cId="1615659977" sldId="283"/>
        </pc:sldMkLst>
        <pc:spChg chg="mod">
          <ac:chgData name="Jinchang Chen" userId="bdf08ddc82ea3892" providerId="LiveId" clId="{25F234BB-32D6-4E4B-A1B9-7536E57ADF66}" dt="2019-03-10T00:16:33.638" v="318" actId="20577"/>
          <ac:spMkLst>
            <pc:docMk/>
            <pc:sldMk cId="1615659977" sldId="283"/>
            <ac:spMk id="2" creationId="{AD8CC4DE-55D9-4D65-A01D-EB95D0AA95FF}"/>
          </ac:spMkLst>
        </pc:spChg>
        <pc:spChg chg="mod">
          <ac:chgData name="Jinchang Chen" userId="bdf08ddc82ea3892" providerId="LiveId" clId="{25F234BB-32D6-4E4B-A1B9-7536E57ADF66}" dt="2019-03-10T01:16:17.001" v="1267" actId="14100"/>
          <ac:spMkLst>
            <pc:docMk/>
            <pc:sldMk cId="1615659977" sldId="283"/>
            <ac:spMk id="3" creationId="{02FBDB07-AB37-4B9B-B95C-9C6903666879}"/>
          </ac:spMkLst>
        </pc:spChg>
        <pc:picChg chg="del">
          <ac:chgData name="Jinchang Chen" userId="bdf08ddc82ea3892" providerId="LiveId" clId="{25F234BB-32D6-4E4B-A1B9-7536E57ADF66}" dt="2019-03-09T23:54:27.832" v="12"/>
          <ac:picMkLst>
            <pc:docMk/>
            <pc:sldMk cId="1615659977" sldId="283"/>
            <ac:picMk id="7170" creationId="{28BEEEBE-3E07-42D6-B15D-002D461E536F}"/>
          </ac:picMkLst>
        </pc:picChg>
      </pc:sldChg>
      <pc:sldChg chg="delSp del">
        <pc:chgData name="Jinchang Chen" userId="bdf08ddc82ea3892" providerId="LiveId" clId="{25F234BB-32D6-4E4B-A1B9-7536E57ADF66}" dt="2019-03-10T00:40:09.604" v="853" actId="2696"/>
        <pc:sldMkLst>
          <pc:docMk/>
          <pc:sldMk cId="2245613439" sldId="284"/>
        </pc:sldMkLst>
        <pc:picChg chg="del">
          <ac:chgData name="Jinchang Chen" userId="bdf08ddc82ea3892" providerId="LiveId" clId="{25F234BB-32D6-4E4B-A1B9-7536E57ADF66}" dt="2019-03-09T23:54:15.601" v="9"/>
          <ac:picMkLst>
            <pc:docMk/>
            <pc:sldMk cId="2245613439" sldId="284"/>
            <ac:picMk id="4098" creationId="{8FBC4F78-474A-4C4F-AFB3-184232498A5C}"/>
          </ac:picMkLst>
        </pc:picChg>
      </pc:sldChg>
      <pc:sldChg chg="addSp delSp modSp">
        <pc:chgData name="Jinchang Chen" userId="bdf08ddc82ea3892" providerId="LiveId" clId="{25F234BB-32D6-4E4B-A1B9-7536E57ADF66}" dt="2019-03-10T01:58:11.329" v="1454" actId="255"/>
        <pc:sldMkLst>
          <pc:docMk/>
          <pc:sldMk cId="800639961" sldId="285"/>
        </pc:sldMkLst>
        <pc:spChg chg="mod">
          <ac:chgData name="Jinchang Chen" userId="bdf08ddc82ea3892" providerId="LiveId" clId="{25F234BB-32D6-4E4B-A1B9-7536E57ADF66}" dt="2019-03-10T01:58:11.329" v="1454" actId="255"/>
          <ac:spMkLst>
            <pc:docMk/>
            <pc:sldMk cId="800639961" sldId="285"/>
            <ac:spMk id="2" creationId="{DDB5013E-6D28-4F24-8610-A51D7809788C}"/>
          </ac:spMkLst>
        </pc:spChg>
        <pc:spChg chg="mod">
          <ac:chgData name="Jinchang Chen" userId="bdf08ddc82ea3892" providerId="LiveId" clId="{25F234BB-32D6-4E4B-A1B9-7536E57ADF66}" dt="2019-03-10T01:57:57.567" v="1453" actId="1076"/>
          <ac:spMkLst>
            <pc:docMk/>
            <pc:sldMk cId="800639961" sldId="285"/>
            <ac:spMk id="3" creationId="{BE9FD83A-12AE-48C2-B59D-4A223F065BE3}"/>
          </ac:spMkLst>
        </pc:spChg>
        <pc:spChg chg="del">
          <ac:chgData name="Jinchang Chen" userId="bdf08ddc82ea3892" providerId="LiveId" clId="{25F234BB-32D6-4E4B-A1B9-7536E57ADF66}" dt="2019-03-10T01:57:11.260" v="1445" actId="26606"/>
          <ac:spMkLst>
            <pc:docMk/>
            <pc:sldMk cId="800639961" sldId="285"/>
            <ac:spMk id="6151" creationId="{569C1A01-6FB5-43CE-ADCC-936728ACAC0D}"/>
          </ac:spMkLst>
        </pc:spChg>
        <pc:picChg chg="add mod">
          <ac:chgData name="Jinchang Chen" userId="bdf08ddc82ea3892" providerId="LiveId" clId="{25F234BB-32D6-4E4B-A1B9-7536E57ADF66}" dt="2019-03-10T01:57:40.106" v="1450" actId="1076"/>
          <ac:picMkLst>
            <pc:docMk/>
            <pc:sldMk cId="800639961" sldId="285"/>
            <ac:picMk id="5122" creationId="{F3B45D09-1213-4FE9-8E62-BC9ACD3414C8}"/>
          </ac:picMkLst>
        </pc:picChg>
        <pc:picChg chg="del">
          <ac:chgData name="Jinchang Chen" userId="bdf08ddc82ea3892" providerId="LiveId" clId="{25F234BB-32D6-4E4B-A1B9-7536E57ADF66}" dt="2019-03-09T23:54:22.724" v="11"/>
          <ac:picMkLst>
            <pc:docMk/>
            <pc:sldMk cId="800639961" sldId="285"/>
            <ac:picMk id="6146" creationId="{960025F0-2C13-4305-BDDB-07D4E08CF42E}"/>
          </ac:picMkLst>
        </pc:picChg>
        <pc:picChg chg="del">
          <ac:chgData name="Jinchang Chen" userId="bdf08ddc82ea3892" providerId="LiveId" clId="{25F234BB-32D6-4E4B-A1B9-7536E57ADF66}" dt="2019-03-10T01:57:11.260" v="1445" actId="26606"/>
          <ac:picMkLst>
            <pc:docMk/>
            <pc:sldMk cId="800639961" sldId="285"/>
            <ac:picMk id="6150" creationId="{EE09A529-E47C-4634-BB98-0A9526C372B4}"/>
          </ac:picMkLst>
        </pc:picChg>
      </pc:sldChg>
      <pc:sldChg chg="addSp delSp add del setBg delDesignElem">
        <pc:chgData name="Jinchang Chen" userId="bdf08ddc82ea3892" providerId="LiveId" clId="{25F234BB-32D6-4E4B-A1B9-7536E57ADF66}" dt="2019-03-10T01:29:24.038" v="1293"/>
        <pc:sldMkLst>
          <pc:docMk/>
          <pc:sldMk cId="194594996" sldId="286"/>
        </pc:sldMkLst>
        <pc:spChg chg="add del">
          <ac:chgData name="Jinchang Chen" userId="bdf08ddc82ea3892" providerId="LiveId" clId="{25F234BB-32D6-4E4B-A1B9-7536E57ADF66}" dt="2019-03-10T01:29:24.038" v="1293"/>
          <ac:spMkLst>
            <pc:docMk/>
            <pc:sldMk cId="194594996" sldId="286"/>
            <ac:spMk id="71" creationId="{73DE2CFE-42F2-48F0-8706-5264E012B10C}"/>
          </ac:spMkLst>
        </pc:spChg>
      </pc:sldChg>
      <pc:sldChg chg="addSp delSp modSp add">
        <pc:chgData name="Jinchang Chen" userId="bdf08ddc82ea3892" providerId="LiveId" clId="{25F234BB-32D6-4E4B-A1B9-7536E57ADF66}" dt="2019-03-10T02:02:49.279" v="1480" actId="255"/>
        <pc:sldMkLst>
          <pc:docMk/>
          <pc:sldMk cId="4192675964" sldId="286"/>
        </pc:sldMkLst>
        <pc:spChg chg="del">
          <ac:chgData name="Jinchang Chen" userId="bdf08ddc82ea3892" providerId="LiveId" clId="{25F234BB-32D6-4E4B-A1B9-7536E57ADF66}" dt="2019-03-10T01:29:53.657" v="1296"/>
          <ac:spMkLst>
            <pc:docMk/>
            <pc:sldMk cId="4192675964" sldId="286"/>
            <ac:spMk id="2" creationId="{AD8CC4DE-55D9-4D65-A01D-EB95D0AA95FF}"/>
          </ac:spMkLst>
        </pc:spChg>
        <pc:spChg chg="del">
          <ac:chgData name="Jinchang Chen" userId="bdf08ddc82ea3892" providerId="LiveId" clId="{25F234BB-32D6-4E4B-A1B9-7536E57ADF66}" dt="2019-03-10T01:30:42.670" v="1304"/>
          <ac:spMkLst>
            <pc:docMk/>
            <pc:sldMk cId="4192675964" sldId="286"/>
            <ac:spMk id="3" creationId="{02FBDB07-AB37-4B9B-B95C-9C6903666879}"/>
          </ac:spMkLst>
        </pc:spChg>
        <pc:spChg chg="add del mod">
          <ac:chgData name="Jinchang Chen" userId="bdf08ddc82ea3892" providerId="LiveId" clId="{25F234BB-32D6-4E4B-A1B9-7536E57ADF66}" dt="2019-03-10T01:30:12.792" v="1300"/>
          <ac:spMkLst>
            <pc:docMk/>
            <pc:sldMk cId="4192675964" sldId="286"/>
            <ac:spMk id="4" creationId="{F781C2E2-6120-403A-B725-0CCFA055C792}"/>
          </ac:spMkLst>
        </pc:spChg>
        <pc:spChg chg="add mod">
          <ac:chgData name="Jinchang Chen" userId="bdf08ddc82ea3892" providerId="LiveId" clId="{25F234BB-32D6-4E4B-A1B9-7536E57ADF66}" dt="2019-03-10T02:02:24.786" v="1478" actId="255"/>
          <ac:spMkLst>
            <pc:docMk/>
            <pc:sldMk cId="4192675964" sldId="286"/>
            <ac:spMk id="5" creationId="{BAA92CD2-9B1A-48C3-BD84-D0A85B7F0631}"/>
          </ac:spMkLst>
        </pc:spChg>
        <pc:spChg chg="add del mod">
          <ac:chgData name="Jinchang Chen" userId="bdf08ddc82ea3892" providerId="LiveId" clId="{25F234BB-32D6-4E4B-A1B9-7536E57ADF66}" dt="2019-03-10T01:30:47.356" v="1305"/>
          <ac:spMkLst>
            <pc:docMk/>
            <pc:sldMk cId="4192675964" sldId="286"/>
            <ac:spMk id="6" creationId="{35B2D7E6-F7B0-4892-B18C-205A5D5DF06D}"/>
          </ac:spMkLst>
        </pc:spChg>
        <pc:spChg chg="add mod">
          <ac:chgData name="Jinchang Chen" userId="bdf08ddc82ea3892" providerId="LiveId" clId="{25F234BB-32D6-4E4B-A1B9-7536E57ADF66}" dt="2019-03-10T02:02:49.279" v="1480" actId="255"/>
          <ac:spMkLst>
            <pc:docMk/>
            <pc:sldMk cId="4192675964" sldId="286"/>
            <ac:spMk id="7" creationId="{7148F067-6421-4E8B-995F-30B3223DEC2E}"/>
          </ac:spMkLst>
        </pc:spChg>
        <pc:spChg chg="del">
          <ac:chgData name="Jinchang Chen" userId="bdf08ddc82ea3892" providerId="LiveId" clId="{25F234BB-32D6-4E4B-A1B9-7536E57ADF66}" dt="2019-03-10T01:51:03.476" v="1402" actId="26606"/>
          <ac:spMkLst>
            <pc:docMk/>
            <pc:sldMk cId="4192675964" sldId="286"/>
            <ac:spMk id="71" creationId="{73DE2CFE-42F2-48F0-8706-5264E012B10C}"/>
          </ac:spMkLst>
        </pc:spChg>
        <pc:picChg chg="add mod">
          <ac:chgData name="Jinchang Chen" userId="bdf08ddc82ea3892" providerId="LiveId" clId="{25F234BB-32D6-4E4B-A1B9-7536E57ADF66}" dt="2019-03-10T01:51:03.476" v="1402" actId="26606"/>
          <ac:picMkLst>
            <pc:docMk/>
            <pc:sldMk cId="4192675964" sldId="286"/>
            <ac:picMk id="4098" creationId="{44480F9E-BB68-49E4-84A3-0CA91226D62C}"/>
          </ac:picMkLst>
        </pc:picChg>
      </pc:sldChg>
      <pc:sldChg chg="addSp delSp modSp add">
        <pc:chgData name="Jinchang Chen" userId="bdf08ddc82ea3892" providerId="LiveId" clId="{25F234BB-32D6-4E4B-A1B9-7536E57ADF66}" dt="2019-03-10T02:05:55.181" v="1501" actId="14100"/>
        <pc:sldMkLst>
          <pc:docMk/>
          <pc:sldMk cId="1529762844" sldId="287"/>
        </pc:sldMkLst>
        <pc:spChg chg="del">
          <ac:chgData name="Jinchang Chen" userId="bdf08ddc82ea3892" providerId="LiveId" clId="{25F234BB-32D6-4E4B-A1B9-7536E57ADF66}" dt="2019-03-10T01:31:28.822" v="1309"/>
          <ac:spMkLst>
            <pc:docMk/>
            <pc:sldMk cId="1529762844" sldId="287"/>
            <ac:spMk id="5" creationId="{BAA92CD2-9B1A-48C3-BD84-D0A85B7F0631}"/>
          </ac:spMkLst>
        </pc:spChg>
        <pc:spChg chg="add mod">
          <ac:chgData name="Jinchang Chen" userId="bdf08ddc82ea3892" providerId="LiveId" clId="{25F234BB-32D6-4E4B-A1B9-7536E57ADF66}" dt="2019-03-10T02:01:45.780" v="1475" actId="255"/>
          <ac:spMkLst>
            <pc:docMk/>
            <pc:sldMk cId="1529762844" sldId="287"/>
            <ac:spMk id="6" creationId="{EA60B52E-D4F4-449A-A62D-B280A73EFA05}"/>
          </ac:spMkLst>
        </pc:spChg>
        <pc:spChg chg="del">
          <ac:chgData name="Jinchang Chen" userId="bdf08ddc82ea3892" providerId="LiveId" clId="{25F234BB-32D6-4E4B-A1B9-7536E57ADF66}" dt="2019-03-10T01:31:56.316" v="1313"/>
          <ac:spMkLst>
            <pc:docMk/>
            <pc:sldMk cId="1529762844" sldId="287"/>
            <ac:spMk id="7" creationId="{7148F067-6421-4E8B-995F-30B3223DEC2E}"/>
          </ac:spMkLst>
        </pc:spChg>
        <pc:spChg chg="add mod">
          <ac:chgData name="Jinchang Chen" userId="bdf08ddc82ea3892" providerId="LiveId" clId="{25F234BB-32D6-4E4B-A1B9-7536E57ADF66}" dt="2019-03-10T02:05:55.181" v="1501" actId="14100"/>
          <ac:spMkLst>
            <pc:docMk/>
            <pc:sldMk cId="1529762844" sldId="287"/>
            <ac:spMk id="8" creationId="{02DD723D-51FD-42D5-9ECE-F114D62ACD30}"/>
          </ac:spMkLst>
        </pc:spChg>
        <pc:spChg chg="add del">
          <ac:chgData name="Jinchang Chen" userId="bdf08ddc82ea3892" providerId="LiveId" clId="{25F234BB-32D6-4E4B-A1B9-7536E57ADF66}" dt="2019-03-10T02:00:04.048" v="1458" actId="26606"/>
          <ac:spMkLst>
            <pc:docMk/>
            <pc:sldMk cId="1529762844" sldId="287"/>
            <ac:spMk id="71" creationId="{73DE2CFE-42F2-48F0-8706-5264E012B10C}"/>
          </ac:spMkLst>
        </pc:spChg>
        <pc:picChg chg="add mod">
          <ac:chgData name="Jinchang Chen" userId="bdf08ddc82ea3892" providerId="LiveId" clId="{25F234BB-32D6-4E4B-A1B9-7536E57ADF66}" dt="2019-03-10T02:01:58.574" v="1476" actId="14100"/>
          <ac:picMkLst>
            <pc:docMk/>
            <pc:sldMk cId="1529762844" sldId="287"/>
            <ac:picMk id="6146" creationId="{C8D980F0-D6A3-45EE-9296-169AD8371FAA}"/>
          </ac:picMkLst>
        </pc:picChg>
        <pc:cxnChg chg="add del">
          <ac:chgData name="Jinchang Chen" userId="bdf08ddc82ea3892" providerId="LiveId" clId="{25F234BB-32D6-4E4B-A1B9-7536E57ADF66}" dt="2019-03-10T02:00:04.048" v="1457" actId="26606"/>
          <ac:cxnSpMkLst>
            <pc:docMk/>
            <pc:sldMk cId="1529762844" sldId="287"/>
            <ac:cxnSpMk id="135" creationId="{E4A809D5-3600-46D4-A466-67F2349A54FB}"/>
          </ac:cxnSpMkLst>
        </pc:cxnChg>
      </pc:sldChg>
    </pc:docChg>
  </pc:docChgLst>
  <pc:docChgLst>
    <pc:chgData name="Jinchang Chen" userId="bdf08ddc82ea3892" providerId="LiveId" clId="{B3974A55-F379-4A30-B4B2-FD1FC497789C}"/>
    <pc:docChg chg="undo modSld">
      <pc:chgData name="Jinchang Chen" userId="bdf08ddc82ea3892" providerId="LiveId" clId="{B3974A55-F379-4A30-B4B2-FD1FC497789C}" dt="2019-03-10T02:50:28.638" v="9" actId="1076"/>
      <pc:docMkLst>
        <pc:docMk/>
      </pc:docMkLst>
      <pc:sldChg chg="modSp">
        <pc:chgData name="Jinchang Chen" userId="bdf08ddc82ea3892" providerId="LiveId" clId="{B3974A55-F379-4A30-B4B2-FD1FC497789C}" dt="2019-03-10T02:50:28.638" v="9" actId="1076"/>
        <pc:sldMkLst>
          <pc:docMk/>
          <pc:sldMk cId="2808723239" sldId="256"/>
        </pc:sldMkLst>
        <pc:spChg chg="mod">
          <ac:chgData name="Jinchang Chen" userId="bdf08ddc82ea3892" providerId="LiveId" clId="{B3974A55-F379-4A30-B4B2-FD1FC497789C}" dt="2019-03-10T02:50:28.638" v="9" actId="1076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B3974A55-F379-4A30-B4B2-FD1FC497789C}" dt="2019-03-10T02:49:19.506" v="6" actId="20577"/>
          <ac:spMkLst>
            <pc:docMk/>
            <pc:sldMk cId="2808723239" sldId="256"/>
            <ac:spMk id="3" creationId="{CEBBAEF9-3667-4B34-B2D0-2F2C6BAA3424}"/>
          </ac:spMkLst>
        </pc:spChg>
        <pc:picChg chg="mod">
          <ac:chgData name="Jinchang Chen" userId="bdf08ddc82ea3892" providerId="LiveId" clId="{B3974A55-F379-4A30-B4B2-FD1FC497789C}" dt="2019-03-10T02:49:08.790" v="3" actId="1076"/>
          <ac:picMkLst>
            <pc:docMk/>
            <pc:sldMk cId="2808723239" sldId="256"/>
            <ac:picMk id="1028" creationId="{9DB54245-6E5B-4BEF-BBDC-D827CA663310}"/>
          </ac:picMkLst>
        </pc:picChg>
      </pc:sldChg>
      <pc:sldChg chg="modSp">
        <pc:chgData name="Jinchang Chen" userId="bdf08ddc82ea3892" providerId="LiveId" clId="{B3974A55-F379-4A30-B4B2-FD1FC497789C}" dt="2019-03-10T02:50:01.488" v="8" actId="20577"/>
        <pc:sldMkLst>
          <pc:docMk/>
          <pc:sldMk cId="3885300874" sldId="279"/>
        </pc:sldMkLst>
        <pc:spChg chg="mod">
          <ac:chgData name="Jinchang Chen" userId="bdf08ddc82ea3892" providerId="LiveId" clId="{B3974A55-F379-4A30-B4B2-FD1FC497789C}" dt="2019-03-10T02:50:01.488" v="8" actId="20577"/>
          <ac:spMkLst>
            <pc:docMk/>
            <pc:sldMk cId="3885300874" sldId="279"/>
            <ac:spMk id="2" creationId="{AD8CC4DE-55D9-4D65-A01D-EB95D0AA95F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A11D4-B356-4558-81E4-852BEEFC718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DA0EEF-67A8-4163-95E6-9EC34148E777}">
      <dgm:prSet custT="1"/>
      <dgm:spPr/>
      <dgm:t>
        <a:bodyPr/>
        <a:lstStyle/>
        <a:p>
          <a:r>
            <a:rPr 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沒有基督</a:t>
          </a:r>
          <a:r>
            <a:rPr lang="en-US" alt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 </a:t>
          </a:r>
          <a:r>
            <a:rPr lang="en-US" sz="3600" b="1" dirty="0"/>
            <a:t>No Christ</a:t>
          </a:r>
        </a:p>
      </dgm:t>
    </dgm:pt>
    <dgm:pt modelId="{C95FB82D-5FDB-49B3-8A4C-27FEEA65C932}" type="parTrans" cxnId="{F185A756-0934-4DFE-A557-DC6E0EBBD406}">
      <dgm:prSet/>
      <dgm:spPr/>
      <dgm:t>
        <a:bodyPr/>
        <a:lstStyle/>
        <a:p>
          <a:endParaRPr lang="en-US"/>
        </a:p>
      </dgm:t>
    </dgm:pt>
    <dgm:pt modelId="{E9C02218-ACB7-4D84-869D-36BD3C6D45AD}" type="sibTrans" cxnId="{F185A756-0934-4DFE-A557-DC6E0EBBD406}">
      <dgm:prSet/>
      <dgm:spPr/>
      <dgm:t>
        <a:bodyPr/>
        <a:lstStyle/>
        <a:p>
          <a:endParaRPr lang="en-US"/>
        </a:p>
      </dgm:t>
    </dgm:pt>
    <dgm:pt modelId="{11B5D9E5-F0F9-4395-AA93-106F2B19A5A8}">
      <dgm:prSet custT="1"/>
      <dgm:spPr/>
      <dgm:t>
        <a:bodyPr/>
        <a:lstStyle/>
        <a:p>
          <a:r>
            <a:rPr 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不是選民</a:t>
          </a:r>
          <a:r>
            <a:rPr lang="en-US" sz="3600" b="1" dirty="0"/>
            <a:t>Not Chosen</a:t>
          </a:r>
        </a:p>
      </dgm:t>
    </dgm:pt>
    <dgm:pt modelId="{A264754E-D57E-4387-BF9D-60F024ED0FE4}" type="parTrans" cxnId="{52710E30-C3A9-42F8-9CDE-EA1324C45B34}">
      <dgm:prSet/>
      <dgm:spPr/>
      <dgm:t>
        <a:bodyPr/>
        <a:lstStyle/>
        <a:p>
          <a:endParaRPr lang="en-US"/>
        </a:p>
      </dgm:t>
    </dgm:pt>
    <dgm:pt modelId="{2E0AA33C-241F-47C2-AA9A-996234449A78}" type="sibTrans" cxnId="{52710E30-C3A9-42F8-9CDE-EA1324C45B34}">
      <dgm:prSet/>
      <dgm:spPr/>
      <dgm:t>
        <a:bodyPr/>
        <a:lstStyle/>
        <a:p>
          <a:endParaRPr lang="en-US"/>
        </a:p>
      </dgm:t>
    </dgm:pt>
    <dgm:pt modelId="{567E0637-1AE2-461D-8ED6-107D253A7C95}">
      <dgm:prSet custT="1"/>
      <dgm:spPr/>
      <dgm:t>
        <a:bodyPr/>
        <a:lstStyle/>
        <a:p>
          <a:r>
            <a:rPr 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沒有應許</a:t>
          </a:r>
          <a:r>
            <a:rPr lang="en-US" alt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   </a:t>
          </a:r>
          <a:r>
            <a:rPr lang="en-US" sz="3600" b="1" dirty="0"/>
            <a:t>No Promise</a:t>
          </a:r>
        </a:p>
      </dgm:t>
    </dgm:pt>
    <dgm:pt modelId="{AAD3F13C-1165-4C37-9B0D-8367C6443D7B}" type="parTrans" cxnId="{37E2F701-579C-4DAF-8B75-2E13FF1C94D9}">
      <dgm:prSet/>
      <dgm:spPr/>
      <dgm:t>
        <a:bodyPr/>
        <a:lstStyle/>
        <a:p>
          <a:endParaRPr lang="en-US"/>
        </a:p>
      </dgm:t>
    </dgm:pt>
    <dgm:pt modelId="{E841A209-62E2-4922-845E-3CD7571BD30E}" type="sibTrans" cxnId="{37E2F701-579C-4DAF-8B75-2E13FF1C94D9}">
      <dgm:prSet/>
      <dgm:spPr/>
      <dgm:t>
        <a:bodyPr/>
        <a:lstStyle/>
        <a:p>
          <a:endParaRPr lang="en-US"/>
        </a:p>
      </dgm:t>
    </dgm:pt>
    <dgm:pt modelId="{C002D093-A762-44A0-8C7D-FF3FF48E6756}">
      <dgm:prSet custT="1"/>
      <dgm:spPr/>
      <dgm:t>
        <a:bodyPr/>
        <a:lstStyle/>
        <a:p>
          <a:r>
            <a:rPr 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沒有指望</a:t>
          </a:r>
          <a:r>
            <a:rPr lang="en-US" alt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        </a:t>
          </a:r>
          <a:r>
            <a:rPr lang="en-US" sz="3600" b="1" dirty="0">
              <a:latin typeface="+mn-lt"/>
              <a:ea typeface="FangSong" panose="02010609060101010101" pitchFamily="49" charset="-122"/>
            </a:rPr>
            <a:t>No Hope</a:t>
          </a:r>
        </a:p>
      </dgm:t>
    </dgm:pt>
    <dgm:pt modelId="{02D82139-C25B-417F-BBFA-E3F84AD256C4}" type="parTrans" cxnId="{E530DACF-9C73-4067-857F-C86E49A4C232}">
      <dgm:prSet/>
      <dgm:spPr/>
      <dgm:t>
        <a:bodyPr/>
        <a:lstStyle/>
        <a:p>
          <a:endParaRPr lang="en-US"/>
        </a:p>
      </dgm:t>
    </dgm:pt>
    <dgm:pt modelId="{F09C72AA-2927-4755-8952-1AFDE484F6CF}" type="sibTrans" cxnId="{E530DACF-9C73-4067-857F-C86E49A4C232}">
      <dgm:prSet/>
      <dgm:spPr/>
      <dgm:t>
        <a:bodyPr/>
        <a:lstStyle/>
        <a:p>
          <a:endParaRPr lang="en-US"/>
        </a:p>
      </dgm:t>
    </dgm:pt>
    <dgm:pt modelId="{F464B052-3DE7-4EF2-BD70-5BD6C0F4638A}">
      <dgm:prSet custT="1"/>
      <dgm:spPr/>
      <dgm:t>
        <a:bodyPr/>
        <a:lstStyle/>
        <a:p>
          <a:r>
            <a:rPr 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沒有上帝</a:t>
          </a:r>
          <a:r>
            <a:rPr lang="en-US" altLang="zh-TW" sz="3600" b="1" dirty="0">
              <a:latin typeface="FangSong" panose="02010609060101010101" pitchFamily="49" charset="-122"/>
              <a:ea typeface="FangSong" panose="02010609060101010101" pitchFamily="49" charset="-122"/>
            </a:rPr>
            <a:t>  </a:t>
          </a:r>
          <a:r>
            <a:rPr lang="en-US" sz="3600" b="1" dirty="0">
              <a:latin typeface="+mn-lt"/>
              <a:ea typeface="FangSong" panose="02010609060101010101" pitchFamily="49" charset="-122"/>
            </a:rPr>
            <a:t>No God</a:t>
          </a:r>
        </a:p>
      </dgm:t>
    </dgm:pt>
    <dgm:pt modelId="{6E915FF1-F582-44F2-8B42-058920F75C65}" type="parTrans" cxnId="{E9069F2A-25FE-41EF-8AEB-BFBE5927EFAD}">
      <dgm:prSet/>
      <dgm:spPr/>
      <dgm:t>
        <a:bodyPr/>
        <a:lstStyle/>
        <a:p>
          <a:endParaRPr lang="en-US"/>
        </a:p>
      </dgm:t>
    </dgm:pt>
    <dgm:pt modelId="{6EC93731-FD51-4C8A-A0B0-9FCE6A6947EA}" type="sibTrans" cxnId="{E9069F2A-25FE-41EF-8AEB-BFBE5927EFAD}">
      <dgm:prSet/>
      <dgm:spPr/>
      <dgm:t>
        <a:bodyPr/>
        <a:lstStyle/>
        <a:p>
          <a:endParaRPr lang="en-US"/>
        </a:p>
      </dgm:t>
    </dgm:pt>
    <dgm:pt modelId="{746EB56A-8EB4-4059-8B85-C0B2B87BD5E7}" type="pres">
      <dgm:prSet presAssocID="{3C5A11D4-B356-4558-81E4-852BEEFC718A}" presName="Name0" presStyleCnt="0">
        <dgm:presLayoutVars>
          <dgm:dir/>
          <dgm:animLvl val="lvl"/>
          <dgm:resizeHandles val="exact"/>
        </dgm:presLayoutVars>
      </dgm:prSet>
      <dgm:spPr/>
    </dgm:pt>
    <dgm:pt modelId="{E1B58240-3994-43BC-BC50-CD70462F1AAC}" type="pres">
      <dgm:prSet presAssocID="{D7DA0EEF-67A8-4163-95E6-9EC34148E777}" presName="linNode" presStyleCnt="0"/>
      <dgm:spPr/>
    </dgm:pt>
    <dgm:pt modelId="{B2A65E24-7165-4C06-ADEE-E13EB0AA2B64}" type="pres">
      <dgm:prSet presAssocID="{D7DA0EEF-67A8-4163-95E6-9EC34148E777}" presName="parentText" presStyleLbl="node1" presStyleIdx="0" presStyleCnt="5" custScaleX="122880">
        <dgm:presLayoutVars>
          <dgm:chMax val="1"/>
          <dgm:bulletEnabled val="1"/>
        </dgm:presLayoutVars>
      </dgm:prSet>
      <dgm:spPr/>
    </dgm:pt>
    <dgm:pt modelId="{C70B3774-A04F-49C5-89EC-EDBBD9ED4661}" type="pres">
      <dgm:prSet presAssocID="{E9C02218-ACB7-4D84-869D-36BD3C6D45AD}" presName="sp" presStyleCnt="0"/>
      <dgm:spPr/>
    </dgm:pt>
    <dgm:pt modelId="{8CF72E81-8890-48C0-87C1-B8FCD85E0454}" type="pres">
      <dgm:prSet presAssocID="{11B5D9E5-F0F9-4395-AA93-106F2B19A5A8}" presName="linNode" presStyleCnt="0"/>
      <dgm:spPr/>
    </dgm:pt>
    <dgm:pt modelId="{4FB314D5-03DB-48FC-9D27-7E94EFB83077}" type="pres">
      <dgm:prSet presAssocID="{11B5D9E5-F0F9-4395-AA93-106F2B19A5A8}" presName="parentText" presStyleLbl="node1" presStyleIdx="1" presStyleCnt="5" custScaleX="122880">
        <dgm:presLayoutVars>
          <dgm:chMax val="1"/>
          <dgm:bulletEnabled val="1"/>
        </dgm:presLayoutVars>
      </dgm:prSet>
      <dgm:spPr/>
    </dgm:pt>
    <dgm:pt modelId="{E4F75EC7-BE34-4950-BCF8-894D70D5D601}" type="pres">
      <dgm:prSet presAssocID="{2E0AA33C-241F-47C2-AA9A-996234449A78}" presName="sp" presStyleCnt="0"/>
      <dgm:spPr/>
    </dgm:pt>
    <dgm:pt modelId="{96D46ABF-22A4-4883-8C8F-FBF4A4C6D7F5}" type="pres">
      <dgm:prSet presAssocID="{567E0637-1AE2-461D-8ED6-107D253A7C95}" presName="linNode" presStyleCnt="0"/>
      <dgm:spPr/>
    </dgm:pt>
    <dgm:pt modelId="{5A78DB88-C8CD-4EA1-AE49-85AFE4128D93}" type="pres">
      <dgm:prSet presAssocID="{567E0637-1AE2-461D-8ED6-107D253A7C95}" presName="parentText" presStyleLbl="node1" presStyleIdx="2" presStyleCnt="5" custScaleX="124505">
        <dgm:presLayoutVars>
          <dgm:chMax val="1"/>
          <dgm:bulletEnabled val="1"/>
        </dgm:presLayoutVars>
      </dgm:prSet>
      <dgm:spPr/>
    </dgm:pt>
    <dgm:pt modelId="{035B7478-44D6-4E94-B68D-A48F4167AD3A}" type="pres">
      <dgm:prSet presAssocID="{E841A209-62E2-4922-845E-3CD7571BD30E}" presName="sp" presStyleCnt="0"/>
      <dgm:spPr/>
    </dgm:pt>
    <dgm:pt modelId="{F58489DF-93CF-4B71-8EE6-B40743F8B89F}" type="pres">
      <dgm:prSet presAssocID="{C002D093-A762-44A0-8C7D-FF3FF48E6756}" presName="linNode" presStyleCnt="0"/>
      <dgm:spPr/>
    </dgm:pt>
    <dgm:pt modelId="{8960AD8F-5019-456D-A27B-C2B19B6396F8}" type="pres">
      <dgm:prSet presAssocID="{C002D093-A762-44A0-8C7D-FF3FF48E6756}" presName="parentText" presStyleLbl="node1" presStyleIdx="3" presStyleCnt="5" custScaleX="129380">
        <dgm:presLayoutVars>
          <dgm:chMax val="1"/>
          <dgm:bulletEnabled val="1"/>
        </dgm:presLayoutVars>
      </dgm:prSet>
      <dgm:spPr/>
    </dgm:pt>
    <dgm:pt modelId="{362EFAAE-7693-4B13-A392-B8B00C886113}" type="pres">
      <dgm:prSet presAssocID="{F09C72AA-2927-4755-8952-1AFDE484F6CF}" presName="sp" presStyleCnt="0"/>
      <dgm:spPr/>
    </dgm:pt>
    <dgm:pt modelId="{0DE1B9B4-1E7D-4EC0-B6D9-894493145723}" type="pres">
      <dgm:prSet presAssocID="{F464B052-3DE7-4EF2-BD70-5BD6C0F4638A}" presName="linNode" presStyleCnt="0"/>
      <dgm:spPr/>
    </dgm:pt>
    <dgm:pt modelId="{B557767C-04F9-439C-8241-64D2C2BDA208}" type="pres">
      <dgm:prSet presAssocID="{F464B052-3DE7-4EF2-BD70-5BD6C0F4638A}" presName="parentText" presStyleLbl="node1" presStyleIdx="4" presStyleCnt="5" custScaleX="131402">
        <dgm:presLayoutVars>
          <dgm:chMax val="1"/>
          <dgm:bulletEnabled val="1"/>
        </dgm:presLayoutVars>
      </dgm:prSet>
      <dgm:spPr/>
    </dgm:pt>
  </dgm:ptLst>
  <dgm:cxnLst>
    <dgm:cxn modelId="{37E2F701-579C-4DAF-8B75-2E13FF1C94D9}" srcId="{3C5A11D4-B356-4558-81E4-852BEEFC718A}" destId="{567E0637-1AE2-461D-8ED6-107D253A7C95}" srcOrd="2" destOrd="0" parTransId="{AAD3F13C-1165-4C37-9B0D-8367C6443D7B}" sibTransId="{E841A209-62E2-4922-845E-3CD7571BD30E}"/>
    <dgm:cxn modelId="{E9069F2A-25FE-41EF-8AEB-BFBE5927EFAD}" srcId="{3C5A11D4-B356-4558-81E4-852BEEFC718A}" destId="{F464B052-3DE7-4EF2-BD70-5BD6C0F4638A}" srcOrd="4" destOrd="0" parTransId="{6E915FF1-F582-44F2-8B42-058920F75C65}" sibTransId="{6EC93731-FD51-4C8A-A0B0-9FCE6A6947EA}"/>
    <dgm:cxn modelId="{52710E30-C3A9-42F8-9CDE-EA1324C45B34}" srcId="{3C5A11D4-B356-4558-81E4-852BEEFC718A}" destId="{11B5D9E5-F0F9-4395-AA93-106F2B19A5A8}" srcOrd="1" destOrd="0" parTransId="{A264754E-D57E-4387-BF9D-60F024ED0FE4}" sibTransId="{2E0AA33C-241F-47C2-AA9A-996234449A78}"/>
    <dgm:cxn modelId="{31658230-BB82-479F-885C-34B125232A14}" type="presOf" srcId="{3C5A11D4-B356-4558-81E4-852BEEFC718A}" destId="{746EB56A-8EB4-4059-8B85-C0B2B87BD5E7}" srcOrd="0" destOrd="0" presId="urn:microsoft.com/office/officeart/2005/8/layout/vList5"/>
    <dgm:cxn modelId="{C20E0845-5C01-4A02-B751-48319B42B030}" type="presOf" srcId="{D7DA0EEF-67A8-4163-95E6-9EC34148E777}" destId="{B2A65E24-7165-4C06-ADEE-E13EB0AA2B64}" srcOrd="0" destOrd="0" presId="urn:microsoft.com/office/officeart/2005/8/layout/vList5"/>
    <dgm:cxn modelId="{F185A756-0934-4DFE-A557-DC6E0EBBD406}" srcId="{3C5A11D4-B356-4558-81E4-852BEEFC718A}" destId="{D7DA0EEF-67A8-4163-95E6-9EC34148E777}" srcOrd="0" destOrd="0" parTransId="{C95FB82D-5FDB-49B3-8A4C-27FEEA65C932}" sibTransId="{E9C02218-ACB7-4D84-869D-36BD3C6D45AD}"/>
    <dgm:cxn modelId="{B0C2E07F-A5DB-4C78-A810-F52DF5A39521}" type="presOf" srcId="{11B5D9E5-F0F9-4395-AA93-106F2B19A5A8}" destId="{4FB314D5-03DB-48FC-9D27-7E94EFB83077}" srcOrd="0" destOrd="0" presId="urn:microsoft.com/office/officeart/2005/8/layout/vList5"/>
    <dgm:cxn modelId="{D33C359B-49D0-4DC7-B295-1DC69C1DF176}" type="presOf" srcId="{F464B052-3DE7-4EF2-BD70-5BD6C0F4638A}" destId="{B557767C-04F9-439C-8241-64D2C2BDA208}" srcOrd="0" destOrd="0" presId="urn:microsoft.com/office/officeart/2005/8/layout/vList5"/>
    <dgm:cxn modelId="{563693A2-35D3-46AD-8962-5F7EDAC1947B}" type="presOf" srcId="{567E0637-1AE2-461D-8ED6-107D253A7C95}" destId="{5A78DB88-C8CD-4EA1-AE49-85AFE4128D93}" srcOrd="0" destOrd="0" presId="urn:microsoft.com/office/officeart/2005/8/layout/vList5"/>
    <dgm:cxn modelId="{F7D224C0-9336-4F92-9927-C0A8BC29F189}" type="presOf" srcId="{C002D093-A762-44A0-8C7D-FF3FF48E6756}" destId="{8960AD8F-5019-456D-A27B-C2B19B6396F8}" srcOrd="0" destOrd="0" presId="urn:microsoft.com/office/officeart/2005/8/layout/vList5"/>
    <dgm:cxn modelId="{E530DACF-9C73-4067-857F-C86E49A4C232}" srcId="{3C5A11D4-B356-4558-81E4-852BEEFC718A}" destId="{C002D093-A762-44A0-8C7D-FF3FF48E6756}" srcOrd="3" destOrd="0" parTransId="{02D82139-C25B-417F-BBFA-E3F84AD256C4}" sibTransId="{F09C72AA-2927-4755-8952-1AFDE484F6CF}"/>
    <dgm:cxn modelId="{7666F10B-EA36-494A-AE23-6C3D8AD1A293}" type="presParOf" srcId="{746EB56A-8EB4-4059-8B85-C0B2B87BD5E7}" destId="{E1B58240-3994-43BC-BC50-CD70462F1AAC}" srcOrd="0" destOrd="0" presId="urn:microsoft.com/office/officeart/2005/8/layout/vList5"/>
    <dgm:cxn modelId="{7BDF1ABE-5F20-430F-B364-32618DCAB200}" type="presParOf" srcId="{E1B58240-3994-43BC-BC50-CD70462F1AAC}" destId="{B2A65E24-7165-4C06-ADEE-E13EB0AA2B64}" srcOrd="0" destOrd="0" presId="urn:microsoft.com/office/officeart/2005/8/layout/vList5"/>
    <dgm:cxn modelId="{10AF1781-FD53-4FF0-9692-D3032F59BA3D}" type="presParOf" srcId="{746EB56A-8EB4-4059-8B85-C0B2B87BD5E7}" destId="{C70B3774-A04F-49C5-89EC-EDBBD9ED4661}" srcOrd="1" destOrd="0" presId="urn:microsoft.com/office/officeart/2005/8/layout/vList5"/>
    <dgm:cxn modelId="{2AB0D68F-B25A-48DF-96EA-D099EFB092D7}" type="presParOf" srcId="{746EB56A-8EB4-4059-8B85-C0B2B87BD5E7}" destId="{8CF72E81-8890-48C0-87C1-B8FCD85E0454}" srcOrd="2" destOrd="0" presId="urn:microsoft.com/office/officeart/2005/8/layout/vList5"/>
    <dgm:cxn modelId="{4836F2B5-7A7D-4063-8667-0E2D89139318}" type="presParOf" srcId="{8CF72E81-8890-48C0-87C1-B8FCD85E0454}" destId="{4FB314D5-03DB-48FC-9D27-7E94EFB83077}" srcOrd="0" destOrd="0" presId="urn:microsoft.com/office/officeart/2005/8/layout/vList5"/>
    <dgm:cxn modelId="{CDFFC81E-142B-4F58-9743-71A93D21861E}" type="presParOf" srcId="{746EB56A-8EB4-4059-8B85-C0B2B87BD5E7}" destId="{E4F75EC7-BE34-4950-BCF8-894D70D5D601}" srcOrd="3" destOrd="0" presId="urn:microsoft.com/office/officeart/2005/8/layout/vList5"/>
    <dgm:cxn modelId="{703A2B23-B014-4E60-96D5-9687A04CD716}" type="presParOf" srcId="{746EB56A-8EB4-4059-8B85-C0B2B87BD5E7}" destId="{96D46ABF-22A4-4883-8C8F-FBF4A4C6D7F5}" srcOrd="4" destOrd="0" presId="urn:microsoft.com/office/officeart/2005/8/layout/vList5"/>
    <dgm:cxn modelId="{4B5DE49F-5C7A-482E-AA62-B8150192CE89}" type="presParOf" srcId="{96D46ABF-22A4-4883-8C8F-FBF4A4C6D7F5}" destId="{5A78DB88-C8CD-4EA1-AE49-85AFE4128D93}" srcOrd="0" destOrd="0" presId="urn:microsoft.com/office/officeart/2005/8/layout/vList5"/>
    <dgm:cxn modelId="{08811CB9-6733-42DD-B174-AFAAF8D37D46}" type="presParOf" srcId="{746EB56A-8EB4-4059-8B85-C0B2B87BD5E7}" destId="{035B7478-44D6-4E94-B68D-A48F4167AD3A}" srcOrd="5" destOrd="0" presId="urn:microsoft.com/office/officeart/2005/8/layout/vList5"/>
    <dgm:cxn modelId="{DCB6AF3E-B1EB-4701-9743-5AA04243FD35}" type="presParOf" srcId="{746EB56A-8EB4-4059-8B85-C0B2B87BD5E7}" destId="{F58489DF-93CF-4B71-8EE6-B40743F8B89F}" srcOrd="6" destOrd="0" presId="urn:microsoft.com/office/officeart/2005/8/layout/vList5"/>
    <dgm:cxn modelId="{03B9C443-B26E-4FD1-B5A8-E86653F63002}" type="presParOf" srcId="{F58489DF-93CF-4B71-8EE6-B40743F8B89F}" destId="{8960AD8F-5019-456D-A27B-C2B19B6396F8}" srcOrd="0" destOrd="0" presId="urn:microsoft.com/office/officeart/2005/8/layout/vList5"/>
    <dgm:cxn modelId="{84EA009E-1AAF-4A72-BAE4-110E1843B2BF}" type="presParOf" srcId="{746EB56A-8EB4-4059-8B85-C0B2B87BD5E7}" destId="{362EFAAE-7693-4B13-A392-B8B00C886113}" srcOrd="7" destOrd="0" presId="urn:microsoft.com/office/officeart/2005/8/layout/vList5"/>
    <dgm:cxn modelId="{D5FCD660-A2DC-4F60-A00E-2A6E745841B9}" type="presParOf" srcId="{746EB56A-8EB4-4059-8B85-C0B2B87BD5E7}" destId="{0DE1B9B4-1E7D-4EC0-B6D9-894493145723}" srcOrd="8" destOrd="0" presId="urn:microsoft.com/office/officeart/2005/8/layout/vList5"/>
    <dgm:cxn modelId="{C0583882-2631-42EE-8827-A957FCC3B98A}" type="presParOf" srcId="{0DE1B9B4-1E7D-4EC0-B6D9-894493145723}" destId="{B557767C-04F9-439C-8241-64D2C2BDA2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65E24-7165-4C06-ADEE-E13EB0AA2B64}">
      <dsp:nvSpPr>
        <dsp:cNvPr id="0" name=""/>
        <dsp:cNvSpPr/>
      </dsp:nvSpPr>
      <dsp:spPr>
        <a:xfrm>
          <a:off x="1716180" y="2586"/>
          <a:ext cx="2881409" cy="11308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沒有基督</a:t>
          </a:r>
          <a:r>
            <a:rPr lang="en-US" alt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 </a:t>
          </a:r>
          <a:r>
            <a:rPr lang="en-US" sz="3600" b="1" kern="1200" dirty="0"/>
            <a:t>No Christ</a:t>
          </a:r>
        </a:p>
      </dsp:txBody>
      <dsp:txXfrm>
        <a:off x="1771382" y="57788"/>
        <a:ext cx="2771005" cy="1020413"/>
      </dsp:txXfrm>
    </dsp:sp>
    <dsp:sp modelId="{4FB314D5-03DB-48FC-9D27-7E94EFB83077}">
      <dsp:nvSpPr>
        <dsp:cNvPr id="0" name=""/>
        <dsp:cNvSpPr/>
      </dsp:nvSpPr>
      <dsp:spPr>
        <a:xfrm>
          <a:off x="1716180" y="1189945"/>
          <a:ext cx="2881409" cy="11308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不是選民</a:t>
          </a:r>
          <a:r>
            <a:rPr lang="en-US" sz="3600" b="1" kern="1200" dirty="0"/>
            <a:t>Not Chosen</a:t>
          </a:r>
        </a:p>
      </dsp:txBody>
      <dsp:txXfrm>
        <a:off x="1771382" y="1245147"/>
        <a:ext cx="2771005" cy="1020413"/>
      </dsp:txXfrm>
    </dsp:sp>
    <dsp:sp modelId="{5A78DB88-C8CD-4EA1-AE49-85AFE4128D93}">
      <dsp:nvSpPr>
        <dsp:cNvPr id="0" name=""/>
        <dsp:cNvSpPr/>
      </dsp:nvSpPr>
      <dsp:spPr>
        <a:xfrm>
          <a:off x="1716180" y="2377304"/>
          <a:ext cx="2919514" cy="11308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沒有應許</a:t>
          </a:r>
          <a:r>
            <a:rPr lang="en-US" alt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   </a:t>
          </a:r>
          <a:r>
            <a:rPr lang="en-US" sz="3600" b="1" kern="1200" dirty="0"/>
            <a:t>No Promise</a:t>
          </a:r>
        </a:p>
      </dsp:txBody>
      <dsp:txXfrm>
        <a:off x="1771382" y="2432506"/>
        <a:ext cx="2809110" cy="1020413"/>
      </dsp:txXfrm>
    </dsp:sp>
    <dsp:sp modelId="{8960AD8F-5019-456D-A27B-C2B19B6396F8}">
      <dsp:nvSpPr>
        <dsp:cNvPr id="0" name=""/>
        <dsp:cNvSpPr/>
      </dsp:nvSpPr>
      <dsp:spPr>
        <a:xfrm>
          <a:off x="1716180" y="3564662"/>
          <a:ext cx="3033828" cy="11308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沒有指望</a:t>
          </a:r>
          <a:r>
            <a:rPr lang="en-US" alt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        </a:t>
          </a:r>
          <a:r>
            <a:rPr lang="en-US" sz="3600" b="1" kern="1200" dirty="0">
              <a:latin typeface="+mn-lt"/>
              <a:ea typeface="FangSong" panose="02010609060101010101" pitchFamily="49" charset="-122"/>
            </a:rPr>
            <a:t>No Hope</a:t>
          </a:r>
        </a:p>
      </dsp:txBody>
      <dsp:txXfrm>
        <a:off x="1771382" y="3619864"/>
        <a:ext cx="2923424" cy="1020413"/>
      </dsp:txXfrm>
    </dsp:sp>
    <dsp:sp modelId="{B557767C-04F9-439C-8241-64D2C2BDA208}">
      <dsp:nvSpPr>
        <dsp:cNvPr id="0" name=""/>
        <dsp:cNvSpPr/>
      </dsp:nvSpPr>
      <dsp:spPr>
        <a:xfrm>
          <a:off x="1716180" y="4752021"/>
          <a:ext cx="3081242" cy="11308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沒有上帝</a:t>
          </a:r>
          <a:r>
            <a:rPr lang="en-US" altLang="zh-TW" sz="3600" b="1" kern="1200" dirty="0">
              <a:latin typeface="FangSong" panose="02010609060101010101" pitchFamily="49" charset="-122"/>
              <a:ea typeface="FangSong" panose="02010609060101010101" pitchFamily="49" charset="-122"/>
            </a:rPr>
            <a:t>  </a:t>
          </a:r>
          <a:r>
            <a:rPr lang="en-US" sz="3600" b="1" kern="1200" dirty="0">
              <a:latin typeface="+mn-lt"/>
              <a:ea typeface="FangSong" panose="02010609060101010101" pitchFamily="49" charset="-122"/>
            </a:rPr>
            <a:t>No God</a:t>
          </a:r>
        </a:p>
      </dsp:txBody>
      <dsp:txXfrm>
        <a:off x="1771382" y="4807223"/>
        <a:ext cx="2970838" cy="102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DB54245-6E5B-4BEF-BBDC-D827CA663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 b="11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496" y="3239813"/>
            <a:ext cx="4409089" cy="1834056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LiSu" panose="02010509060101010101" pitchFamily="49" charset="-122"/>
                <a:ea typeface="LiSu" panose="02010509060101010101" pitchFamily="49" charset="-122"/>
              </a:rPr>
              <a:t>家和萬事興</a:t>
            </a:r>
            <a:endParaRPr lang="en-US" b="1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032" y="865212"/>
            <a:ext cx="6091467" cy="1239405"/>
          </a:xfrm>
        </p:spPr>
        <p:txBody>
          <a:bodyPr>
            <a:no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ea typeface="FangSong" panose="02010609060101010101" pitchFamily="49" charset="-122"/>
              </a:rPr>
              <a:t>Harmony and Prosperity</a:t>
            </a:r>
          </a:p>
          <a:p>
            <a:r>
              <a:rPr lang="en-US" sz="3200" b="1" dirty="0">
                <a:solidFill>
                  <a:schemeClr val="bg1"/>
                </a:solidFill>
                <a:ea typeface="FangSong" panose="02010609060101010101" pitchFamily="49" charset="-122"/>
              </a:rPr>
              <a:t>Eph 2:11-22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8061067" cy="173736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LiSu" panose="02010509060101010101" pitchFamily="49" charset="-122"/>
                <a:ea typeface="LiSu" panose="02010509060101010101" pitchFamily="49" charset="-122"/>
              </a:rPr>
              <a:t>教會面臨挑戰 </a:t>
            </a:r>
            <a:br>
              <a:rPr lang="en-US" altLang="zh-TW" sz="41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+mn-lt"/>
                <a:ea typeface="LiSu" panose="02010509060101010101" pitchFamily="49" charset="-122"/>
              </a:rPr>
              <a:t>Church Takes on the Challenge</a:t>
            </a:r>
            <a:endParaRPr lang="en-US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6868160" cy="3463951"/>
          </a:xfrm>
        </p:spPr>
        <p:txBody>
          <a:bodyPr anchor="ctr">
            <a:noAutofit/>
          </a:bodyPr>
          <a:lstStyle/>
          <a:p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人類衝突不斷</a:t>
            </a:r>
            <a:br>
              <a:rPr lang="en-US" altLang="zh-TW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/>
              <a:t>Mankind Suffers Consistent Conflict</a:t>
            </a:r>
          </a:p>
          <a:p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教會在劫難逃</a:t>
            </a:r>
            <a:endParaRPr lang="en-US" altLang="zh-TW" sz="44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sz="4000" dirty="0"/>
              <a:t>  Church Is Not Free of Strife</a:t>
            </a:r>
            <a:endParaRPr lang="en-US" altLang="zh-TW" sz="400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FAB82D1-6237-4DB2-88C0-24ADAAC94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912"/>
          <a:stretch/>
        </p:blipFill>
        <p:spPr bwMode="auto"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53B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A54D4-DE80-4E85-BD13-FA2E8BD7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五個方面 </a:t>
            </a:r>
            <a:b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Five</a:t>
            </a:r>
            <a:r>
              <a:rPr lang="zh-TW" altLang="en-US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 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Contrasts</a:t>
            </a:r>
            <a:endParaRPr lang="en-US" dirty="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A83AB70-B6D0-466B-BF77-A3B9209F8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142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7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A92CD2-9B1A-48C3-BD84-D0A85B7F0631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69913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5200" dirty="0">
                <a:latin typeface="LiSu" panose="02010509060101010101" pitchFamily="49" charset="-122"/>
                <a:ea typeface="LiSu" panose="02010509060101010101" pitchFamily="49" charset="-122"/>
              </a:rPr>
              <a:t>和睦在於基督      </a:t>
            </a:r>
            <a:br>
              <a:rPr lang="en-US" altLang="zh-TW" sz="3700" dirty="0"/>
            </a:br>
            <a:r>
              <a:rPr lang="en-US" altLang="zh-TW" sz="4300" dirty="0">
                <a:latin typeface="+mn-lt"/>
              </a:rPr>
              <a:t>Harmony Comes through Christ</a:t>
            </a:r>
            <a:endParaRPr lang="en-US" sz="43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48F067-6421-4E8B-995F-30B3223DEC2E}"/>
              </a:ext>
            </a:extLst>
          </p:cNvPr>
          <p:cNvSpPr txBox="1">
            <a:spLocks/>
          </p:cNvSpPr>
          <p:nvPr/>
        </p:nvSpPr>
        <p:spPr>
          <a:xfrm>
            <a:off x="648930" y="2438400"/>
            <a:ext cx="713363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分裂因與神隔絕</a:t>
            </a:r>
            <a:br>
              <a:rPr lang="en-US" altLang="zh-TW" sz="2400" dirty="0"/>
            </a:br>
            <a:r>
              <a:rPr lang="en-US" sz="4000" dirty="0"/>
              <a:t>Division rests upon separation from God</a:t>
            </a:r>
            <a:endParaRPr lang="en-US" altLang="zh-TW" sz="4000" dirty="0"/>
          </a:p>
          <a:p>
            <a:r>
              <a:rPr lang="zh-TW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和睦因聯合基督</a:t>
            </a:r>
            <a:endParaRPr lang="en-US" sz="40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4000" dirty="0"/>
              <a:t>Harmony comes through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union with Christ</a:t>
            </a:r>
            <a:endParaRPr lang="en-US" altLang="zh-TW" sz="4000" dirty="0"/>
          </a:p>
        </p:txBody>
      </p:sp>
      <p:pic>
        <p:nvPicPr>
          <p:cNvPr id="4098" name="Picture 2" descr="Image result for harmony in art">
            <a:extLst>
              <a:ext uri="{FF2B5EF4-FFF2-40B4-BE49-F238E27FC236}">
                <a16:creationId xmlns:a16="http://schemas.microsoft.com/office/drawing/2014/main" id="{44480F9E-BB68-49E4-84A3-0CA91226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4240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7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013E-6D28-4F24-8610-A51D7809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731551" cy="1676603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LiSu" panose="02010509060101010101" pitchFamily="49" charset="-122"/>
                <a:ea typeface="LiSu" panose="02010509060101010101" pitchFamily="49" charset="-122"/>
              </a:rPr>
              <a:t>以感恩的心領受</a:t>
            </a:r>
            <a:br>
              <a:rPr lang="en-US" altLang="zh-TW" sz="6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+mn-lt"/>
                <a:ea typeface="LiSu" panose="02010509060101010101" pitchFamily="49" charset="-122"/>
              </a:rPr>
              <a:t>See Things with Gratitude</a:t>
            </a:r>
            <a:endParaRPr lang="en-US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D83A-12AE-48C2-B59D-4A223F06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834414"/>
            <a:ext cx="5127029" cy="296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從前 </a:t>
            </a:r>
            <a:r>
              <a:rPr lang="en-US" altLang="zh-TW" sz="4400" dirty="0">
                <a:ea typeface="LiSu" panose="02010509060101010101" pitchFamily="49" charset="-122"/>
              </a:rPr>
              <a:t>formerly (11)</a:t>
            </a:r>
          </a:p>
          <a:p>
            <a:pPr marL="0" indent="0">
              <a:buNone/>
            </a:pPr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那時 </a:t>
            </a:r>
            <a:r>
              <a:rPr lang="en-US" altLang="zh-TW" sz="4400" dirty="0">
                <a:ea typeface="LiSu" panose="02010509060101010101" pitchFamily="49" charset="-122"/>
              </a:rPr>
              <a:t>at that time (12)</a:t>
            </a:r>
          </a:p>
          <a:p>
            <a:pPr marL="0" indent="0">
              <a:buNone/>
            </a:pPr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如今 </a:t>
            </a:r>
            <a:r>
              <a:rPr lang="en-US" altLang="zh-TW" sz="4400" dirty="0">
                <a:ea typeface="LiSu" panose="02010509060101010101" pitchFamily="49" charset="-122"/>
              </a:rPr>
              <a:t>now (13)</a:t>
            </a:r>
          </a:p>
          <a:p>
            <a:pPr marL="0" indent="0">
              <a:buNone/>
            </a:pPr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從前 </a:t>
            </a:r>
            <a:r>
              <a:rPr lang="en-US" altLang="zh-TW" sz="4400" dirty="0">
                <a:ea typeface="LiSu" panose="02010509060101010101" pitchFamily="49" charset="-122"/>
              </a:rPr>
              <a:t>formerly (13)</a:t>
            </a:r>
          </a:p>
        </p:txBody>
      </p:sp>
      <p:pic>
        <p:nvPicPr>
          <p:cNvPr id="5122" name="Picture 2" descr="Image result for eph 2:14-22">
            <a:extLst>
              <a:ext uri="{FF2B5EF4-FFF2-40B4-BE49-F238E27FC236}">
                <a16:creationId xmlns:a16="http://schemas.microsoft.com/office/drawing/2014/main" id="{F3B45D09-1213-4FE9-8E62-BC9ACD341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2147" b="1"/>
          <a:stretch/>
        </p:blipFill>
        <p:spPr bwMode="auto">
          <a:xfrm>
            <a:off x="6380480" y="75184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60B52E-D4F4-449A-A62D-B280A73E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371631" cy="1676603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latin typeface="LiSu" panose="02010509060101010101" pitchFamily="49" charset="-122"/>
                <a:ea typeface="LiSu" panose="02010509060101010101" pitchFamily="49" charset="-122"/>
              </a:rPr>
              <a:t>追求教會合一 </a:t>
            </a:r>
            <a:br>
              <a:rPr lang="en-US" altLang="zh-TW" sz="37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Calibri" panose="020F0502020204030204"/>
                <a:ea typeface="LiSu" panose="02010509060101010101" pitchFamily="49" charset="-122"/>
              </a:rPr>
              <a:t>Preserve Unity of the Church</a:t>
            </a:r>
            <a:endParaRPr lang="en-US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DD723D-51FD-42D5-9ECE-F114D62A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961420" cy="3785419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信徒聯合基督</a:t>
            </a:r>
            <a:br>
              <a:rPr lang="en-US" altLang="zh-TW" sz="4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4000" dirty="0"/>
              <a:t>Believers remain in Christ</a:t>
            </a:r>
            <a:endParaRPr lang="en-US" altLang="zh-TW" sz="4000" dirty="0"/>
          </a:p>
          <a:p>
            <a:r>
              <a:rPr lang="zh-TW" altLang="en-US" sz="4400" dirty="0">
                <a:latin typeface="LiSu" panose="02010509060101010101" pitchFamily="49" charset="-122"/>
                <a:ea typeface="LiSu" panose="02010509060101010101" pitchFamily="49" charset="-122"/>
              </a:rPr>
              <a:t>人人維護合一</a:t>
            </a:r>
            <a:endParaRPr lang="en-US" sz="44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  </a:t>
            </a:r>
            <a:r>
              <a:rPr lang="en-US" sz="4000" dirty="0"/>
              <a:t>All strive for unity of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church</a:t>
            </a:r>
            <a:endParaRPr lang="en-US" altLang="zh-TW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400" dirty="0"/>
              <a:t>   </a:t>
            </a:r>
            <a:endParaRPr lang="en-US" sz="4400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C8D980F0-D6A3-45EE-9296-169AD8371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4123"/>
          <a:stretch/>
        </p:blipFill>
        <p:spPr bwMode="auto">
          <a:xfrm>
            <a:off x="6691470" y="406400"/>
            <a:ext cx="5582120" cy="64515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88" y="2064738"/>
            <a:ext cx="8602824" cy="2728523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與神和好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﹐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與人為善</a:t>
            </a:r>
            <a:r>
              <a:rPr lang="zh-TW" altLang="en-US" sz="3000" kern="1200" dirty="0">
                <a:latin typeface="LiSu" panose="02010509060101010101" pitchFamily="49" charset="-122"/>
                <a:ea typeface="LiSu" panose="02010509060101010101" pitchFamily="49" charset="-122"/>
              </a:rPr>
              <a:t> 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4800" dirty="0"/>
              <a:t>Reconciled with God and </a:t>
            </a:r>
            <a:br>
              <a:rPr lang="en-US" sz="4800" dirty="0"/>
            </a:br>
            <a:r>
              <a:rPr lang="en-US" sz="4800" dirty="0"/>
              <a:t>Be Kind to People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FangSong</vt:lpstr>
      <vt:lpstr>LiSu</vt:lpstr>
      <vt:lpstr>Arial</vt:lpstr>
      <vt:lpstr>Calibri</vt:lpstr>
      <vt:lpstr>Calibri Light</vt:lpstr>
      <vt:lpstr>Office Theme</vt:lpstr>
      <vt:lpstr>家和萬事興</vt:lpstr>
      <vt:lpstr>教會面臨挑戰  Church Takes on the Challenge</vt:lpstr>
      <vt:lpstr>五個方面  Five Contrasts</vt:lpstr>
      <vt:lpstr>PowerPoint Presentation</vt:lpstr>
      <vt:lpstr>以感恩的心領受 See Things with Gratitude</vt:lpstr>
      <vt:lpstr>追求教會合一  Preserve Unity of the Church</vt:lpstr>
      <vt:lpstr>與神和好﹐與人為善  Reconciled with God and  Be Kind to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家和萬事興</dc:title>
  <dc:creator>Jinchang Chen</dc:creator>
  <cp:lastModifiedBy>Becky Kwan</cp:lastModifiedBy>
  <cp:revision>5</cp:revision>
  <dcterms:created xsi:type="dcterms:W3CDTF">2019-03-10T01:45:43Z</dcterms:created>
  <dcterms:modified xsi:type="dcterms:W3CDTF">2019-03-14T03:15:41Z</dcterms:modified>
</cp:coreProperties>
</file>