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79" r:id="rId5"/>
    <p:sldId id="275" r:id="rId6"/>
    <p:sldId id="280" r:id="rId7"/>
    <p:sldId id="277" r:id="rId8"/>
    <p:sldId id="281" r:id="rId9"/>
    <p:sldId id="269" r:id="rId10"/>
    <p:sldId id="278" r:id="rId11"/>
    <p:sldId id="28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3F52C-546A-4FFA-A446-FD5A85DC28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4DE539-BFDD-44A0-9636-4C1A267D8C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399EE3-1015-4352-AD49-71852C6CE4DC}"/>
              </a:ext>
            </a:extLst>
          </p:cNvPr>
          <p:cNvSpPr>
            <a:spLocks noGrp="1"/>
          </p:cNvSpPr>
          <p:nvPr>
            <p:ph type="dt" sz="half" idx="10"/>
          </p:nvPr>
        </p:nvSpPr>
        <p:spPr/>
        <p:txBody>
          <a:bodyPr/>
          <a:lstStyle/>
          <a:p>
            <a:fld id="{9FEBF4F2-CCD2-4968-9581-5A60A4BA959C}" type="datetimeFigureOut">
              <a:rPr lang="en-US" smtClean="0"/>
              <a:t>1/18/2019</a:t>
            </a:fld>
            <a:endParaRPr lang="en-US"/>
          </a:p>
        </p:txBody>
      </p:sp>
      <p:sp>
        <p:nvSpPr>
          <p:cNvPr id="5" name="Footer Placeholder 4">
            <a:extLst>
              <a:ext uri="{FF2B5EF4-FFF2-40B4-BE49-F238E27FC236}">
                <a16:creationId xmlns:a16="http://schemas.microsoft.com/office/drawing/2014/main" id="{BC3C15ED-1438-4CF2-9DD8-0B28869CE7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A39559-B9F7-4D53-9C23-2B7CE204A818}"/>
              </a:ext>
            </a:extLst>
          </p:cNvPr>
          <p:cNvSpPr>
            <a:spLocks noGrp="1"/>
          </p:cNvSpPr>
          <p:nvPr>
            <p:ph type="sldNum" sz="quarter" idx="12"/>
          </p:nvPr>
        </p:nvSpPr>
        <p:spPr/>
        <p:txBody>
          <a:bodyPr/>
          <a:lstStyle/>
          <a:p>
            <a:fld id="{B7E06177-B495-4AB0-BACF-214E5FA86653}" type="slidenum">
              <a:rPr lang="en-US" smtClean="0"/>
              <a:t>‹#›</a:t>
            </a:fld>
            <a:endParaRPr lang="en-US"/>
          </a:p>
        </p:txBody>
      </p:sp>
    </p:spTree>
    <p:extLst>
      <p:ext uri="{BB962C8B-B14F-4D97-AF65-F5344CB8AC3E}">
        <p14:creationId xmlns:p14="http://schemas.microsoft.com/office/powerpoint/2010/main" val="454911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3CCC0-F0A7-4FD7-A8B9-99F0FC6A24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EAFE3C0-531B-43A5-A37F-3C55B5B7A4F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21E365-A504-45DF-B9ED-19FD46AD3EE6}"/>
              </a:ext>
            </a:extLst>
          </p:cNvPr>
          <p:cNvSpPr>
            <a:spLocks noGrp="1"/>
          </p:cNvSpPr>
          <p:nvPr>
            <p:ph type="dt" sz="half" idx="10"/>
          </p:nvPr>
        </p:nvSpPr>
        <p:spPr/>
        <p:txBody>
          <a:bodyPr/>
          <a:lstStyle/>
          <a:p>
            <a:fld id="{9FEBF4F2-CCD2-4968-9581-5A60A4BA959C}" type="datetimeFigureOut">
              <a:rPr lang="en-US" smtClean="0"/>
              <a:t>1/18/2019</a:t>
            </a:fld>
            <a:endParaRPr lang="en-US"/>
          </a:p>
        </p:txBody>
      </p:sp>
      <p:sp>
        <p:nvSpPr>
          <p:cNvPr id="5" name="Footer Placeholder 4">
            <a:extLst>
              <a:ext uri="{FF2B5EF4-FFF2-40B4-BE49-F238E27FC236}">
                <a16:creationId xmlns:a16="http://schemas.microsoft.com/office/drawing/2014/main" id="{890D0FB1-668C-46A4-ACFC-7164A31A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97B711-C8BB-4A34-9D72-71BA47A480ED}"/>
              </a:ext>
            </a:extLst>
          </p:cNvPr>
          <p:cNvSpPr>
            <a:spLocks noGrp="1"/>
          </p:cNvSpPr>
          <p:nvPr>
            <p:ph type="sldNum" sz="quarter" idx="12"/>
          </p:nvPr>
        </p:nvSpPr>
        <p:spPr/>
        <p:txBody>
          <a:bodyPr/>
          <a:lstStyle/>
          <a:p>
            <a:fld id="{B7E06177-B495-4AB0-BACF-214E5FA86653}" type="slidenum">
              <a:rPr lang="en-US" smtClean="0"/>
              <a:t>‹#›</a:t>
            </a:fld>
            <a:endParaRPr lang="en-US"/>
          </a:p>
        </p:txBody>
      </p:sp>
    </p:spTree>
    <p:extLst>
      <p:ext uri="{BB962C8B-B14F-4D97-AF65-F5344CB8AC3E}">
        <p14:creationId xmlns:p14="http://schemas.microsoft.com/office/powerpoint/2010/main" val="3870110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4506F7-996D-4D68-8F10-BAB409F6215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C9A84A-4D38-4CC9-944C-C12254EAC25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05F24B-E5F4-41F6-B9BE-0DC467E805B9}"/>
              </a:ext>
            </a:extLst>
          </p:cNvPr>
          <p:cNvSpPr>
            <a:spLocks noGrp="1"/>
          </p:cNvSpPr>
          <p:nvPr>
            <p:ph type="dt" sz="half" idx="10"/>
          </p:nvPr>
        </p:nvSpPr>
        <p:spPr/>
        <p:txBody>
          <a:bodyPr/>
          <a:lstStyle/>
          <a:p>
            <a:fld id="{9FEBF4F2-CCD2-4968-9581-5A60A4BA959C}" type="datetimeFigureOut">
              <a:rPr lang="en-US" smtClean="0"/>
              <a:t>1/18/2019</a:t>
            </a:fld>
            <a:endParaRPr lang="en-US"/>
          </a:p>
        </p:txBody>
      </p:sp>
      <p:sp>
        <p:nvSpPr>
          <p:cNvPr id="5" name="Footer Placeholder 4">
            <a:extLst>
              <a:ext uri="{FF2B5EF4-FFF2-40B4-BE49-F238E27FC236}">
                <a16:creationId xmlns:a16="http://schemas.microsoft.com/office/drawing/2014/main" id="{C5A694FA-8015-4F09-AAE2-525311E5A6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7B5186-6BD2-475C-8762-A563A4B3C8F0}"/>
              </a:ext>
            </a:extLst>
          </p:cNvPr>
          <p:cNvSpPr>
            <a:spLocks noGrp="1"/>
          </p:cNvSpPr>
          <p:nvPr>
            <p:ph type="sldNum" sz="quarter" idx="12"/>
          </p:nvPr>
        </p:nvSpPr>
        <p:spPr/>
        <p:txBody>
          <a:bodyPr/>
          <a:lstStyle/>
          <a:p>
            <a:fld id="{B7E06177-B495-4AB0-BACF-214E5FA86653}" type="slidenum">
              <a:rPr lang="en-US" smtClean="0"/>
              <a:t>‹#›</a:t>
            </a:fld>
            <a:endParaRPr lang="en-US"/>
          </a:p>
        </p:txBody>
      </p:sp>
    </p:spTree>
    <p:extLst>
      <p:ext uri="{BB962C8B-B14F-4D97-AF65-F5344CB8AC3E}">
        <p14:creationId xmlns:p14="http://schemas.microsoft.com/office/powerpoint/2010/main" val="1827546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8AD6-7D23-4CAC-8CF2-DF5869B6FF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B792E6-3196-4719-BD5B-8589FD38F37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C20C00-21BB-41EA-B566-4B067E8AF57C}"/>
              </a:ext>
            </a:extLst>
          </p:cNvPr>
          <p:cNvSpPr>
            <a:spLocks noGrp="1"/>
          </p:cNvSpPr>
          <p:nvPr>
            <p:ph type="dt" sz="half" idx="10"/>
          </p:nvPr>
        </p:nvSpPr>
        <p:spPr/>
        <p:txBody>
          <a:bodyPr/>
          <a:lstStyle/>
          <a:p>
            <a:fld id="{9FEBF4F2-CCD2-4968-9581-5A60A4BA959C}" type="datetimeFigureOut">
              <a:rPr lang="en-US" smtClean="0"/>
              <a:t>1/18/2019</a:t>
            </a:fld>
            <a:endParaRPr lang="en-US"/>
          </a:p>
        </p:txBody>
      </p:sp>
      <p:sp>
        <p:nvSpPr>
          <p:cNvPr id="5" name="Footer Placeholder 4">
            <a:extLst>
              <a:ext uri="{FF2B5EF4-FFF2-40B4-BE49-F238E27FC236}">
                <a16:creationId xmlns:a16="http://schemas.microsoft.com/office/drawing/2014/main" id="{44835EF8-F1BE-4FAD-8DEB-6F7F45450D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487ABE-B096-472F-8055-7F0971B63818}"/>
              </a:ext>
            </a:extLst>
          </p:cNvPr>
          <p:cNvSpPr>
            <a:spLocks noGrp="1"/>
          </p:cNvSpPr>
          <p:nvPr>
            <p:ph type="sldNum" sz="quarter" idx="12"/>
          </p:nvPr>
        </p:nvSpPr>
        <p:spPr/>
        <p:txBody>
          <a:bodyPr/>
          <a:lstStyle/>
          <a:p>
            <a:fld id="{B7E06177-B495-4AB0-BACF-214E5FA86653}" type="slidenum">
              <a:rPr lang="en-US" smtClean="0"/>
              <a:t>‹#›</a:t>
            </a:fld>
            <a:endParaRPr lang="en-US"/>
          </a:p>
        </p:txBody>
      </p:sp>
    </p:spTree>
    <p:extLst>
      <p:ext uri="{BB962C8B-B14F-4D97-AF65-F5344CB8AC3E}">
        <p14:creationId xmlns:p14="http://schemas.microsoft.com/office/powerpoint/2010/main" val="3801064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2CAE5-5304-4701-BE24-5DA9C8AA04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C5340A-8157-4298-93D4-14EE125FA9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178BC91-0CE7-4101-8561-BA896B515092}"/>
              </a:ext>
            </a:extLst>
          </p:cNvPr>
          <p:cNvSpPr>
            <a:spLocks noGrp="1"/>
          </p:cNvSpPr>
          <p:nvPr>
            <p:ph type="dt" sz="half" idx="10"/>
          </p:nvPr>
        </p:nvSpPr>
        <p:spPr/>
        <p:txBody>
          <a:bodyPr/>
          <a:lstStyle/>
          <a:p>
            <a:fld id="{9FEBF4F2-CCD2-4968-9581-5A60A4BA959C}" type="datetimeFigureOut">
              <a:rPr lang="en-US" smtClean="0"/>
              <a:t>1/18/2019</a:t>
            </a:fld>
            <a:endParaRPr lang="en-US"/>
          </a:p>
        </p:txBody>
      </p:sp>
      <p:sp>
        <p:nvSpPr>
          <p:cNvPr id="5" name="Footer Placeholder 4">
            <a:extLst>
              <a:ext uri="{FF2B5EF4-FFF2-40B4-BE49-F238E27FC236}">
                <a16:creationId xmlns:a16="http://schemas.microsoft.com/office/drawing/2014/main" id="{CF0DE101-F337-4C4F-BB31-02241090D8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463D44-FFE7-4BDD-8A32-DCDF0AB44061}"/>
              </a:ext>
            </a:extLst>
          </p:cNvPr>
          <p:cNvSpPr>
            <a:spLocks noGrp="1"/>
          </p:cNvSpPr>
          <p:nvPr>
            <p:ph type="sldNum" sz="quarter" idx="12"/>
          </p:nvPr>
        </p:nvSpPr>
        <p:spPr/>
        <p:txBody>
          <a:bodyPr/>
          <a:lstStyle/>
          <a:p>
            <a:fld id="{B7E06177-B495-4AB0-BACF-214E5FA86653}" type="slidenum">
              <a:rPr lang="en-US" smtClean="0"/>
              <a:t>‹#›</a:t>
            </a:fld>
            <a:endParaRPr lang="en-US"/>
          </a:p>
        </p:txBody>
      </p:sp>
    </p:spTree>
    <p:extLst>
      <p:ext uri="{BB962C8B-B14F-4D97-AF65-F5344CB8AC3E}">
        <p14:creationId xmlns:p14="http://schemas.microsoft.com/office/powerpoint/2010/main" val="173530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DEEE-C58E-4BE1-B5A7-883DF674FC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127164-C0C4-49EF-A69B-E4CA856E709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A54A61-D665-447A-B177-245C22247C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2EAD96-6A90-4DEC-A924-59CA0943356E}"/>
              </a:ext>
            </a:extLst>
          </p:cNvPr>
          <p:cNvSpPr>
            <a:spLocks noGrp="1"/>
          </p:cNvSpPr>
          <p:nvPr>
            <p:ph type="dt" sz="half" idx="10"/>
          </p:nvPr>
        </p:nvSpPr>
        <p:spPr/>
        <p:txBody>
          <a:bodyPr/>
          <a:lstStyle/>
          <a:p>
            <a:fld id="{9FEBF4F2-CCD2-4968-9581-5A60A4BA959C}" type="datetimeFigureOut">
              <a:rPr lang="en-US" smtClean="0"/>
              <a:t>1/18/2019</a:t>
            </a:fld>
            <a:endParaRPr lang="en-US"/>
          </a:p>
        </p:txBody>
      </p:sp>
      <p:sp>
        <p:nvSpPr>
          <p:cNvPr id="6" name="Footer Placeholder 5">
            <a:extLst>
              <a:ext uri="{FF2B5EF4-FFF2-40B4-BE49-F238E27FC236}">
                <a16:creationId xmlns:a16="http://schemas.microsoft.com/office/drawing/2014/main" id="{A9B1D24A-FDEC-4F60-80AF-016F62AC16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5DCCDC-ECE6-4C69-800E-C8977B20E9FB}"/>
              </a:ext>
            </a:extLst>
          </p:cNvPr>
          <p:cNvSpPr>
            <a:spLocks noGrp="1"/>
          </p:cNvSpPr>
          <p:nvPr>
            <p:ph type="sldNum" sz="quarter" idx="12"/>
          </p:nvPr>
        </p:nvSpPr>
        <p:spPr/>
        <p:txBody>
          <a:bodyPr/>
          <a:lstStyle/>
          <a:p>
            <a:fld id="{B7E06177-B495-4AB0-BACF-214E5FA86653}" type="slidenum">
              <a:rPr lang="en-US" smtClean="0"/>
              <a:t>‹#›</a:t>
            </a:fld>
            <a:endParaRPr lang="en-US"/>
          </a:p>
        </p:txBody>
      </p:sp>
    </p:spTree>
    <p:extLst>
      <p:ext uri="{BB962C8B-B14F-4D97-AF65-F5344CB8AC3E}">
        <p14:creationId xmlns:p14="http://schemas.microsoft.com/office/powerpoint/2010/main" val="1753615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844B0-F103-44C5-87F4-28CAE782A6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E82E99-A2E8-4F32-9BC1-6B68845B6A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2A6B379-5219-4FAA-BB41-CAC0A546A93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FC65D4-7792-4032-94B4-66CF152FEB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8DDECF6-B1DD-4F38-9D83-8A5C68A0DDA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AB4B5B-E8BF-42B7-AED2-35A78808E068}"/>
              </a:ext>
            </a:extLst>
          </p:cNvPr>
          <p:cNvSpPr>
            <a:spLocks noGrp="1"/>
          </p:cNvSpPr>
          <p:nvPr>
            <p:ph type="dt" sz="half" idx="10"/>
          </p:nvPr>
        </p:nvSpPr>
        <p:spPr/>
        <p:txBody>
          <a:bodyPr/>
          <a:lstStyle/>
          <a:p>
            <a:fld id="{9FEBF4F2-CCD2-4968-9581-5A60A4BA959C}" type="datetimeFigureOut">
              <a:rPr lang="en-US" smtClean="0"/>
              <a:t>1/18/2019</a:t>
            </a:fld>
            <a:endParaRPr lang="en-US"/>
          </a:p>
        </p:txBody>
      </p:sp>
      <p:sp>
        <p:nvSpPr>
          <p:cNvPr id="8" name="Footer Placeholder 7">
            <a:extLst>
              <a:ext uri="{FF2B5EF4-FFF2-40B4-BE49-F238E27FC236}">
                <a16:creationId xmlns:a16="http://schemas.microsoft.com/office/drawing/2014/main" id="{CAFC6F92-F494-4CDA-BCB9-08FBF565CC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4D7D6CA-106C-4ADB-9B15-1B441B0EE6AE}"/>
              </a:ext>
            </a:extLst>
          </p:cNvPr>
          <p:cNvSpPr>
            <a:spLocks noGrp="1"/>
          </p:cNvSpPr>
          <p:nvPr>
            <p:ph type="sldNum" sz="quarter" idx="12"/>
          </p:nvPr>
        </p:nvSpPr>
        <p:spPr/>
        <p:txBody>
          <a:bodyPr/>
          <a:lstStyle/>
          <a:p>
            <a:fld id="{B7E06177-B495-4AB0-BACF-214E5FA86653}" type="slidenum">
              <a:rPr lang="en-US" smtClean="0"/>
              <a:t>‹#›</a:t>
            </a:fld>
            <a:endParaRPr lang="en-US"/>
          </a:p>
        </p:txBody>
      </p:sp>
    </p:spTree>
    <p:extLst>
      <p:ext uri="{BB962C8B-B14F-4D97-AF65-F5344CB8AC3E}">
        <p14:creationId xmlns:p14="http://schemas.microsoft.com/office/powerpoint/2010/main" val="3501088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A7A1B-6974-4CF1-BF99-9ACA12C8A4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1AC8BC-058D-47EC-BFBD-B853C6B9B84D}"/>
              </a:ext>
            </a:extLst>
          </p:cNvPr>
          <p:cNvSpPr>
            <a:spLocks noGrp="1"/>
          </p:cNvSpPr>
          <p:nvPr>
            <p:ph type="dt" sz="half" idx="10"/>
          </p:nvPr>
        </p:nvSpPr>
        <p:spPr/>
        <p:txBody>
          <a:bodyPr/>
          <a:lstStyle/>
          <a:p>
            <a:fld id="{9FEBF4F2-CCD2-4968-9581-5A60A4BA959C}" type="datetimeFigureOut">
              <a:rPr lang="en-US" smtClean="0"/>
              <a:t>1/18/2019</a:t>
            </a:fld>
            <a:endParaRPr lang="en-US"/>
          </a:p>
        </p:txBody>
      </p:sp>
      <p:sp>
        <p:nvSpPr>
          <p:cNvPr id="4" name="Footer Placeholder 3">
            <a:extLst>
              <a:ext uri="{FF2B5EF4-FFF2-40B4-BE49-F238E27FC236}">
                <a16:creationId xmlns:a16="http://schemas.microsoft.com/office/drawing/2014/main" id="{B12EE4A0-49FA-47E3-BCAC-7DED7CEBA0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BB8F48-425E-4DF6-913E-442D9E620A5A}"/>
              </a:ext>
            </a:extLst>
          </p:cNvPr>
          <p:cNvSpPr>
            <a:spLocks noGrp="1"/>
          </p:cNvSpPr>
          <p:nvPr>
            <p:ph type="sldNum" sz="quarter" idx="12"/>
          </p:nvPr>
        </p:nvSpPr>
        <p:spPr/>
        <p:txBody>
          <a:bodyPr/>
          <a:lstStyle/>
          <a:p>
            <a:fld id="{B7E06177-B495-4AB0-BACF-214E5FA86653}" type="slidenum">
              <a:rPr lang="en-US" smtClean="0"/>
              <a:t>‹#›</a:t>
            </a:fld>
            <a:endParaRPr lang="en-US"/>
          </a:p>
        </p:txBody>
      </p:sp>
    </p:spTree>
    <p:extLst>
      <p:ext uri="{BB962C8B-B14F-4D97-AF65-F5344CB8AC3E}">
        <p14:creationId xmlns:p14="http://schemas.microsoft.com/office/powerpoint/2010/main" val="4147857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D4FD6B-F790-44CE-9851-FF6E8D2D09CD}"/>
              </a:ext>
            </a:extLst>
          </p:cNvPr>
          <p:cNvSpPr>
            <a:spLocks noGrp="1"/>
          </p:cNvSpPr>
          <p:nvPr>
            <p:ph type="dt" sz="half" idx="10"/>
          </p:nvPr>
        </p:nvSpPr>
        <p:spPr/>
        <p:txBody>
          <a:bodyPr/>
          <a:lstStyle/>
          <a:p>
            <a:fld id="{9FEBF4F2-CCD2-4968-9581-5A60A4BA959C}" type="datetimeFigureOut">
              <a:rPr lang="en-US" smtClean="0"/>
              <a:t>1/18/2019</a:t>
            </a:fld>
            <a:endParaRPr lang="en-US"/>
          </a:p>
        </p:txBody>
      </p:sp>
      <p:sp>
        <p:nvSpPr>
          <p:cNvPr id="3" name="Footer Placeholder 2">
            <a:extLst>
              <a:ext uri="{FF2B5EF4-FFF2-40B4-BE49-F238E27FC236}">
                <a16:creationId xmlns:a16="http://schemas.microsoft.com/office/drawing/2014/main" id="{AC2FF671-9CC2-42B9-8B49-9BD8CDA290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5654AF-80C7-4C32-97E0-7BF4A3685EE7}"/>
              </a:ext>
            </a:extLst>
          </p:cNvPr>
          <p:cNvSpPr>
            <a:spLocks noGrp="1"/>
          </p:cNvSpPr>
          <p:nvPr>
            <p:ph type="sldNum" sz="quarter" idx="12"/>
          </p:nvPr>
        </p:nvSpPr>
        <p:spPr/>
        <p:txBody>
          <a:bodyPr/>
          <a:lstStyle/>
          <a:p>
            <a:fld id="{B7E06177-B495-4AB0-BACF-214E5FA86653}" type="slidenum">
              <a:rPr lang="en-US" smtClean="0"/>
              <a:t>‹#›</a:t>
            </a:fld>
            <a:endParaRPr lang="en-US"/>
          </a:p>
        </p:txBody>
      </p:sp>
    </p:spTree>
    <p:extLst>
      <p:ext uri="{BB962C8B-B14F-4D97-AF65-F5344CB8AC3E}">
        <p14:creationId xmlns:p14="http://schemas.microsoft.com/office/powerpoint/2010/main" val="3292780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10E85-E0F8-49E9-9AF6-1C3448843F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50C2C8-AF04-493C-B2DD-F007C209F9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3F2C55-E9C5-4315-8B76-B2AE4679B1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0831FF2-0E07-4DBA-A556-BE8F539C8962}"/>
              </a:ext>
            </a:extLst>
          </p:cNvPr>
          <p:cNvSpPr>
            <a:spLocks noGrp="1"/>
          </p:cNvSpPr>
          <p:nvPr>
            <p:ph type="dt" sz="half" idx="10"/>
          </p:nvPr>
        </p:nvSpPr>
        <p:spPr/>
        <p:txBody>
          <a:bodyPr/>
          <a:lstStyle/>
          <a:p>
            <a:fld id="{9FEBF4F2-CCD2-4968-9581-5A60A4BA959C}" type="datetimeFigureOut">
              <a:rPr lang="en-US" smtClean="0"/>
              <a:t>1/18/2019</a:t>
            </a:fld>
            <a:endParaRPr lang="en-US"/>
          </a:p>
        </p:txBody>
      </p:sp>
      <p:sp>
        <p:nvSpPr>
          <p:cNvPr id="6" name="Footer Placeholder 5">
            <a:extLst>
              <a:ext uri="{FF2B5EF4-FFF2-40B4-BE49-F238E27FC236}">
                <a16:creationId xmlns:a16="http://schemas.microsoft.com/office/drawing/2014/main" id="{397EE45F-29D5-4F3E-B7EF-52F696B237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135AF4-1EBA-407A-938A-A8D67BFC77FC}"/>
              </a:ext>
            </a:extLst>
          </p:cNvPr>
          <p:cNvSpPr>
            <a:spLocks noGrp="1"/>
          </p:cNvSpPr>
          <p:nvPr>
            <p:ph type="sldNum" sz="quarter" idx="12"/>
          </p:nvPr>
        </p:nvSpPr>
        <p:spPr/>
        <p:txBody>
          <a:bodyPr/>
          <a:lstStyle/>
          <a:p>
            <a:fld id="{B7E06177-B495-4AB0-BACF-214E5FA86653}" type="slidenum">
              <a:rPr lang="en-US" smtClean="0"/>
              <a:t>‹#›</a:t>
            </a:fld>
            <a:endParaRPr lang="en-US"/>
          </a:p>
        </p:txBody>
      </p:sp>
    </p:spTree>
    <p:extLst>
      <p:ext uri="{BB962C8B-B14F-4D97-AF65-F5344CB8AC3E}">
        <p14:creationId xmlns:p14="http://schemas.microsoft.com/office/powerpoint/2010/main" val="2856537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52FAB-8DCA-438A-8885-23DB64B3AF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E1B047E-081D-4ECD-B983-6B41493D0B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5D546D-912D-443F-A3AD-F654714E9B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4C5FD81-943B-4566-BC48-AE9431EA9186}"/>
              </a:ext>
            </a:extLst>
          </p:cNvPr>
          <p:cNvSpPr>
            <a:spLocks noGrp="1"/>
          </p:cNvSpPr>
          <p:nvPr>
            <p:ph type="dt" sz="half" idx="10"/>
          </p:nvPr>
        </p:nvSpPr>
        <p:spPr/>
        <p:txBody>
          <a:bodyPr/>
          <a:lstStyle/>
          <a:p>
            <a:fld id="{9FEBF4F2-CCD2-4968-9581-5A60A4BA959C}" type="datetimeFigureOut">
              <a:rPr lang="en-US" smtClean="0"/>
              <a:t>1/18/2019</a:t>
            </a:fld>
            <a:endParaRPr lang="en-US"/>
          </a:p>
        </p:txBody>
      </p:sp>
      <p:sp>
        <p:nvSpPr>
          <p:cNvPr id="6" name="Footer Placeholder 5">
            <a:extLst>
              <a:ext uri="{FF2B5EF4-FFF2-40B4-BE49-F238E27FC236}">
                <a16:creationId xmlns:a16="http://schemas.microsoft.com/office/drawing/2014/main" id="{81DD969E-DB64-40B4-82CB-5339C29058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99929F-D389-457D-8CD5-F1D3D5FB6A62}"/>
              </a:ext>
            </a:extLst>
          </p:cNvPr>
          <p:cNvSpPr>
            <a:spLocks noGrp="1"/>
          </p:cNvSpPr>
          <p:nvPr>
            <p:ph type="sldNum" sz="quarter" idx="12"/>
          </p:nvPr>
        </p:nvSpPr>
        <p:spPr/>
        <p:txBody>
          <a:bodyPr/>
          <a:lstStyle/>
          <a:p>
            <a:fld id="{B7E06177-B495-4AB0-BACF-214E5FA86653}" type="slidenum">
              <a:rPr lang="en-US" smtClean="0"/>
              <a:t>‹#›</a:t>
            </a:fld>
            <a:endParaRPr lang="en-US"/>
          </a:p>
        </p:txBody>
      </p:sp>
    </p:spTree>
    <p:extLst>
      <p:ext uri="{BB962C8B-B14F-4D97-AF65-F5344CB8AC3E}">
        <p14:creationId xmlns:p14="http://schemas.microsoft.com/office/powerpoint/2010/main" val="93660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58364D-0923-4FEC-A758-6ABEB5A0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2A71F4-62D9-4D5C-8F87-6FAA5B9A99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12A1FD-7F80-4A85-84FE-02CDEED06A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EBF4F2-CCD2-4968-9581-5A60A4BA959C}" type="datetimeFigureOut">
              <a:rPr lang="en-US" smtClean="0"/>
              <a:t>1/18/2019</a:t>
            </a:fld>
            <a:endParaRPr lang="en-US"/>
          </a:p>
        </p:txBody>
      </p:sp>
      <p:sp>
        <p:nvSpPr>
          <p:cNvPr id="5" name="Footer Placeholder 4">
            <a:extLst>
              <a:ext uri="{FF2B5EF4-FFF2-40B4-BE49-F238E27FC236}">
                <a16:creationId xmlns:a16="http://schemas.microsoft.com/office/drawing/2014/main" id="{8FD034E4-D0E7-4341-8425-06588D24C2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B56144-893F-4601-9D31-CFA53D0F13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06177-B495-4AB0-BACF-214E5FA86653}" type="slidenum">
              <a:rPr lang="en-US" smtClean="0"/>
              <a:t>‹#›</a:t>
            </a:fld>
            <a:endParaRPr lang="en-US"/>
          </a:p>
        </p:txBody>
      </p:sp>
    </p:spTree>
    <p:extLst>
      <p:ext uri="{BB962C8B-B14F-4D97-AF65-F5344CB8AC3E}">
        <p14:creationId xmlns:p14="http://schemas.microsoft.com/office/powerpoint/2010/main" val="423202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 name="Rectangle 29">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4" name="Picture 31">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FD73AA5-A00B-4E45-979C-DC30BE533FF3}"/>
              </a:ext>
            </a:extLst>
          </p:cNvPr>
          <p:cNvSpPr>
            <a:spLocks noGrp="1"/>
          </p:cNvSpPr>
          <p:nvPr>
            <p:ph type="ctrTitle"/>
          </p:nvPr>
        </p:nvSpPr>
        <p:spPr>
          <a:xfrm>
            <a:off x="3045368" y="2043664"/>
            <a:ext cx="6105194" cy="1635202"/>
          </a:xfrm>
        </p:spPr>
        <p:txBody>
          <a:bodyPr>
            <a:normAutofit/>
          </a:bodyPr>
          <a:lstStyle/>
          <a:p>
            <a:r>
              <a:rPr lang="zh-TW" altLang="en-US" b="1" dirty="0">
                <a:solidFill>
                  <a:srgbClr val="FFFFFF"/>
                </a:solidFill>
                <a:latin typeface="LiSu" panose="02010509060101010101" pitchFamily="49" charset="-122"/>
                <a:ea typeface="LiSu" panose="02010509060101010101" pitchFamily="49" charset="-122"/>
              </a:rPr>
              <a:t>生命的旅程</a:t>
            </a:r>
            <a:endParaRPr lang="en-US" b="1" dirty="0">
              <a:solidFill>
                <a:srgbClr val="FFFFFF"/>
              </a:solidFill>
              <a:latin typeface="LiSu" panose="02010509060101010101" pitchFamily="49" charset="-122"/>
              <a:ea typeface="LiSu" panose="02010509060101010101" pitchFamily="49" charset="-122"/>
            </a:endParaRPr>
          </a:p>
        </p:txBody>
      </p:sp>
      <p:sp>
        <p:nvSpPr>
          <p:cNvPr id="3" name="Subtitle 2">
            <a:extLst>
              <a:ext uri="{FF2B5EF4-FFF2-40B4-BE49-F238E27FC236}">
                <a16:creationId xmlns:a16="http://schemas.microsoft.com/office/drawing/2014/main" id="{CEBBAEF9-3667-4B34-B2D0-2F2C6BAA3424}"/>
              </a:ext>
            </a:extLst>
          </p:cNvPr>
          <p:cNvSpPr>
            <a:spLocks noGrp="1"/>
          </p:cNvSpPr>
          <p:nvPr>
            <p:ph type="subTitle" idx="1"/>
          </p:nvPr>
        </p:nvSpPr>
        <p:spPr>
          <a:xfrm>
            <a:off x="3043403" y="3755742"/>
            <a:ext cx="6105194" cy="682079"/>
          </a:xfrm>
        </p:spPr>
        <p:txBody>
          <a:bodyPr>
            <a:normAutofit/>
          </a:bodyPr>
          <a:lstStyle/>
          <a:p>
            <a:r>
              <a:rPr lang="en-US" altLang="zh-TW" sz="3200" b="1" dirty="0">
                <a:solidFill>
                  <a:srgbClr val="FFFFFF"/>
                </a:solidFill>
                <a:ea typeface="FangSong" panose="02010609060101010101" pitchFamily="49" charset="-122"/>
              </a:rPr>
              <a:t>The</a:t>
            </a:r>
            <a:r>
              <a:rPr lang="zh-TW" altLang="en-US" sz="3200" b="1" dirty="0">
                <a:solidFill>
                  <a:srgbClr val="FFFFFF"/>
                </a:solidFill>
                <a:ea typeface="FangSong" panose="02010609060101010101" pitchFamily="49" charset="-122"/>
              </a:rPr>
              <a:t> </a:t>
            </a:r>
            <a:r>
              <a:rPr lang="en-US" altLang="zh-TW" sz="3200" b="1" dirty="0">
                <a:solidFill>
                  <a:srgbClr val="FFFFFF"/>
                </a:solidFill>
                <a:ea typeface="FangSong" panose="02010609060101010101" pitchFamily="49" charset="-122"/>
              </a:rPr>
              <a:t>Journey of Our Life</a:t>
            </a:r>
            <a:endParaRPr lang="en-US" sz="3200" b="1" dirty="0">
              <a:solidFill>
                <a:srgbClr val="FFFFFF"/>
              </a:solidFill>
              <a:ea typeface="FangSong" panose="02010609060101010101" pitchFamily="49" charset="-122"/>
            </a:endParaRPr>
          </a:p>
        </p:txBody>
      </p:sp>
    </p:spTree>
    <p:extLst>
      <p:ext uri="{BB962C8B-B14F-4D97-AF65-F5344CB8AC3E}">
        <p14:creationId xmlns:p14="http://schemas.microsoft.com/office/powerpoint/2010/main" val="2808723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31">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1997B5E-F3FB-4F56-BE19-3E6E1FF7819F}"/>
              </a:ext>
            </a:extLst>
          </p:cNvPr>
          <p:cNvSpPr>
            <a:spLocks noGrp="1"/>
          </p:cNvSpPr>
          <p:nvPr>
            <p:ph type="title"/>
          </p:nvPr>
        </p:nvSpPr>
        <p:spPr>
          <a:xfrm>
            <a:off x="1613261" y="450979"/>
            <a:ext cx="9144000" cy="4791074"/>
          </a:xfrm>
        </p:spPr>
        <p:txBody>
          <a:bodyPr vert="horz" lIns="91440" tIns="45720" rIns="91440" bIns="45720" rtlCol="0" anchor="b">
            <a:normAutofit fontScale="90000"/>
          </a:bodyPr>
          <a:lstStyle/>
          <a:p>
            <a:pPr algn="ctr"/>
            <a:r>
              <a:rPr lang="en-US" sz="3600" dirty="0"/>
              <a:t>Then he showed me a river of the water of life, clear as crystal, coming from the throne of God and of the Lamb, in the middle of its street. On either side of the river was the tree of life, bearing twelve </a:t>
            </a:r>
            <a:r>
              <a:rPr lang="en-US" sz="3600" i="1" dirty="0"/>
              <a:t>kinds of</a:t>
            </a:r>
            <a:r>
              <a:rPr lang="en-US" sz="3600" dirty="0"/>
              <a:t> fruit, yielding its fruit every month; and the leaves of the tree were for the healing of the nations.</a:t>
            </a:r>
            <a:r>
              <a:rPr lang="en-US" dirty="0"/>
              <a:t> </a:t>
            </a:r>
            <a:r>
              <a:rPr lang="zh-TW" altLang="en-US" sz="4000" dirty="0"/>
              <a:t> </a:t>
            </a:r>
            <a:br>
              <a:rPr lang="zh-TW" altLang="en-US" sz="2300" kern="1200" dirty="0">
                <a:solidFill>
                  <a:schemeClr val="tx1"/>
                </a:solidFill>
                <a:latin typeface="+mj-lt"/>
                <a:ea typeface="+mj-ea"/>
                <a:cs typeface="+mj-cs"/>
              </a:rPr>
            </a:br>
            <a:br>
              <a:rPr lang="en-US" altLang="zh-TW" sz="2300" kern="1200" dirty="0">
                <a:solidFill>
                  <a:schemeClr val="tx1"/>
                </a:solidFill>
                <a:ea typeface="+mj-ea"/>
                <a:cs typeface="+mj-cs"/>
              </a:rPr>
            </a:br>
            <a:r>
              <a:rPr lang="en-US" altLang="zh-TW" sz="2700" kern="1200" dirty="0">
                <a:solidFill>
                  <a:schemeClr val="tx1"/>
                </a:solidFill>
                <a:ea typeface="LiSu" panose="02010509060101010101" pitchFamily="49" charset="-122"/>
              </a:rPr>
              <a:t>(Rev.</a:t>
            </a:r>
            <a:r>
              <a:rPr lang="en-US" altLang="zh-TW" sz="2700" dirty="0">
                <a:ea typeface="LiSu" panose="02010509060101010101" pitchFamily="49" charset="-122"/>
              </a:rPr>
              <a:t>22</a:t>
            </a:r>
            <a:r>
              <a:rPr lang="en-US" altLang="zh-TW" sz="2700" kern="1200" dirty="0">
                <a:solidFill>
                  <a:schemeClr val="tx1"/>
                </a:solidFill>
                <a:ea typeface="LiSu" panose="02010509060101010101" pitchFamily="49" charset="-122"/>
              </a:rPr>
              <a:t>:1-2)</a:t>
            </a:r>
            <a:br>
              <a:rPr lang="en-US" altLang="zh-TW" sz="2700" kern="1200" dirty="0">
                <a:solidFill>
                  <a:schemeClr val="tx1"/>
                </a:solidFill>
                <a:ea typeface="LiSu" panose="02010509060101010101" pitchFamily="49" charset="-122"/>
              </a:rPr>
            </a:br>
            <a:br>
              <a:rPr lang="en-US" sz="2700" kern="1200" dirty="0">
                <a:solidFill>
                  <a:schemeClr val="tx1"/>
                </a:solidFill>
                <a:latin typeface="LiSu" panose="02010509060101010101" pitchFamily="49" charset="-122"/>
                <a:ea typeface="LiSu" panose="02010509060101010101" pitchFamily="49" charset="-122"/>
              </a:rPr>
            </a:br>
            <a:endParaRPr lang="en-US" sz="2700" kern="1200" dirty="0">
              <a:solidFill>
                <a:schemeClr val="tx1"/>
              </a:solidFill>
              <a:latin typeface="LiSu" panose="02010509060101010101" pitchFamily="49" charset="-122"/>
              <a:ea typeface="LiSu" panose="02010509060101010101" pitchFamily="49" charset="-122"/>
            </a:endParaRPr>
          </a:p>
        </p:txBody>
      </p:sp>
      <p:cxnSp>
        <p:nvCxnSpPr>
          <p:cNvPr id="34" name="Straight Connector 33">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2716785"/>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CCDEAD9-95FF-449F-87EC-E9EC09E51CC9}"/>
              </a:ext>
            </a:extLst>
          </p:cNvPr>
          <p:cNvSpPr/>
          <p:nvPr/>
        </p:nvSpPr>
        <p:spPr>
          <a:xfrm>
            <a:off x="958788" y="2396971"/>
            <a:ext cx="2201662" cy="14381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600" dirty="0">
                <a:latin typeface="LiSu" panose="02010509060101010101" pitchFamily="49" charset="-122"/>
                <a:ea typeface="LiSu" panose="02010509060101010101" pitchFamily="49" charset="-122"/>
              </a:rPr>
              <a:t>開始</a:t>
            </a:r>
            <a:endParaRPr lang="en-US" altLang="zh-TW" sz="3600" dirty="0">
              <a:latin typeface="LiSu" panose="02010509060101010101" pitchFamily="49" charset="-122"/>
              <a:ea typeface="LiSu" panose="02010509060101010101" pitchFamily="49" charset="-122"/>
            </a:endParaRPr>
          </a:p>
          <a:p>
            <a:pPr algn="ctr"/>
            <a:r>
              <a:rPr lang="en-US" sz="2400" b="1" dirty="0">
                <a:latin typeface="+mj-lt"/>
                <a:ea typeface="LiSu" panose="02010509060101010101" pitchFamily="49" charset="-122"/>
              </a:rPr>
              <a:t>The Beginning</a:t>
            </a:r>
          </a:p>
        </p:txBody>
      </p:sp>
      <p:sp>
        <p:nvSpPr>
          <p:cNvPr id="3" name="Rectangle 2">
            <a:extLst>
              <a:ext uri="{FF2B5EF4-FFF2-40B4-BE49-F238E27FC236}">
                <a16:creationId xmlns:a16="http://schemas.microsoft.com/office/drawing/2014/main" id="{AD384164-7061-4A4F-80DC-11D906B729C5}"/>
              </a:ext>
            </a:extLst>
          </p:cNvPr>
          <p:cNvSpPr/>
          <p:nvPr/>
        </p:nvSpPr>
        <p:spPr>
          <a:xfrm>
            <a:off x="6562443" y="2415839"/>
            <a:ext cx="2201662" cy="14381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600" dirty="0">
                <a:latin typeface="LiSu" panose="02010509060101010101" pitchFamily="49" charset="-122"/>
                <a:ea typeface="LiSu" panose="02010509060101010101" pitchFamily="49" charset="-122"/>
              </a:rPr>
              <a:t>千禧年</a:t>
            </a:r>
            <a:endParaRPr lang="en-US" altLang="zh-TW" sz="3600" dirty="0">
              <a:latin typeface="LiSu" panose="02010509060101010101" pitchFamily="49" charset="-122"/>
              <a:ea typeface="LiSu" panose="02010509060101010101" pitchFamily="49" charset="-122"/>
            </a:endParaRPr>
          </a:p>
          <a:p>
            <a:pPr algn="ctr"/>
            <a:r>
              <a:rPr lang="en-US" sz="2400" b="1" dirty="0">
                <a:latin typeface="+mj-lt"/>
                <a:ea typeface="LiSu" panose="02010509060101010101" pitchFamily="49" charset="-122"/>
              </a:rPr>
              <a:t>The Millennium</a:t>
            </a:r>
          </a:p>
        </p:txBody>
      </p:sp>
      <p:sp>
        <p:nvSpPr>
          <p:cNvPr id="4" name="Rectangle 3">
            <a:extLst>
              <a:ext uri="{FF2B5EF4-FFF2-40B4-BE49-F238E27FC236}">
                <a16:creationId xmlns:a16="http://schemas.microsoft.com/office/drawing/2014/main" id="{5A20E00E-6558-4656-91C7-89A9292C6CBB}"/>
              </a:ext>
            </a:extLst>
          </p:cNvPr>
          <p:cNvSpPr/>
          <p:nvPr/>
        </p:nvSpPr>
        <p:spPr>
          <a:xfrm>
            <a:off x="8825883" y="2396971"/>
            <a:ext cx="2201662" cy="14381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600" dirty="0">
                <a:latin typeface="LiSu" panose="02010509060101010101" pitchFamily="49" charset="-122"/>
                <a:ea typeface="LiSu" panose="02010509060101010101" pitchFamily="49" charset="-122"/>
              </a:rPr>
              <a:t>永恆</a:t>
            </a:r>
            <a:endParaRPr lang="en-US" altLang="zh-TW" sz="3600" dirty="0">
              <a:latin typeface="LiSu" panose="02010509060101010101" pitchFamily="49" charset="-122"/>
              <a:ea typeface="LiSu" panose="02010509060101010101" pitchFamily="49" charset="-122"/>
            </a:endParaRPr>
          </a:p>
          <a:p>
            <a:pPr algn="ctr"/>
            <a:r>
              <a:rPr lang="en-US" sz="2400" b="1" dirty="0">
                <a:latin typeface="+mj-lt"/>
                <a:ea typeface="LiSu" panose="02010509060101010101" pitchFamily="49" charset="-122"/>
              </a:rPr>
              <a:t>The Eternity</a:t>
            </a:r>
          </a:p>
        </p:txBody>
      </p:sp>
      <p:cxnSp>
        <p:nvCxnSpPr>
          <p:cNvPr id="6" name="Straight Arrow Connector 5">
            <a:extLst>
              <a:ext uri="{FF2B5EF4-FFF2-40B4-BE49-F238E27FC236}">
                <a16:creationId xmlns:a16="http://schemas.microsoft.com/office/drawing/2014/main" id="{64E74D37-4247-46AC-AE5E-B327B1758BC1}"/>
              </a:ext>
            </a:extLst>
          </p:cNvPr>
          <p:cNvCxnSpPr/>
          <p:nvPr/>
        </p:nvCxnSpPr>
        <p:spPr>
          <a:xfrm>
            <a:off x="3160450" y="3835153"/>
            <a:ext cx="0" cy="90479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FC557ED7-CA9C-4E62-8DA8-8FD68EC0CAAC}"/>
              </a:ext>
            </a:extLst>
          </p:cNvPr>
          <p:cNvSpPr txBox="1"/>
          <p:nvPr/>
        </p:nvSpPr>
        <p:spPr>
          <a:xfrm>
            <a:off x="2685820" y="4739951"/>
            <a:ext cx="949260" cy="830997"/>
          </a:xfrm>
          <a:prstGeom prst="rect">
            <a:avLst/>
          </a:prstGeom>
          <a:noFill/>
        </p:spPr>
        <p:txBody>
          <a:bodyPr wrap="square" rtlCol="0">
            <a:spAutoFit/>
          </a:bodyPr>
          <a:lstStyle/>
          <a:p>
            <a:pPr algn="ctr"/>
            <a:r>
              <a:rPr lang="zh-TW" altLang="en-US" sz="2800" dirty="0">
                <a:latin typeface="LiSu" panose="02010509060101010101" pitchFamily="49" charset="-122"/>
                <a:ea typeface="LiSu" panose="02010509060101010101" pitchFamily="49" charset="-122"/>
              </a:rPr>
              <a:t>死亡</a:t>
            </a:r>
            <a:r>
              <a:rPr lang="zh-TW" altLang="en-US" sz="2400" dirty="0">
                <a:latin typeface="LiSu" panose="02010509060101010101" pitchFamily="49" charset="-122"/>
                <a:ea typeface="LiSu" panose="02010509060101010101" pitchFamily="49" charset="-122"/>
              </a:rPr>
              <a:t> </a:t>
            </a:r>
            <a:r>
              <a:rPr lang="en-US" altLang="zh-TW" sz="2000" b="1" dirty="0">
                <a:latin typeface="+mj-lt"/>
                <a:ea typeface="LiSu" panose="02010509060101010101" pitchFamily="49" charset="-122"/>
              </a:rPr>
              <a:t>Death</a:t>
            </a:r>
            <a:endParaRPr lang="en-US" sz="2000" b="1" dirty="0">
              <a:latin typeface="+mj-lt"/>
              <a:ea typeface="LiSu" panose="02010509060101010101" pitchFamily="49" charset="-122"/>
            </a:endParaRPr>
          </a:p>
        </p:txBody>
      </p:sp>
      <p:cxnSp>
        <p:nvCxnSpPr>
          <p:cNvPr id="8" name="Straight Arrow Connector 7">
            <a:extLst>
              <a:ext uri="{FF2B5EF4-FFF2-40B4-BE49-F238E27FC236}">
                <a16:creationId xmlns:a16="http://schemas.microsoft.com/office/drawing/2014/main" id="{09E7E3A1-42CA-463B-965A-8F0B9F88D038}"/>
              </a:ext>
            </a:extLst>
          </p:cNvPr>
          <p:cNvCxnSpPr/>
          <p:nvPr/>
        </p:nvCxnSpPr>
        <p:spPr>
          <a:xfrm>
            <a:off x="6562443" y="1511041"/>
            <a:ext cx="0" cy="90479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9244630-B775-4948-A379-9D996D83FF43}"/>
              </a:ext>
            </a:extLst>
          </p:cNvPr>
          <p:cNvSpPr txBox="1"/>
          <p:nvPr/>
        </p:nvSpPr>
        <p:spPr>
          <a:xfrm>
            <a:off x="5668842" y="570478"/>
            <a:ext cx="1753955" cy="954107"/>
          </a:xfrm>
          <a:prstGeom prst="rect">
            <a:avLst/>
          </a:prstGeom>
          <a:noFill/>
        </p:spPr>
        <p:txBody>
          <a:bodyPr wrap="square" rtlCol="0">
            <a:spAutoFit/>
          </a:bodyPr>
          <a:lstStyle/>
          <a:p>
            <a:pPr algn="ctr"/>
            <a:r>
              <a:rPr lang="zh-TW" altLang="en-US" sz="3200" dirty="0">
                <a:latin typeface="LiSu" panose="02010509060101010101" pitchFamily="49" charset="-122"/>
                <a:ea typeface="LiSu" panose="02010509060101010101" pitchFamily="49" charset="-122"/>
              </a:rPr>
              <a:t>復活</a:t>
            </a:r>
            <a:r>
              <a:rPr lang="en-US" altLang="zh-TW" sz="2400" b="1" dirty="0">
                <a:latin typeface="+mj-lt"/>
                <a:ea typeface="LiSu" panose="02010509060101010101" pitchFamily="49" charset="-122"/>
              </a:rPr>
              <a:t>Resurrection</a:t>
            </a:r>
            <a:endParaRPr lang="en-US" sz="2400" b="1" dirty="0">
              <a:latin typeface="+mj-lt"/>
              <a:ea typeface="LiSu" panose="02010509060101010101" pitchFamily="49" charset="-122"/>
            </a:endParaRPr>
          </a:p>
        </p:txBody>
      </p:sp>
      <p:cxnSp>
        <p:nvCxnSpPr>
          <p:cNvPr id="10" name="Straight Arrow Connector 9">
            <a:extLst>
              <a:ext uri="{FF2B5EF4-FFF2-40B4-BE49-F238E27FC236}">
                <a16:creationId xmlns:a16="http://schemas.microsoft.com/office/drawing/2014/main" id="{4C23C5FD-6F36-4475-AF4C-D9F0E6A0741B}"/>
              </a:ext>
            </a:extLst>
          </p:cNvPr>
          <p:cNvCxnSpPr/>
          <p:nvPr/>
        </p:nvCxnSpPr>
        <p:spPr>
          <a:xfrm>
            <a:off x="975452" y="1492173"/>
            <a:ext cx="0" cy="90479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D633A87A-F96B-4509-AAC9-020CBC3EAB31}"/>
              </a:ext>
            </a:extLst>
          </p:cNvPr>
          <p:cNvSpPr txBox="1"/>
          <p:nvPr/>
        </p:nvSpPr>
        <p:spPr>
          <a:xfrm>
            <a:off x="98469" y="513412"/>
            <a:ext cx="1753966" cy="954107"/>
          </a:xfrm>
          <a:prstGeom prst="rect">
            <a:avLst/>
          </a:prstGeom>
          <a:noFill/>
        </p:spPr>
        <p:txBody>
          <a:bodyPr wrap="square" rtlCol="0">
            <a:spAutoFit/>
          </a:bodyPr>
          <a:lstStyle/>
          <a:p>
            <a:pPr algn="ctr"/>
            <a:r>
              <a:rPr lang="zh-TW" altLang="en-US" sz="3200" dirty="0">
                <a:latin typeface="LiSu" panose="02010509060101010101" pitchFamily="49" charset="-122"/>
                <a:ea typeface="LiSu" panose="02010509060101010101" pitchFamily="49" charset="-122"/>
              </a:rPr>
              <a:t>受孕</a:t>
            </a:r>
            <a:r>
              <a:rPr lang="en-US" altLang="zh-TW" sz="2400" b="1" dirty="0">
                <a:latin typeface="+mj-lt"/>
                <a:ea typeface="LiSu" panose="02010509060101010101" pitchFamily="49" charset="-122"/>
              </a:rPr>
              <a:t>Conception</a:t>
            </a:r>
            <a:endParaRPr lang="en-US" sz="2400" b="1" dirty="0">
              <a:latin typeface="+mj-lt"/>
              <a:ea typeface="LiSu" panose="02010509060101010101" pitchFamily="49" charset="-122"/>
            </a:endParaRPr>
          </a:p>
        </p:txBody>
      </p:sp>
      <p:sp>
        <p:nvSpPr>
          <p:cNvPr id="12" name="TextBox 11">
            <a:extLst>
              <a:ext uri="{FF2B5EF4-FFF2-40B4-BE49-F238E27FC236}">
                <a16:creationId xmlns:a16="http://schemas.microsoft.com/office/drawing/2014/main" id="{2B2B7511-D7AE-44EC-AF03-9493FD7E33F0}"/>
              </a:ext>
            </a:extLst>
          </p:cNvPr>
          <p:cNvSpPr txBox="1"/>
          <p:nvPr/>
        </p:nvSpPr>
        <p:spPr>
          <a:xfrm>
            <a:off x="785291" y="3853895"/>
            <a:ext cx="1067144" cy="954107"/>
          </a:xfrm>
          <a:prstGeom prst="rect">
            <a:avLst/>
          </a:prstGeom>
          <a:noFill/>
        </p:spPr>
        <p:txBody>
          <a:bodyPr wrap="square" rtlCol="0">
            <a:spAutoFit/>
          </a:bodyPr>
          <a:lstStyle/>
          <a:p>
            <a:pPr algn="ctr"/>
            <a:r>
              <a:rPr lang="zh-TW" altLang="en-US" sz="3200" dirty="0">
                <a:latin typeface="LiSu" panose="02010509060101010101" pitchFamily="49" charset="-122"/>
                <a:ea typeface="LiSu" panose="02010509060101010101" pitchFamily="49" charset="-122"/>
              </a:rPr>
              <a:t>出生</a:t>
            </a:r>
            <a:r>
              <a:rPr lang="en-US" altLang="zh-TW" sz="2400" b="1" dirty="0">
                <a:latin typeface="+mj-lt"/>
                <a:ea typeface="LiSu" panose="02010509060101010101" pitchFamily="49" charset="-122"/>
              </a:rPr>
              <a:t>Birth</a:t>
            </a:r>
            <a:endParaRPr lang="en-US" sz="2400" b="1" dirty="0">
              <a:latin typeface="+mj-lt"/>
              <a:ea typeface="LiSu" panose="02010509060101010101" pitchFamily="49" charset="-122"/>
            </a:endParaRPr>
          </a:p>
        </p:txBody>
      </p:sp>
      <p:cxnSp>
        <p:nvCxnSpPr>
          <p:cNvPr id="13" name="Straight Arrow Connector 12">
            <a:extLst>
              <a:ext uri="{FF2B5EF4-FFF2-40B4-BE49-F238E27FC236}">
                <a16:creationId xmlns:a16="http://schemas.microsoft.com/office/drawing/2014/main" id="{76E297DF-DFA9-4067-A333-9B4BA453313D}"/>
              </a:ext>
            </a:extLst>
          </p:cNvPr>
          <p:cNvCxnSpPr>
            <a:cxnSpLocks/>
          </p:cNvCxnSpPr>
          <p:nvPr/>
        </p:nvCxnSpPr>
        <p:spPr>
          <a:xfrm rot="10800000">
            <a:off x="2311829" y="1500366"/>
            <a:ext cx="0" cy="90479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08ED0F5-98B6-4690-8439-E62CD51C03B0}"/>
              </a:ext>
            </a:extLst>
          </p:cNvPr>
          <p:cNvSpPr txBox="1"/>
          <p:nvPr/>
        </p:nvSpPr>
        <p:spPr>
          <a:xfrm>
            <a:off x="1711700" y="596831"/>
            <a:ext cx="1277744" cy="954107"/>
          </a:xfrm>
          <a:prstGeom prst="rect">
            <a:avLst/>
          </a:prstGeom>
          <a:noFill/>
        </p:spPr>
        <p:txBody>
          <a:bodyPr wrap="square" rtlCol="0">
            <a:spAutoFit/>
          </a:bodyPr>
          <a:lstStyle/>
          <a:p>
            <a:pPr algn="ctr"/>
            <a:r>
              <a:rPr lang="zh-TW" altLang="en-US" sz="3200" dirty="0">
                <a:latin typeface="LiSu" panose="02010509060101010101" pitchFamily="49" charset="-122"/>
                <a:ea typeface="LiSu" panose="02010509060101010101" pitchFamily="49" charset="-122"/>
              </a:rPr>
              <a:t>新生</a:t>
            </a:r>
          </a:p>
          <a:p>
            <a:pPr algn="ctr"/>
            <a:r>
              <a:rPr lang="en-US" sz="2400" b="1" dirty="0">
                <a:latin typeface="+mj-lt"/>
                <a:ea typeface="LiSu" panose="02010509060101010101" pitchFamily="49" charset="-122"/>
              </a:rPr>
              <a:t>New Life</a:t>
            </a:r>
          </a:p>
        </p:txBody>
      </p:sp>
      <p:cxnSp>
        <p:nvCxnSpPr>
          <p:cNvPr id="15" name="Straight Arrow Connector 14">
            <a:extLst>
              <a:ext uri="{FF2B5EF4-FFF2-40B4-BE49-F238E27FC236}">
                <a16:creationId xmlns:a16="http://schemas.microsoft.com/office/drawing/2014/main" id="{4E951011-ADA2-4563-9B8F-B7739DCDAC7D}"/>
              </a:ext>
            </a:extLst>
          </p:cNvPr>
          <p:cNvCxnSpPr>
            <a:cxnSpLocks/>
          </p:cNvCxnSpPr>
          <p:nvPr/>
        </p:nvCxnSpPr>
        <p:spPr>
          <a:xfrm rot="10800000">
            <a:off x="8825863" y="1519755"/>
            <a:ext cx="0" cy="90479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5CB705E-40CF-48F1-A9BD-C6A6882D356C}"/>
              </a:ext>
            </a:extLst>
          </p:cNvPr>
          <p:cNvSpPr txBox="1"/>
          <p:nvPr/>
        </p:nvSpPr>
        <p:spPr>
          <a:xfrm>
            <a:off x="8114238" y="570478"/>
            <a:ext cx="1423249" cy="954107"/>
          </a:xfrm>
          <a:prstGeom prst="rect">
            <a:avLst/>
          </a:prstGeom>
          <a:noFill/>
        </p:spPr>
        <p:txBody>
          <a:bodyPr wrap="square" rtlCol="0">
            <a:spAutoFit/>
          </a:bodyPr>
          <a:lstStyle/>
          <a:p>
            <a:pPr algn="ctr"/>
            <a:r>
              <a:rPr lang="zh-TW" altLang="en-US" sz="3200" dirty="0">
                <a:latin typeface="LiSu" panose="02010509060101010101" pitchFamily="49" charset="-122"/>
                <a:ea typeface="LiSu" panose="02010509060101010101" pitchFamily="49" charset="-122"/>
              </a:rPr>
              <a:t>審判</a:t>
            </a:r>
            <a:endParaRPr lang="en-US" altLang="zh-TW" sz="3200" dirty="0">
              <a:latin typeface="LiSu" panose="02010509060101010101" pitchFamily="49" charset="-122"/>
              <a:ea typeface="LiSu" panose="02010509060101010101" pitchFamily="49" charset="-122"/>
            </a:endParaRPr>
          </a:p>
          <a:p>
            <a:pPr algn="ctr"/>
            <a:r>
              <a:rPr lang="en-US" sz="2400" b="1" dirty="0">
                <a:latin typeface="+mj-lt"/>
                <a:ea typeface="LiSu" panose="02010509060101010101" pitchFamily="49" charset="-122"/>
              </a:rPr>
              <a:t>Judgment</a:t>
            </a:r>
          </a:p>
        </p:txBody>
      </p:sp>
      <p:sp>
        <p:nvSpPr>
          <p:cNvPr id="20" name="Arrow: Right 19">
            <a:extLst>
              <a:ext uri="{FF2B5EF4-FFF2-40B4-BE49-F238E27FC236}">
                <a16:creationId xmlns:a16="http://schemas.microsoft.com/office/drawing/2014/main" id="{BD4DFF7C-1748-490C-BFB2-798BB67FF0A0}"/>
              </a:ext>
            </a:extLst>
          </p:cNvPr>
          <p:cNvSpPr/>
          <p:nvPr/>
        </p:nvSpPr>
        <p:spPr>
          <a:xfrm>
            <a:off x="3160449" y="3134929"/>
            <a:ext cx="3385371" cy="1409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3C95492-AC31-4595-BEE6-6686FEF67032}"/>
              </a:ext>
            </a:extLst>
          </p:cNvPr>
          <p:cNvSpPr txBox="1"/>
          <p:nvPr/>
        </p:nvSpPr>
        <p:spPr>
          <a:xfrm>
            <a:off x="6402306" y="3853895"/>
            <a:ext cx="2684728" cy="954107"/>
          </a:xfrm>
          <a:prstGeom prst="rect">
            <a:avLst/>
          </a:prstGeom>
          <a:noFill/>
        </p:spPr>
        <p:txBody>
          <a:bodyPr wrap="square" rtlCol="0">
            <a:spAutoFit/>
          </a:bodyPr>
          <a:lstStyle/>
          <a:p>
            <a:pPr algn="ctr"/>
            <a:r>
              <a:rPr lang="zh-TW" altLang="en-US" sz="3200" dirty="0">
                <a:latin typeface="LiSu" panose="02010509060101010101" pitchFamily="49" charset="-122"/>
                <a:ea typeface="LiSu" panose="02010509060101010101" pitchFamily="49" charset="-122"/>
              </a:rPr>
              <a:t>與基督同作王</a:t>
            </a:r>
            <a:r>
              <a:rPr lang="en-US" altLang="zh-TW" sz="2400" b="1" dirty="0">
                <a:latin typeface="+mj-lt"/>
                <a:ea typeface="LiSu" panose="02010509060101010101" pitchFamily="49" charset="-122"/>
              </a:rPr>
              <a:t>Reign with Christ</a:t>
            </a:r>
            <a:endParaRPr lang="en-US" sz="2400" b="1" dirty="0">
              <a:latin typeface="+mj-lt"/>
              <a:ea typeface="LiSu" panose="02010509060101010101" pitchFamily="49" charset="-122"/>
            </a:endParaRPr>
          </a:p>
        </p:txBody>
      </p:sp>
      <p:sp>
        <p:nvSpPr>
          <p:cNvPr id="25" name="TextBox 24">
            <a:extLst>
              <a:ext uri="{FF2B5EF4-FFF2-40B4-BE49-F238E27FC236}">
                <a16:creationId xmlns:a16="http://schemas.microsoft.com/office/drawing/2014/main" id="{08B9B2E8-F604-4A24-8796-504E61FE503C}"/>
              </a:ext>
            </a:extLst>
          </p:cNvPr>
          <p:cNvSpPr txBox="1"/>
          <p:nvPr/>
        </p:nvSpPr>
        <p:spPr>
          <a:xfrm>
            <a:off x="8721981" y="4707539"/>
            <a:ext cx="2684728" cy="1323439"/>
          </a:xfrm>
          <a:prstGeom prst="rect">
            <a:avLst/>
          </a:prstGeom>
          <a:noFill/>
        </p:spPr>
        <p:txBody>
          <a:bodyPr wrap="square" rtlCol="0">
            <a:spAutoFit/>
          </a:bodyPr>
          <a:lstStyle/>
          <a:p>
            <a:pPr algn="ctr"/>
            <a:r>
              <a:rPr lang="zh-TW" altLang="en-US" sz="3200" dirty="0">
                <a:latin typeface="+mj-lt"/>
                <a:ea typeface="LiSu" panose="02010509060101010101" pitchFamily="49" charset="-122"/>
              </a:rPr>
              <a:t>神與子民同住</a:t>
            </a:r>
            <a:endParaRPr lang="en-US" altLang="zh-TW" sz="3200" dirty="0">
              <a:latin typeface="+mj-lt"/>
              <a:ea typeface="LiSu" panose="02010509060101010101" pitchFamily="49" charset="-122"/>
            </a:endParaRPr>
          </a:p>
          <a:p>
            <a:pPr algn="ctr"/>
            <a:r>
              <a:rPr lang="en-US" sz="2400" b="1" dirty="0">
                <a:latin typeface="+mj-lt"/>
                <a:ea typeface="LiSu" panose="02010509060101010101" pitchFamily="49" charset="-122"/>
              </a:rPr>
              <a:t>God Dwells in Our Midst</a:t>
            </a:r>
          </a:p>
        </p:txBody>
      </p:sp>
      <p:sp>
        <p:nvSpPr>
          <p:cNvPr id="26" name="TextBox 25">
            <a:extLst>
              <a:ext uri="{FF2B5EF4-FFF2-40B4-BE49-F238E27FC236}">
                <a16:creationId xmlns:a16="http://schemas.microsoft.com/office/drawing/2014/main" id="{30DAEF14-BAC1-4DD8-935A-D3FB3D2AB3F9}"/>
              </a:ext>
            </a:extLst>
          </p:cNvPr>
          <p:cNvSpPr txBox="1"/>
          <p:nvPr/>
        </p:nvSpPr>
        <p:spPr>
          <a:xfrm>
            <a:off x="2311809" y="1424122"/>
            <a:ext cx="2312945" cy="954107"/>
          </a:xfrm>
          <a:prstGeom prst="rect">
            <a:avLst/>
          </a:prstGeom>
          <a:noFill/>
        </p:spPr>
        <p:txBody>
          <a:bodyPr wrap="square" rtlCol="0">
            <a:spAutoFit/>
          </a:bodyPr>
          <a:lstStyle/>
          <a:p>
            <a:pPr algn="ctr"/>
            <a:r>
              <a:rPr lang="zh-TW" altLang="en-US" sz="3200" dirty="0">
                <a:latin typeface="+mj-lt"/>
                <a:ea typeface="LiSu" panose="02010509060101010101" pitchFamily="49" charset="-122"/>
              </a:rPr>
              <a:t>聖靈內住</a:t>
            </a:r>
            <a:r>
              <a:rPr lang="en-US" altLang="zh-TW" sz="2400" b="1" dirty="0">
                <a:latin typeface="+mj-lt"/>
                <a:ea typeface="LiSu" panose="02010509060101010101" pitchFamily="49" charset="-122"/>
              </a:rPr>
              <a:t> </a:t>
            </a:r>
          </a:p>
          <a:p>
            <a:pPr algn="ctr"/>
            <a:r>
              <a:rPr lang="en-US" sz="2400" b="1" dirty="0">
                <a:latin typeface="+mj-lt"/>
                <a:ea typeface="LiSu" panose="02010509060101010101" pitchFamily="49" charset="-122"/>
              </a:rPr>
              <a:t>Holy Spirit Dwells</a:t>
            </a:r>
          </a:p>
        </p:txBody>
      </p:sp>
    </p:spTree>
    <p:extLst>
      <p:ext uri="{BB962C8B-B14F-4D97-AF65-F5344CB8AC3E}">
        <p14:creationId xmlns:p14="http://schemas.microsoft.com/office/powerpoint/2010/main" val="3229456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735A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26CDFDF-33A3-4030-ADF2-C6255859AB62}"/>
              </a:ext>
            </a:extLst>
          </p:cNvPr>
          <p:cNvSpPr>
            <a:spLocks noGrp="1"/>
          </p:cNvSpPr>
          <p:nvPr>
            <p:ph type="title"/>
          </p:nvPr>
        </p:nvSpPr>
        <p:spPr>
          <a:xfrm>
            <a:off x="524256" y="4767072"/>
            <a:ext cx="6594189" cy="1625210"/>
          </a:xfrm>
        </p:spPr>
        <p:txBody>
          <a:bodyPr>
            <a:normAutofit/>
          </a:bodyPr>
          <a:lstStyle/>
          <a:p>
            <a:pPr algn="r"/>
            <a:r>
              <a:rPr lang="en-US" altLang="zh-TW" dirty="0">
                <a:solidFill>
                  <a:srgbClr val="FFFFFF"/>
                </a:solidFill>
                <a:latin typeface="LiSu" panose="02010509060101010101" pitchFamily="49" charset="-122"/>
                <a:ea typeface="LiSu" panose="02010509060101010101" pitchFamily="49" charset="-122"/>
              </a:rPr>
              <a:t> </a:t>
            </a:r>
            <a:r>
              <a:rPr lang="zh-TW" altLang="en-US" dirty="0">
                <a:solidFill>
                  <a:srgbClr val="FFFFFF"/>
                </a:solidFill>
                <a:latin typeface="LiSu" panose="02010509060101010101" pitchFamily="49" charset="-122"/>
                <a:ea typeface="LiSu" panose="02010509060101010101" pitchFamily="49" charset="-122"/>
              </a:rPr>
              <a:t>開始</a:t>
            </a:r>
            <a:br>
              <a:rPr lang="en-US" altLang="zh-TW" dirty="0">
                <a:solidFill>
                  <a:srgbClr val="FFFFFF"/>
                </a:solidFill>
                <a:latin typeface="LiSu" panose="02010509060101010101" pitchFamily="49" charset="-122"/>
                <a:ea typeface="LiSu" panose="02010509060101010101" pitchFamily="49" charset="-122"/>
              </a:rPr>
            </a:br>
            <a:r>
              <a:rPr lang="en-US" altLang="zh-TW" dirty="0">
                <a:solidFill>
                  <a:srgbClr val="FFFFFF"/>
                </a:solidFill>
                <a:latin typeface="+mn-lt"/>
                <a:ea typeface="LiSu" panose="02010509060101010101" pitchFamily="49" charset="-122"/>
              </a:rPr>
              <a:t>The Beginning</a:t>
            </a:r>
            <a:endParaRPr lang="en-US" dirty="0">
              <a:solidFill>
                <a:srgbClr val="FFFFFF"/>
              </a:solidFill>
              <a:latin typeface="+mn-lt"/>
              <a:ea typeface="LiSu" panose="02010509060101010101" pitchFamily="49" charset="-122"/>
            </a:endParaRPr>
          </a:p>
        </p:txBody>
      </p:sp>
      <p:pic>
        <p:nvPicPr>
          <p:cNvPr id="1026" name="Picture 2" descr="Related image">
            <a:extLst>
              <a:ext uri="{FF2B5EF4-FFF2-40B4-BE49-F238E27FC236}">
                <a16:creationId xmlns:a16="http://schemas.microsoft.com/office/drawing/2014/main" id="{6DC8E8B5-92CC-4E9C-B4D5-225F42EC43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247" r="1" b="5862"/>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75" name="Rectangle 74">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8DED884-F2EB-4E6F-BF68-B0FC7E45C164}"/>
              </a:ext>
            </a:extLst>
          </p:cNvPr>
          <p:cNvSpPr>
            <a:spLocks noGrp="1"/>
          </p:cNvSpPr>
          <p:nvPr>
            <p:ph idx="1"/>
          </p:nvPr>
        </p:nvSpPr>
        <p:spPr>
          <a:xfrm>
            <a:off x="8029319" y="917725"/>
            <a:ext cx="3424739" cy="4852362"/>
          </a:xfrm>
        </p:spPr>
        <p:txBody>
          <a:bodyPr anchor="ctr">
            <a:normAutofit/>
          </a:bodyPr>
          <a:lstStyle/>
          <a:p>
            <a:r>
              <a:rPr lang="zh-TW" altLang="en-US" sz="3600" dirty="0">
                <a:solidFill>
                  <a:srgbClr val="FFFFFF"/>
                </a:solidFill>
                <a:latin typeface="FangSong" panose="02010609060101010101" pitchFamily="49" charset="-122"/>
                <a:ea typeface="FangSong" panose="02010609060101010101" pitchFamily="49" charset="-122"/>
              </a:rPr>
              <a:t>受孕</a:t>
            </a:r>
            <a:r>
              <a:rPr lang="zh-TW" altLang="en-US" sz="2000" b="1" dirty="0">
                <a:solidFill>
                  <a:srgbClr val="FFFFFF"/>
                </a:solidFill>
                <a:latin typeface="FangSong" panose="02010609060101010101" pitchFamily="49" charset="-122"/>
                <a:ea typeface="FangSong" panose="02010609060101010101" pitchFamily="49" charset="-122"/>
              </a:rPr>
              <a:t> </a:t>
            </a:r>
            <a:r>
              <a:rPr lang="en-US" altLang="zh-TW" sz="3200" dirty="0">
                <a:solidFill>
                  <a:srgbClr val="FFFFFF"/>
                </a:solidFill>
                <a:ea typeface="FangSong" panose="02010609060101010101" pitchFamily="49" charset="-122"/>
              </a:rPr>
              <a:t>Conception</a:t>
            </a:r>
          </a:p>
          <a:p>
            <a:r>
              <a:rPr lang="zh-TW" altLang="en-US" sz="3600" dirty="0">
                <a:solidFill>
                  <a:srgbClr val="FFFFFF"/>
                </a:solidFill>
                <a:ea typeface="FangSong" panose="02010609060101010101" pitchFamily="49" charset="-122"/>
              </a:rPr>
              <a:t>出生</a:t>
            </a:r>
            <a:r>
              <a:rPr lang="zh-TW" altLang="en-US" sz="2000" b="1" dirty="0">
                <a:solidFill>
                  <a:srgbClr val="FFFFFF"/>
                </a:solidFill>
                <a:ea typeface="FangSong" panose="02010609060101010101" pitchFamily="49" charset="-122"/>
              </a:rPr>
              <a:t> </a:t>
            </a:r>
            <a:r>
              <a:rPr lang="zh-TW" altLang="en-US" sz="2000" dirty="0">
                <a:solidFill>
                  <a:srgbClr val="FFFFFF"/>
                </a:solidFill>
                <a:ea typeface="FangSong" panose="02010609060101010101" pitchFamily="49" charset="-122"/>
              </a:rPr>
              <a:t> </a:t>
            </a:r>
            <a:r>
              <a:rPr lang="en-US" altLang="zh-TW" sz="3200" dirty="0">
                <a:solidFill>
                  <a:srgbClr val="FFFFFF"/>
                </a:solidFill>
                <a:ea typeface="FangSong" panose="02010609060101010101" pitchFamily="49" charset="-122"/>
              </a:rPr>
              <a:t>Birth</a:t>
            </a:r>
          </a:p>
          <a:p>
            <a:r>
              <a:rPr lang="zh-TW" altLang="en-US" sz="3600" dirty="0">
                <a:solidFill>
                  <a:srgbClr val="FFFFFF"/>
                </a:solidFill>
                <a:ea typeface="FangSong" panose="02010609060101010101" pitchFamily="49" charset="-122"/>
              </a:rPr>
              <a:t>新生</a:t>
            </a:r>
            <a:r>
              <a:rPr lang="zh-TW" altLang="en-US" sz="2000" dirty="0">
                <a:solidFill>
                  <a:srgbClr val="FFFFFF"/>
                </a:solidFill>
                <a:ea typeface="FangSong" panose="02010609060101010101" pitchFamily="49" charset="-122"/>
              </a:rPr>
              <a:t>  </a:t>
            </a:r>
            <a:r>
              <a:rPr lang="en-US" altLang="zh-TW" sz="3200" dirty="0">
                <a:solidFill>
                  <a:srgbClr val="FFFFFF"/>
                </a:solidFill>
                <a:ea typeface="FangSong" panose="02010609060101010101" pitchFamily="49" charset="-122"/>
              </a:rPr>
              <a:t>New Life</a:t>
            </a:r>
          </a:p>
        </p:txBody>
      </p:sp>
    </p:spTree>
    <p:extLst>
      <p:ext uri="{BB962C8B-B14F-4D97-AF65-F5344CB8AC3E}">
        <p14:creationId xmlns:p14="http://schemas.microsoft.com/office/powerpoint/2010/main" val="2060772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2" descr="Image result for God the creator by william blake">
            <a:extLst>
              <a:ext uri="{FF2B5EF4-FFF2-40B4-BE49-F238E27FC236}">
                <a16:creationId xmlns:a16="http://schemas.microsoft.com/office/drawing/2014/main" id="{136A86D0-8D84-426A-A37E-1AD2644D529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092" r="6092"/>
          <a:stretch/>
        </p:blipFill>
        <p:spPr bwMode="auto">
          <a:xfrm>
            <a:off x="20" y="10"/>
            <a:ext cx="4637226" cy="6857990"/>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a:extLst>
              <a:ext uri="{FF2B5EF4-FFF2-40B4-BE49-F238E27FC236}">
                <a16:creationId xmlns:a16="http://schemas.microsoft.com/office/drawing/2014/main" id="{B9951BD9-0868-4CDB-ACD6-9C4209B5E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7247" y="0"/>
            <a:ext cx="755475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F8E4E3-6198-46E3-8B28-BA7C40DDC7EB}"/>
              </a:ext>
            </a:extLst>
          </p:cNvPr>
          <p:cNvSpPr>
            <a:spLocks noGrp="1"/>
          </p:cNvSpPr>
          <p:nvPr>
            <p:ph type="title"/>
          </p:nvPr>
        </p:nvSpPr>
        <p:spPr>
          <a:xfrm>
            <a:off x="5192268" y="402337"/>
            <a:ext cx="6274591" cy="3351602"/>
          </a:xfrm>
        </p:spPr>
        <p:txBody>
          <a:bodyPr vert="horz" lIns="91440" tIns="45720" rIns="91440" bIns="45720" rtlCol="0" anchor="b">
            <a:normAutofit/>
          </a:bodyPr>
          <a:lstStyle/>
          <a:p>
            <a:r>
              <a:rPr lang="zh-TW" altLang="en-US" sz="3800" dirty="0">
                <a:solidFill>
                  <a:schemeClr val="bg1"/>
                </a:solidFill>
                <a:latin typeface="LiSu" panose="02010509060101010101" pitchFamily="49" charset="-122"/>
                <a:ea typeface="LiSu" panose="02010509060101010101" pitchFamily="49" charset="-122"/>
              </a:rPr>
              <a:t>創造諸天，鋪張穹蒼，將地和地所出的一併鋪開，賜氣息給地上的眾人，又賜靈性給行在其上之人的神耶和華</a:t>
            </a:r>
            <a:br>
              <a:rPr lang="en-US" altLang="zh-TW" sz="3800" dirty="0">
                <a:solidFill>
                  <a:schemeClr val="bg1"/>
                </a:solidFill>
                <a:latin typeface="LiSu" panose="02010509060101010101" pitchFamily="49" charset="-122"/>
                <a:ea typeface="LiSu" panose="02010509060101010101" pitchFamily="49" charset="-122"/>
              </a:rPr>
            </a:br>
            <a:r>
              <a:rPr lang="en-US" altLang="zh-TW" sz="3800" b="1" dirty="0">
                <a:solidFill>
                  <a:schemeClr val="bg1"/>
                </a:solidFill>
                <a:latin typeface="LiSu" panose="02010509060101010101" pitchFamily="49" charset="-122"/>
                <a:ea typeface="LiSu" panose="02010509060101010101" pitchFamily="49" charset="-122"/>
              </a:rPr>
              <a:t>(</a:t>
            </a:r>
            <a:r>
              <a:rPr lang="zh-TW" altLang="en-US" sz="3800" b="1" dirty="0">
                <a:solidFill>
                  <a:schemeClr val="bg1"/>
                </a:solidFill>
                <a:latin typeface="LiSu" panose="02010509060101010101" pitchFamily="49" charset="-122"/>
                <a:ea typeface="LiSu" panose="02010509060101010101" pitchFamily="49" charset="-122"/>
              </a:rPr>
              <a:t>賽</a:t>
            </a:r>
            <a:r>
              <a:rPr lang="en-US" altLang="zh-TW" sz="3800" b="1" dirty="0">
                <a:solidFill>
                  <a:schemeClr val="bg1"/>
                </a:solidFill>
                <a:latin typeface="LiSu" panose="02010509060101010101" pitchFamily="49" charset="-122"/>
                <a:ea typeface="LiSu" panose="02010509060101010101" pitchFamily="49" charset="-122"/>
              </a:rPr>
              <a:t>42:5)</a:t>
            </a:r>
            <a:br>
              <a:rPr lang="en-US" altLang="zh-TW" sz="3800" b="1" dirty="0">
                <a:solidFill>
                  <a:schemeClr val="bg1"/>
                </a:solidFill>
              </a:rPr>
            </a:br>
            <a:endParaRPr lang="en-US" sz="3800" b="1" dirty="0">
              <a:solidFill>
                <a:schemeClr val="bg1"/>
              </a:solidFill>
            </a:endParaRPr>
          </a:p>
        </p:txBody>
      </p:sp>
      <p:sp>
        <p:nvSpPr>
          <p:cNvPr id="3" name="Text Placeholder 2">
            <a:extLst>
              <a:ext uri="{FF2B5EF4-FFF2-40B4-BE49-F238E27FC236}">
                <a16:creationId xmlns:a16="http://schemas.microsoft.com/office/drawing/2014/main" id="{4B2B000B-87D0-425F-BE1D-9E1D243BFCF1}"/>
              </a:ext>
            </a:extLst>
          </p:cNvPr>
          <p:cNvSpPr>
            <a:spLocks noGrp="1"/>
          </p:cNvSpPr>
          <p:nvPr>
            <p:ph type="body" idx="1"/>
          </p:nvPr>
        </p:nvSpPr>
        <p:spPr>
          <a:xfrm>
            <a:off x="5277327" y="3583172"/>
            <a:ext cx="6274592" cy="3009014"/>
          </a:xfrm>
        </p:spPr>
        <p:txBody>
          <a:bodyPr vert="horz" lIns="91440" tIns="45720" rIns="91440" bIns="45720" rtlCol="0">
            <a:normAutofit/>
          </a:bodyPr>
          <a:lstStyle/>
          <a:p>
            <a:r>
              <a:rPr lang="en-US" sz="3200" b="1" dirty="0">
                <a:solidFill>
                  <a:schemeClr val="bg1"/>
                </a:solidFill>
              </a:rPr>
              <a:t>Thus says God the LORD, Who created the heavens and stretched them out, Who spread out the earth and its offspring, Who gives breath to the people on it And spirit to those who walk in it.  </a:t>
            </a:r>
            <a:r>
              <a:rPr lang="en-US" altLang="zh-TW" sz="3200" b="1" dirty="0">
                <a:solidFill>
                  <a:schemeClr val="bg1"/>
                </a:solidFill>
              </a:rPr>
              <a:t>(Isa 42:5)</a:t>
            </a:r>
            <a:endParaRPr lang="en-US" sz="3200" b="1" dirty="0">
              <a:solidFill>
                <a:schemeClr val="bg1"/>
              </a:solidFill>
            </a:endParaRPr>
          </a:p>
        </p:txBody>
      </p:sp>
    </p:spTree>
    <p:extLst>
      <p:ext uri="{BB962C8B-B14F-4D97-AF65-F5344CB8AC3E}">
        <p14:creationId xmlns:p14="http://schemas.microsoft.com/office/powerpoint/2010/main" val="2932515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2" name="Rectangle 191">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856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6CDFDF-33A3-4030-ADF2-C6255859AB62}"/>
              </a:ext>
            </a:extLst>
          </p:cNvPr>
          <p:cNvSpPr>
            <a:spLocks noGrp="1"/>
          </p:cNvSpPr>
          <p:nvPr>
            <p:ph type="title"/>
          </p:nvPr>
        </p:nvSpPr>
        <p:spPr>
          <a:xfrm>
            <a:off x="8172027" y="643467"/>
            <a:ext cx="3363974" cy="1597315"/>
          </a:xfrm>
          <a:noFill/>
          <a:ln w="19050">
            <a:solidFill>
              <a:schemeClr val="bg1"/>
            </a:solidFill>
          </a:ln>
        </p:spPr>
        <p:txBody>
          <a:bodyPr wrap="square">
            <a:normAutofit/>
          </a:bodyPr>
          <a:lstStyle/>
          <a:p>
            <a:pPr algn="ctr"/>
            <a:r>
              <a:rPr lang="en-US" altLang="zh-TW" sz="2800" dirty="0">
                <a:solidFill>
                  <a:schemeClr val="bg1"/>
                </a:solidFill>
                <a:latin typeface="LiSu" panose="02010509060101010101" pitchFamily="49" charset="-122"/>
                <a:ea typeface="LiSu" panose="02010509060101010101" pitchFamily="49" charset="-122"/>
              </a:rPr>
              <a:t> </a:t>
            </a:r>
            <a:r>
              <a:rPr lang="zh-TW" altLang="en-US" dirty="0">
                <a:solidFill>
                  <a:schemeClr val="bg1"/>
                </a:solidFill>
                <a:latin typeface="LiSu" panose="02010509060101010101" pitchFamily="49" charset="-122"/>
                <a:ea typeface="LiSu" panose="02010509060101010101" pitchFamily="49" charset="-122"/>
              </a:rPr>
              <a:t>死亡</a:t>
            </a:r>
            <a:br>
              <a:rPr lang="en-US" altLang="zh-TW" sz="2800" dirty="0">
                <a:solidFill>
                  <a:schemeClr val="bg1"/>
                </a:solidFill>
                <a:latin typeface="LiSu" panose="02010509060101010101" pitchFamily="49" charset="-122"/>
                <a:ea typeface="LiSu" panose="02010509060101010101" pitchFamily="49" charset="-122"/>
              </a:rPr>
            </a:br>
            <a:r>
              <a:rPr lang="en-US" altLang="zh-TW" sz="2800" dirty="0">
                <a:solidFill>
                  <a:schemeClr val="bg1"/>
                </a:solidFill>
                <a:latin typeface="+mn-lt"/>
                <a:ea typeface="LiSu" panose="02010509060101010101" pitchFamily="49" charset="-122"/>
              </a:rPr>
              <a:t>The Death</a:t>
            </a:r>
            <a:endParaRPr lang="en-US" sz="2800" dirty="0">
              <a:solidFill>
                <a:schemeClr val="bg1"/>
              </a:solidFill>
              <a:latin typeface="+mn-lt"/>
              <a:ea typeface="LiSu" panose="02010509060101010101" pitchFamily="49" charset="-122"/>
            </a:endParaRPr>
          </a:p>
        </p:txBody>
      </p:sp>
      <p:pic>
        <p:nvPicPr>
          <p:cNvPr id="2050" name="Picture 2" descr="Related image">
            <a:extLst>
              <a:ext uri="{FF2B5EF4-FFF2-40B4-BE49-F238E27FC236}">
                <a16:creationId xmlns:a16="http://schemas.microsoft.com/office/drawing/2014/main" id="{F52EF8A2-397A-478D-9636-FE74C519102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852" r="1" b="10559"/>
          <a:stretch/>
        </p:blipFill>
        <p:spPr bwMode="auto">
          <a:xfrm>
            <a:off x="649563" y="1529832"/>
            <a:ext cx="6250769" cy="363746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8DED884-F2EB-4E6F-BF68-B0FC7E45C164}"/>
              </a:ext>
            </a:extLst>
          </p:cNvPr>
          <p:cNvSpPr>
            <a:spLocks noGrp="1"/>
          </p:cNvSpPr>
          <p:nvPr>
            <p:ph idx="1"/>
          </p:nvPr>
        </p:nvSpPr>
        <p:spPr>
          <a:xfrm>
            <a:off x="7972425" y="2638044"/>
            <a:ext cx="3819525" cy="3415622"/>
          </a:xfrm>
        </p:spPr>
        <p:txBody>
          <a:bodyPr>
            <a:normAutofit/>
          </a:bodyPr>
          <a:lstStyle/>
          <a:p>
            <a:r>
              <a:rPr lang="zh-TW" altLang="en-US" sz="3600" dirty="0">
                <a:solidFill>
                  <a:schemeClr val="bg1"/>
                </a:solidFill>
                <a:latin typeface="FangSong" panose="02010609060101010101" pitchFamily="49" charset="-122"/>
                <a:ea typeface="FangSong" panose="02010609060101010101" pitchFamily="49" charset="-122"/>
              </a:rPr>
              <a:t>身體與靈魂分離 </a:t>
            </a:r>
            <a:r>
              <a:rPr lang="en-US" altLang="zh-TW" dirty="0">
                <a:solidFill>
                  <a:schemeClr val="bg1"/>
                </a:solidFill>
                <a:ea typeface="FangSong" panose="02010609060101010101" pitchFamily="49" charset="-122"/>
              </a:rPr>
              <a:t>Body and Soul Are Separated</a:t>
            </a:r>
          </a:p>
          <a:p>
            <a:r>
              <a:rPr lang="zh-TW" altLang="en-US" sz="3600" dirty="0">
                <a:solidFill>
                  <a:schemeClr val="bg1"/>
                </a:solidFill>
                <a:ea typeface="FangSong" panose="02010609060101010101" pitchFamily="49" charset="-122"/>
              </a:rPr>
              <a:t>靈魂則去樂園或陰間                     </a:t>
            </a:r>
            <a:r>
              <a:rPr lang="en-US" altLang="zh-TW" dirty="0">
                <a:solidFill>
                  <a:schemeClr val="bg1"/>
                </a:solidFill>
                <a:ea typeface="FangSong" panose="02010609060101010101" pitchFamily="49" charset="-122"/>
              </a:rPr>
              <a:t>The Soul Goes to Paradise or Hades</a:t>
            </a:r>
          </a:p>
        </p:txBody>
      </p:sp>
    </p:spTree>
    <p:extLst>
      <p:ext uri="{BB962C8B-B14F-4D97-AF65-F5344CB8AC3E}">
        <p14:creationId xmlns:p14="http://schemas.microsoft.com/office/powerpoint/2010/main" val="3886544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8E4E3-6198-46E3-8B28-BA7C40DDC7EB}"/>
              </a:ext>
            </a:extLst>
          </p:cNvPr>
          <p:cNvSpPr>
            <a:spLocks noGrp="1"/>
          </p:cNvSpPr>
          <p:nvPr>
            <p:ph type="title"/>
          </p:nvPr>
        </p:nvSpPr>
        <p:spPr>
          <a:xfrm>
            <a:off x="1382597" y="3424348"/>
            <a:ext cx="9426806" cy="1424410"/>
          </a:xfrm>
        </p:spPr>
        <p:txBody>
          <a:bodyPr vert="horz" lIns="91440" tIns="45720" rIns="91440" bIns="45720" rtlCol="0" anchor="b">
            <a:normAutofit/>
          </a:bodyPr>
          <a:lstStyle/>
          <a:p>
            <a:pPr algn="ctr"/>
            <a:r>
              <a:rPr lang="zh-TW" altLang="en-US" sz="4000" dirty="0">
                <a:latin typeface="LiSu" panose="02010509060101010101" pitchFamily="49" charset="-122"/>
                <a:ea typeface="LiSu" panose="02010509060101010101" pitchFamily="49" charset="-122"/>
              </a:rPr>
              <a:t>塵土仍歸於地，靈仍歸於賜靈的神。</a:t>
            </a:r>
            <a:br>
              <a:rPr lang="en-US" altLang="zh-TW" sz="4000" dirty="0">
                <a:solidFill>
                  <a:srgbClr val="1B1B1B"/>
                </a:solidFill>
                <a:latin typeface="LiSu" panose="02010509060101010101" pitchFamily="49" charset="-122"/>
                <a:ea typeface="LiSu" panose="02010509060101010101" pitchFamily="49" charset="-122"/>
              </a:rPr>
            </a:br>
            <a:r>
              <a:rPr lang="en-US" altLang="zh-TW" sz="2400" dirty="0">
                <a:solidFill>
                  <a:srgbClr val="1B1B1B"/>
                </a:solidFill>
                <a:latin typeface="LiSu" panose="02010509060101010101" pitchFamily="49" charset="-122"/>
                <a:ea typeface="LiSu" panose="02010509060101010101" pitchFamily="49" charset="-122"/>
              </a:rPr>
              <a:t>(</a:t>
            </a:r>
            <a:r>
              <a:rPr lang="zh-TW" altLang="en-US" sz="2400" dirty="0">
                <a:solidFill>
                  <a:srgbClr val="1B1B1B"/>
                </a:solidFill>
                <a:latin typeface="LiSu" panose="02010509060101010101" pitchFamily="49" charset="-122"/>
                <a:ea typeface="LiSu" panose="02010509060101010101" pitchFamily="49" charset="-122"/>
              </a:rPr>
              <a:t>傳</a:t>
            </a:r>
            <a:r>
              <a:rPr lang="en-US" altLang="zh-TW" sz="2400" dirty="0">
                <a:solidFill>
                  <a:srgbClr val="1B1B1B"/>
                </a:solidFill>
                <a:latin typeface="LiSu" panose="02010509060101010101" pitchFamily="49" charset="-122"/>
                <a:ea typeface="LiSu" panose="02010509060101010101" pitchFamily="49" charset="-122"/>
              </a:rPr>
              <a:t>12:7)</a:t>
            </a:r>
            <a:br>
              <a:rPr lang="en-US" altLang="zh-TW" sz="2400" dirty="0">
                <a:solidFill>
                  <a:srgbClr val="1B1B1B"/>
                </a:solidFill>
              </a:rPr>
            </a:br>
            <a:endParaRPr lang="en-US" sz="2400" dirty="0">
              <a:solidFill>
                <a:srgbClr val="1B1B1B"/>
              </a:solidFill>
            </a:endParaRPr>
          </a:p>
        </p:txBody>
      </p:sp>
      <p:sp>
        <p:nvSpPr>
          <p:cNvPr id="3" name="Text Placeholder 2">
            <a:extLst>
              <a:ext uri="{FF2B5EF4-FFF2-40B4-BE49-F238E27FC236}">
                <a16:creationId xmlns:a16="http://schemas.microsoft.com/office/drawing/2014/main" id="{4B2B000B-87D0-425F-BE1D-9E1D243BFCF1}"/>
              </a:ext>
            </a:extLst>
          </p:cNvPr>
          <p:cNvSpPr>
            <a:spLocks noGrp="1"/>
          </p:cNvSpPr>
          <p:nvPr>
            <p:ph type="body" idx="1"/>
          </p:nvPr>
        </p:nvSpPr>
        <p:spPr>
          <a:xfrm>
            <a:off x="1382597" y="5121032"/>
            <a:ext cx="9426806" cy="1223779"/>
          </a:xfrm>
        </p:spPr>
        <p:txBody>
          <a:bodyPr vert="horz" lIns="91440" tIns="45720" rIns="91440" bIns="45720" rtlCol="0">
            <a:noAutofit/>
          </a:bodyPr>
          <a:lstStyle/>
          <a:p>
            <a:pPr algn="ctr"/>
            <a:r>
              <a:rPr lang="en-US" sz="3200" dirty="0">
                <a:solidFill>
                  <a:schemeClr val="tx1"/>
                </a:solidFill>
              </a:rPr>
              <a:t>Then the dust will return to the earth as it was, and the spirit will return to God who gave it. </a:t>
            </a:r>
            <a:br>
              <a:rPr lang="en-US" altLang="zh-TW" dirty="0">
                <a:solidFill>
                  <a:schemeClr val="tx1"/>
                </a:solidFill>
              </a:rPr>
            </a:br>
            <a:r>
              <a:rPr lang="en-US" altLang="zh-TW" sz="2800" dirty="0">
                <a:solidFill>
                  <a:srgbClr val="1B1B1B"/>
                </a:solidFill>
              </a:rPr>
              <a:t>(Ecc. 12:7)</a:t>
            </a:r>
            <a:endParaRPr lang="en-US" sz="2800" dirty="0">
              <a:solidFill>
                <a:srgbClr val="1B1B1B"/>
              </a:solidFill>
            </a:endParaRPr>
          </a:p>
        </p:txBody>
      </p:sp>
      <p:sp>
        <p:nvSpPr>
          <p:cNvPr id="71" name="Oval 70">
            <a:extLst>
              <a:ext uri="{FF2B5EF4-FFF2-40B4-BE49-F238E27FC236}">
                <a16:creationId xmlns:a16="http://schemas.microsoft.com/office/drawing/2014/main" id="{FBC3EAFD-A275-4F9B-8F62-72B6678F35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8526" y="933319"/>
            <a:ext cx="2463430" cy="2486070"/>
          </a:xfrm>
          <a:prstGeom prst="ellipse">
            <a:avLst/>
          </a:prstGeom>
          <a:solidFill>
            <a:srgbClr val="435B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06E64A6D-2B9F-4AAD-AB42-A61BAF01AC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92" y="1268361"/>
            <a:ext cx="1956816" cy="1953058"/>
          </a:xfrm>
          <a:prstGeom prst="ellipse">
            <a:avLst/>
          </a:prstGeom>
          <a:solidFill>
            <a:srgbClr val="FFFFFF"/>
          </a:solidFill>
          <a:ln>
            <a:solidFill>
              <a:srgbClr val="435B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5" name="Picture 74">
            <a:extLst>
              <a:ext uri="{FF2B5EF4-FFF2-40B4-BE49-F238E27FC236}">
                <a16:creationId xmlns:a16="http://schemas.microsoft.com/office/drawing/2014/main" id="{C51881DD-AD85-41BE-8A49-C2FB45800E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rcRect l="33525" t="5243" r="33525" b="36180"/>
          <a:stretch>
            <a:fillRect/>
          </a:stretch>
        </p:blipFill>
        <p:spPr>
          <a:xfrm>
            <a:off x="4860081" y="896194"/>
            <a:ext cx="2560320" cy="2560320"/>
          </a:xfrm>
          <a:custGeom>
            <a:avLst/>
            <a:gdLst>
              <a:gd name="connsiteX0" fmla="*/ 2008598 w 4017196"/>
              <a:gd name="connsiteY0" fmla="*/ 0 h 4017196"/>
              <a:gd name="connsiteX1" fmla="*/ 4017196 w 4017196"/>
              <a:gd name="connsiteY1" fmla="*/ 2008598 h 4017196"/>
              <a:gd name="connsiteX2" fmla="*/ 2008598 w 4017196"/>
              <a:gd name="connsiteY2" fmla="*/ 4017196 h 4017196"/>
              <a:gd name="connsiteX3" fmla="*/ 0 w 4017196"/>
              <a:gd name="connsiteY3" fmla="*/ 2008598 h 4017196"/>
              <a:gd name="connsiteX4" fmla="*/ 2008598 w 4017196"/>
              <a:gd name="connsiteY4" fmla="*/ 0 h 4017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17196" h="4017196">
                <a:moveTo>
                  <a:pt x="2008598" y="0"/>
                </a:moveTo>
                <a:cubicBezTo>
                  <a:pt x="3117916" y="0"/>
                  <a:pt x="4017196" y="899280"/>
                  <a:pt x="4017196" y="2008598"/>
                </a:cubicBezTo>
                <a:cubicBezTo>
                  <a:pt x="4017196" y="3117916"/>
                  <a:pt x="3117916" y="4017196"/>
                  <a:pt x="2008598" y="4017196"/>
                </a:cubicBezTo>
                <a:cubicBezTo>
                  <a:pt x="899280" y="4017196"/>
                  <a:pt x="0" y="3117916"/>
                  <a:pt x="0" y="2008598"/>
                </a:cubicBezTo>
                <a:cubicBezTo>
                  <a:pt x="0" y="899280"/>
                  <a:pt x="899280" y="0"/>
                  <a:pt x="2008598" y="0"/>
                </a:cubicBezTo>
                <a:close/>
              </a:path>
            </a:pathLst>
          </a:custGeom>
        </p:spPr>
      </p:pic>
      <p:cxnSp>
        <p:nvCxnSpPr>
          <p:cNvPr id="77" name="Straight Connector 76">
            <a:extLst>
              <a:ext uri="{FF2B5EF4-FFF2-40B4-BE49-F238E27FC236}">
                <a16:creationId xmlns:a16="http://schemas.microsoft.com/office/drawing/2014/main" id="{9AD20FE8-ED02-4CDE-83B1-A1436305C3D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75960" y="4971278"/>
            <a:ext cx="640080" cy="0"/>
          </a:xfrm>
          <a:prstGeom prst="line">
            <a:avLst/>
          </a:prstGeom>
          <a:ln w="28575">
            <a:solidFill>
              <a:srgbClr val="F39A1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0287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CDFDF-33A3-4030-ADF2-C6255859AB62}"/>
              </a:ext>
            </a:extLst>
          </p:cNvPr>
          <p:cNvSpPr>
            <a:spLocks noGrp="1"/>
          </p:cNvSpPr>
          <p:nvPr>
            <p:ph type="title"/>
          </p:nvPr>
        </p:nvSpPr>
        <p:spPr>
          <a:xfrm>
            <a:off x="1514292" y="513612"/>
            <a:ext cx="9894133" cy="1031216"/>
          </a:xfrm>
        </p:spPr>
        <p:txBody>
          <a:bodyPr anchor="b">
            <a:normAutofit fontScale="90000"/>
          </a:bodyPr>
          <a:lstStyle/>
          <a:p>
            <a:r>
              <a:rPr lang="zh-TW" altLang="en-US" dirty="0">
                <a:latin typeface="LiSu" panose="02010509060101010101" pitchFamily="49" charset="-122"/>
                <a:ea typeface="LiSu" panose="02010509060101010101" pitchFamily="49" charset="-122"/>
              </a:rPr>
              <a:t>復活</a:t>
            </a:r>
            <a:br>
              <a:rPr lang="en-US" altLang="zh-TW" sz="3400" dirty="0">
                <a:latin typeface="LiSu" panose="02010509060101010101" pitchFamily="49" charset="-122"/>
                <a:ea typeface="LiSu" panose="02010509060101010101" pitchFamily="49" charset="-122"/>
              </a:rPr>
            </a:br>
            <a:r>
              <a:rPr lang="en-US" altLang="zh-TW" sz="3400" dirty="0">
                <a:latin typeface="+mn-lt"/>
                <a:ea typeface="LiSu" panose="02010509060101010101" pitchFamily="49" charset="-122"/>
              </a:rPr>
              <a:t>The Resurrection</a:t>
            </a:r>
            <a:endParaRPr lang="en-US" sz="3400" dirty="0">
              <a:latin typeface="+mn-lt"/>
              <a:ea typeface="LiSu" panose="02010509060101010101" pitchFamily="49" charset="-122"/>
            </a:endParaRPr>
          </a:p>
        </p:txBody>
      </p:sp>
      <p:pic>
        <p:nvPicPr>
          <p:cNvPr id="3074" name="Picture 2" descr="Related image">
            <a:extLst>
              <a:ext uri="{FF2B5EF4-FFF2-40B4-BE49-F238E27FC236}">
                <a16:creationId xmlns:a16="http://schemas.microsoft.com/office/drawing/2014/main" id="{38CF9F80-A434-406E-BC2F-711A9CCA9E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7703" y="2589086"/>
            <a:ext cx="4942561" cy="2755478"/>
          </a:xfrm>
          <a:prstGeom prst="rect">
            <a:avLst/>
          </a:prstGeom>
          <a:noFill/>
          <a:extLst>
            <a:ext uri="{909E8E84-426E-40DD-AFC4-6F175D3DCCD1}">
              <a14:hiddenFill xmlns:a14="http://schemas.microsoft.com/office/drawing/2010/main">
                <a:solidFill>
                  <a:srgbClr val="FFFFFF"/>
                </a:solidFill>
              </a14:hiddenFill>
            </a:ext>
          </a:extLst>
        </p:spPr>
      </p:pic>
      <p:sp>
        <p:nvSpPr>
          <p:cNvPr id="135" name="Freeform: Shape 134">
            <a:extLst>
              <a:ext uri="{FF2B5EF4-FFF2-40B4-BE49-F238E27FC236}">
                <a16:creationId xmlns:a16="http://schemas.microsoft.com/office/drawing/2014/main" id="{C607803A-4E99-444E-94F7-8785CDDF5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80154" y="1884045"/>
            <a:ext cx="3275668" cy="2853308"/>
          </a:xfrm>
          <a:custGeom>
            <a:avLst/>
            <a:gdLst>
              <a:gd name="connsiteX0" fmla="*/ 3275668 w 3275668"/>
              <a:gd name="connsiteY0" fmla="*/ 2853308 h 2853308"/>
              <a:gd name="connsiteX1" fmla="*/ 655 w 3275668"/>
              <a:gd name="connsiteY1" fmla="*/ 2853308 h 2853308"/>
              <a:gd name="connsiteX2" fmla="*/ 0 w 3275668"/>
              <a:gd name="connsiteY2" fmla="*/ 2467565 h 2853308"/>
              <a:gd name="connsiteX3" fmla="*/ 2869894 w 3275668"/>
              <a:gd name="connsiteY3" fmla="*/ 2468888 h 2853308"/>
              <a:gd name="connsiteX4" fmla="*/ 2869894 w 3275668"/>
              <a:gd name="connsiteY4" fmla="*/ 0 h 2853308"/>
              <a:gd name="connsiteX5" fmla="*/ 3275668 w 3275668"/>
              <a:gd name="connsiteY5" fmla="*/ 0 h 2853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75668" h="2853308">
                <a:moveTo>
                  <a:pt x="3275668" y="2853308"/>
                </a:moveTo>
                <a:lnTo>
                  <a:pt x="655" y="2853308"/>
                </a:lnTo>
                <a:cubicBezTo>
                  <a:pt x="-655" y="2720171"/>
                  <a:pt x="1310" y="2600702"/>
                  <a:pt x="0" y="2467565"/>
                </a:cubicBezTo>
                <a:lnTo>
                  <a:pt x="2869894" y="2468888"/>
                </a:lnTo>
                <a:lnTo>
                  <a:pt x="2869894" y="0"/>
                </a:lnTo>
                <a:lnTo>
                  <a:pt x="3275668" y="0"/>
                </a:lnTo>
                <a:close/>
              </a:path>
            </a:pathLst>
          </a:custGeom>
          <a:solidFill>
            <a:srgbClr val="4C4C4C"/>
          </a:solidFill>
          <a:ln w="0">
            <a:noFill/>
            <a:prstDash val="solid"/>
            <a:round/>
            <a:headEnd/>
            <a:tailEnd/>
          </a:ln>
        </p:spPr>
      </p:sp>
      <p:sp>
        <p:nvSpPr>
          <p:cNvPr id="137" name="Freeform: Shape 136">
            <a:extLst>
              <a:ext uri="{FF2B5EF4-FFF2-40B4-BE49-F238E27FC236}">
                <a16:creationId xmlns:a16="http://schemas.microsoft.com/office/drawing/2014/main" id="{2989BE6A-C309-418E-8ADD-1616A98057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55822" y="3222529"/>
            <a:ext cx="3242952" cy="2828156"/>
          </a:xfrm>
          <a:custGeom>
            <a:avLst/>
            <a:gdLst>
              <a:gd name="connsiteX0" fmla="*/ 2837178 w 3242952"/>
              <a:gd name="connsiteY0" fmla="*/ 0 h 2828156"/>
              <a:gd name="connsiteX1" fmla="*/ 3242952 w 3242952"/>
              <a:gd name="connsiteY1" fmla="*/ 0 h 2828156"/>
              <a:gd name="connsiteX2" fmla="*/ 3242952 w 3242952"/>
              <a:gd name="connsiteY2" fmla="*/ 2828156 h 2828156"/>
              <a:gd name="connsiteX3" fmla="*/ 0 w 3242952"/>
              <a:gd name="connsiteY3" fmla="*/ 2828156 h 2828156"/>
              <a:gd name="connsiteX4" fmla="*/ 0 w 3242952"/>
              <a:gd name="connsiteY4" fmla="*/ 2442859 h 2828156"/>
              <a:gd name="connsiteX5" fmla="*/ 2837178 w 3242952"/>
              <a:gd name="connsiteY5" fmla="*/ 2443295 h 2828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42952" h="2828156">
                <a:moveTo>
                  <a:pt x="2837178" y="0"/>
                </a:moveTo>
                <a:lnTo>
                  <a:pt x="3242952" y="0"/>
                </a:lnTo>
                <a:lnTo>
                  <a:pt x="3242952" y="2828156"/>
                </a:lnTo>
                <a:lnTo>
                  <a:pt x="0" y="2828156"/>
                </a:lnTo>
                <a:lnTo>
                  <a:pt x="0" y="2442859"/>
                </a:lnTo>
                <a:lnTo>
                  <a:pt x="2837178" y="2443295"/>
                </a:lnTo>
                <a:close/>
              </a:path>
            </a:pathLst>
          </a:custGeom>
          <a:solidFill>
            <a:srgbClr val="4C4C4C"/>
          </a:solidFill>
          <a:ln w="0">
            <a:noFill/>
            <a:prstDash val="solid"/>
            <a:round/>
            <a:headEnd/>
            <a:tailEnd/>
          </a:ln>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8DED884-F2EB-4E6F-BF68-B0FC7E45C164}"/>
              </a:ext>
            </a:extLst>
          </p:cNvPr>
          <p:cNvSpPr>
            <a:spLocks noGrp="1"/>
          </p:cNvSpPr>
          <p:nvPr>
            <p:ph idx="1"/>
          </p:nvPr>
        </p:nvSpPr>
        <p:spPr>
          <a:xfrm>
            <a:off x="7781373" y="2279151"/>
            <a:ext cx="3795109" cy="3387145"/>
          </a:xfrm>
        </p:spPr>
        <p:txBody>
          <a:bodyPr anchor="ctr">
            <a:normAutofit/>
          </a:bodyPr>
          <a:lstStyle/>
          <a:p>
            <a:r>
              <a:rPr lang="zh-TW" altLang="en-US" sz="3600" dirty="0">
                <a:latin typeface="FangSong" panose="02010609060101010101" pitchFamily="49" charset="-122"/>
                <a:ea typeface="FangSong" panose="02010609060101010101" pitchFamily="49" charset="-122"/>
              </a:rPr>
              <a:t>身體與靈魂結合 </a:t>
            </a:r>
            <a:r>
              <a:rPr lang="en-US" altLang="zh-TW" dirty="0">
                <a:ea typeface="FangSong" panose="02010609060101010101" pitchFamily="49" charset="-122"/>
              </a:rPr>
              <a:t>Body and Soul Are Reunited</a:t>
            </a:r>
          </a:p>
          <a:p>
            <a:r>
              <a:rPr lang="zh-TW" altLang="en-US" sz="3600" dirty="0">
                <a:ea typeface="FangSong" panose="02010609060101010101" pitchFamily="49" charset="-122"/>
              </a:rPr>
              <a:t>復活的身體  </a:t>
            </a:r>
            <a:r>
              <a:rPr lang="en-US" altLang="zh-TW" sz="3600" dirty="0">
                <a:ea typeface="FangSong" panose="02010609060101010101" pitchFamily="49" charset="-122"/>
              </a:rPr>
              <a:t>        </a:t>
            </a:r>
            <a:r>
              <a:rPr lang="en-US" altLang="zh-TW" dirty="0">
                <a:ea typeface="FangSong" panose="02010609060101010101" pitchFamily="49" charset="-122"/>
              </a:rPr>
              <a:t>The Resurrected Body</a:t>
            </a:r>
          </a:p>
        </p:txBody>
      </p:sp>
    </p:spTree>
    <p:extLst>
      <p:ext uri="{BB962C8B-B14F-4D97-AF65-F5344CB8AC3E}">
        <p14:creationId xmlns:p14="http://schemas.microsoft.com/office/powerpoint/2010/main" val="3644483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3EDD119B-6BFA-4C3F-90CE-97DAFD604E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F8E4E3-6198-46E3-8B28-BA7C40DDC7EB}"/>
              </a:ext>
            </a:extLst>
          </p:cNvPr>
          <p:cNvSpPr>
            <a:spLocks noGrp="1"/>
          </p:cNvSpPr>
          <p:nvPr>
            <p:ph type="title"/>
          </p:nvPr>
        </p:nvSpPr>
        <p:spPr>
          <a:xfrm>
            <a:off x="4380588" y="965199"/>
            <a:ext cx="6766078" cy="4927601"/>
          </a:xfrm>
        </p:spPr>
        <p:txBody>
          <a:bodyPr vert="horz" lIns="91440" tIns="45720" rIns="91440" bIns="45720" rtlCol="0" anchor="ctr">
            <a:normAutofit/>
          </a:bodyPr>
          <a:lstStyle/>
          <a:p>
            <a:r>
              <a:rPr lang="zh-TW" altLang="en-US" sz="3600" kern="1200" dirty="0">
                <a:solidFill>
                  <a:schemeClr val="bg1"/>
                </a:solidFill>
                <a:latin typeface="LiSu" panose="02010509060101010101" pitchFamily="49" charset="-122"/>
                <a:ea typeface="LiSu" panose="02010509060101010101" pitchFamily="49" charset="-122"/>
              </a:rPr>
              <a:t>耶穌對他說：復活在我，生命也在我。信我的人雖然死了，也必復活，凡活著信我的人必永遠不死。</a:t>
            </a:r>
            <a:r>
              <a:rPr lang="en-US" altLang="zh-TW" sz="3600" kern="1200" dirty="0">
                <a:solidFill>
                  <a:schemeClr val="bg1"/>
                </a:solidFill>
                <a:latin typeface="LiSu" panose="02010509060101010101" pitchFamily="49" charset="-122"/>
                <a:ea typeface="LiSu" panose="02010509060101010101" pitchFamily="49" charset="-122"/>
              </a:rPr>
              <a:t>(</a:t>
            </a:r>
            <a:r>
              <a:rPr lang="zh-TW" altLang="en-US" sz="3600" kern="1200" dirty="0">
                <a:solidFill>
                  <a:schemeClr val="bg1"/>
                </a:solidFill>
                <a:latin typeface="LiSu" panose="02010509060101010101" pitchFamily="49" charset="-122"/>
                <a:ea typeface="LiSu" panose="02010509060101010101" pitchFamily="49" charset="-122"/>
              </a:rPr>
              <a:t>約</a:t>
            </a:r>
            <a:r>
              <a:rPr lang="en-US" altLang="zh-TW" sz="3600" kern="1200" dirty="0">
                <a:solidFill>
                  <a:schemeClr val="bg1"/>
                </a:solidFill>
                <a:latin typeface="LiSu" panose="02010509060101010101" pitchFamily="49" charset="-122"/>
                <a:ea typeface="LiSu" panose="02010509060101010101" pitchFamily="49" charset="-122"/>
              </a:rPr>
              <a:t>11:25-26)</a:t>
            </a:r>
            <a:endParaRPr lang="en-US" sz="3600" kern="1200" dirty="0">
              <a:solidFill>
                <a:schemeClr val="bg1"/>
              </a:solidFill>
              <a:latin typeface="LiSu" panose="02010509060101010101" pitchFamily="49" charset="-122"/>
              <a:ea typeface="LiSu" panose="02010509060101010101" pitchFamily="49" charset="-122"/>
            </a:endParaRPr>
          </a:p>
        </p:txBody>
      </p:sp>
      <p:sp>
        <p:nvSpPr>
          <p:cNvPr id="3" name="Text Placeholder 2">
            <a:extLst>
              <a:ext uri="{FF2B5EF4-FFF2-40B4-BE49-F238E27FC236}">
                <a16:creationId xmlns:a16="http://schemas.microsoft.com/office/drawing/2014/main" id="{4B2B000B-87D0-425F-BE1D-9E1D243BFCF1}"/>
              </a:ext>
            </a:extLst>
          </p:cNvPr>
          <p:cNvSpPr>
            <a:spLocks noGrp="1"/>
          </p:cNvSpPr>
          <p:nvPr>
            <p:ph type="body" idx="1"/>
          </p:nvPr>
        </p:nvSpPr>
        <p:spPr>
          <a:xfrm>
            <a:off x="704854" y="965197"/>
            <a:ext cx="3026341" cy="5191053"/>
          </a:xfrm>
        </p:spPr>
        <p:txBody>
          <a:bodyPr vert="horz" lIns="91440" tIns="45720" rIns="91440" bIns="45720" rtlCol="0" anchor="ctr">
            <a:normAutofit/>
          </a:bodyPr>
          <a:lstStyle/>
          <a:p>
            <a:pPr algn="r"/>
            <a:r>
              <a:rPr lang="en-US" sz="3200" kern="1200" dirty="0">
                <a:solidFill>
                  <a:srgbClr val="FFC000"/>
                </a:solidFill>
                <a:latin typeface="+mn-lt"/>
                <a:ea typeface="+mn-ea"/>
                <a:cs typeface="+mn-cs"/>
              </a:rPr>
              <a:t>I am the resurrection and the life; he who believes in Me will live even if he dies, and everyone who lives and believes in Me will never die. </a:t>
            </a:r>
            <a:br>
              <a:rPr lang="en-US" altLang="zh-TW" sz="3200" kern="1200" dirty="0">
                <a:solidFill>
                  <a:srgbClr val="FFC000"/>
                </a:solidFill>
                <a:latin typeface="+mn-lt"/>
                <a:ea typeface="+mn-ea"/>
                <a:cs typeface="+mn-cs"/>
              </a:rPr>
            </a:br>
            <a:r>
              <a:rPr lang="en-US" altLang="zh-TW" sz="3200" kern="1200" dirty="0">
                <a:solidFill>
                  <a:srgbClr val="FFC000"/>
                </a:solidFill>
                <a:latin typeface="+mn-lt"/>
                <a:ea typeface="+mn-ea"/>
                <a:cs typeface="+mn-cs"/>
              </a:rPr>
              <a:t>(John 11:25-26)</a:t>
            </a:r>
            <a:endParaRPr lang="en-US" sz="3200" kern="1200" dirty="0">
              <a:solidFill>
                <a:srgbClr val="FFC000"/>
              </a:solidFill>
              <a:latin typeface="+mn-lt"/>
              <a:ea typeface="+mn-ea"/>
              <a:cs typeface="+mn-cs"/>
            </a:endParaRPr>
          </a:p>
        </p:txBody>
      </p:sp>
      <p:cxnSp>
        <p:nvCxnSpPr>
          <p:cNvPr id="57" name="Straight Connector 56">
            <a:extLst>
              <a:ext uri="{FF2B5EF4-FFF2-40B4-BE49-F238E27FC236}">
                <a16:creationId xmlns:a16="http://schemas.microsoft.com/office/drawing/2014/main" id="{DC1572D0-F0FD-4D84-8F82-DC59140EB9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2653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CDFDF-33A3-4030-ADF2-C6255859AB62}"/>
              </a:ext>
            </a:extLst>
          </p:cNvPr>
          <p:cNvSpPr>
            <a:spLocks noGrp="1"/>
          </p:cNvSpPr>
          <p:nvPr>
            <p:ph type="title"/>
          </p:nvPr>
        </p:nvSpPr>
        <p:spPr>
          <a:xfrm>
            <a:off x="960100" y="978102"/>
            <a:ext cx="10588434" cy="1062644"/>
          </a:xfrm>
        </p:spPr>
        <p:txBody>
          <a:bodyPr anchor="b">
            <a:normAutofit fontScale="90000"/>
          </a:bodyPr>
          <a:lstStyle/>
          <a:p>
            <a:r>
              <a:rPr lang="zh-TW" altLang="en-US" dirty="0">
                <a:latin typeface="LiSu" panose="02010509060101010101" pitchFamily="49" charset="-122"/>
                <a:ea typeface="LiSu" panose="02010509060101010101" pitchFamily="49" charset="-122"/>
              </a:rPr>
              <a:t>永恆</a:t>
            </a:r>
            <a:br>
              <a:rPr lang="en-US" altLang="zh-TW" sz="3400" dirty="0">
                <a:latin typeface="LiSu" panose="02010509060101010101" pitchFamily="49" charset="-122"/>
                <a:ea typeface="LiSu" panose="02010509060101010101" pitchFamily="49" charset="-122"/>
              </a:rPr>
            </a:br>
            <a:r>
              <a:rPr lang="en-US" altLang="zh-TW" sz="3400" dirty="0">
                <a:latin typeface="+mn-lt"/>
                <a:ea typeface="LiSu" panose="02010509060101010101" pitchFamily="49" charset="-122"/>
              </a:rPr>
              <a:t>The Eternity</a:t>
            </a:r>
            <a:endParaRPr lang="en-US" sz="3400" dirty="0">
              <a:latin typeface="+mn-lt"/>
              <a:ea typeface="LiSu" panose="02010509060101010101" pitchFamily="49" charset="-122"/>
            </a:endParaRPr>
          </a:p>
        </p:txBody>
      </p:sp>
      <p:cxnSp>
        <p:nvCxnSpPr>
          <p:cNvPr id="4103" name="Straight Connector 72">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4098" name="Picture 2" descr="Image result for new jerusalem">
            <a:extLst>
              <a:ext uri="{FF2B5EF4-FFF2-40B4-BE49-F238E27FC236}">
                <a16:creationId xmlns:a16="http://schemas.microsoft.com/office/drawing/2014/main" id="{37C9AD43-9110-43A7-B1CB-C733059205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023" y="2811104"/>
            <a:ext cx="3366480" cy="290358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8DED884-F2EB-4E6F-BF68-B0FC7E45C164}"/>
              </a:ext>
            </a:extLst>
          </p:cNvPr>
          <p:cNvSpPr>
            <a:spLocks noGrp="1"/>
          </p:cNvSpPr>
          <p:nvPr>
            <p:ph idx="1"/>
          </p:nvPr>
        </p:nvSpPr>
        <p:spPr>
          <a:xfrm>
            <a:off x="4955355" y="2682433"/>
            <a:ext cx="4383954" cy="3215749"/>
          </a:xfrm>
        </p:spPr>
        <p:txBody>
          <a:bodyPr>
            <a:normAutofit/>
          </a:bodyPr>
          <a:lstStyle/>
          <a:p>
            <a:r>
              <a:rPr lang="zh-TW" altLang="en-US" sz="3600" dirty="0">
                <a:ea typeface="FangSong" panose="02010609060101010101" pitchFamily="49" charset="-122"/>
              </a:rPr>
              <a:t>新天新地 </a:t>
            </a:r>
            <a:r>
              <a:rPr lang="en-US" altLang="zh-TW" sz="3600" dirty="0">
                <a:ea typeface="FangSong" panose="02010609060101010101" pitchFamily="49" charset="-122"/>
              </a:rPr>
              <a:t>                </a:t>
            </a:r>
            <a:r>
              <a:rPr lang="en-US" altLang="zh-TW" sz="2400" dirty="0">
                <a:ea typeface="FangSong" panose="02010609060101010101" pitchFamily="49" charset="-122"/>
              </a:rPr>
              <a:t>New</a:t>
            </a:r>
            <a:r>
              <a:rPr lang="zh-TW" altLang="en-US" sz="2400" dirty="0">
                <a:ea typeface="FangSong" panose="02010609060101010101" pitchFamily="49" charset="-122"/>
              </a:rPr>
              <a:t> </a:t>
            </a:r>
            <a:r>
              <a:rPr lang="en-US" altLang="zh-TW" sz="2400" dirty="0">
                <a:ea typeface="FangSong" panose="02010609060101010101" pitchFamily="49" charset="-122"/>
              </a:rPr>
              <a:t>Heaven</a:t>
            </a:r>
            <a:r>
              <a:rPr lang="zh-TW" altLang="en-US" sz="2400" dirty="0">
                <a:ea typeface="FangSong" panose="02010609060101010101" pitchFamily="49" charset="-122"/>
              </a:rPr>
              <a:t> </a:t>
            </a:r>
            <a:r>
              <a:rPr lang="en-US" altLang="zh-TW" sz="2400" dirty="0">
                <a:ea typeface="FangSong" panose="02010609060101010101" pitchFamily="49" charset="-122"/>
              </a:rPr>
              <a:t>and</a:t>
            </a:r>
            <a:r>
              <a:rPr lang="zh-TW" altLang="en-US" sz="2400" dirty="0">
                <a:ea typeface="FangSong" panose="02010609060101010101" pitchFamily="49" charset="-122"/>
              </a:rPr>
              <a:t> </a:t>
            </a:r>
            <a:r>
              <a:rPr lang="en-US" altLang="zh-TW" sz="2400" dirty="0">
                <a:ea typeface="FangSong" panose="02010609060101010101" pitchFamily="49" charset="-122"/>
              </a:rPr>
              <a:t>New</a:t>
            </a:r>
            <a:r>
              <a:rPr lang="zh-TW" altLang="en-US" sz="2400" dirty="0">
                <a:ea typeface="FangSong" panose="02010609060101010101" pitchFamily="49" charset="-122"/>
              </a:rPr>
              <a:t> </a:t>
            </a:r>
            <a:r>
              <a:rPr lang="en-US" altLang="zh-TW" sz="2400" dirty="0">
                <a:ea typeface="FangSong" panose="02010609060101010101" pitchFamily="49" charset="-122"/>
              </a:rPr>
              <a:t>Earth</a:t>
            </a:r>
          </a:p>
          <a:p>
            <a:r>
              <a:rPr lang="zh-TW" altLang="en-US" sz="3600" dirty="0">
                <a:latin typeface="FangSong" panose="02010609060101010101" pitchFamily="49" charset="-122"/>
                <a:ea typeface="FangSong" panose="02010609060101010101" pitchFamily="49" charset="-122"/>
              </a:rPr>
              <a:t>上帝與人同住</a:t>
            </a:r>
            <a:r>
              <a:rPr lang="zh-TW" altLang="en-US" sz="2400" dirty="0">
                <a:latin typeface="FangSong" panose="02010609060101010101" pitchFamily="49" charset="-122"/>
                <a:ea typeface="FangSong" panose="02010609060101010101" pitchFamily="49" charset="-122"/>
              </a:rPr>
              <a:t>      </a:t>
            </a:r>
            <a:r>
              <a:rPr lang="en-US" altLang="zh-TW" sz="2400" dirty="0">
                <a:ea typeface="FangSong" panose="02010609060101010101" pitchFamily="49" charset="-122"/>
              </a:rPr>
              <a:t>God will dwell among His People</a:t>
            </a:r>
          </a:p>
        </p:txBody>
      </p:sp>
    </p:spTree>
    <p:extLst>
      <p:ext uri="{BB962C8B-B14F-4D97-AF65-F5344CB8AC3E}">
        <p14:creationId xmlns:p14="http://schemas.microsoft.com/office/powerpoint/2010/main" val="4200627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997B5E-F3FB-4F56-BE19-3E6E1FF7819F}"/>
              </a:ext>
            </a:extLst>
          </p:cNvPr>
          <p:cNvSpPr>
            <a:spLocks noGrp="1"/>
          </p:cNvSpPr>
          <p:nvPr>
            <p:ph type="title"/>
          </p:nvPr>
        </p:nvSpPr>
        <p:spPr>
          <a:xfrm>
            <a:off x="1641253" y="609600"/>
            <a:ext cx="9144000" cy="4791074"/>
          </a:xfrm>
        </p:spPr>
        <p:txBody>
          <a:bodyPr vert="horz" lIns="91440" tIns="45720" rIns="91440" bIns="45720" rtlCol="0" anchor="b">
            <a:normAutofit fontScale="90000"/>
          </a:bodyPr>
          <a:lstStyle/>
          <a:p>
            <a:pPr algn="ctr"/>
            <a:r>
              <a:rPr lang="zh-TW" altLang="en-US" sz="4000" dirty="0">
                <a:latin typeface="LiSu" panose="02010509060101010101" pitchFamily="49" charset="-122"/>
                <a:ea typeface="LiSu" panose="02010509060101010101" pitchFamily="49" charset="-122"/>
              </a:rPr>
              <a:t>神要擦去他們一切的眼淚；不再有死亡，也不再有悲哀、哭號、疼痛，因為以前的事都過去了。天使又指示我在城內街道當中一道生命水的河，明亮如水晶，從神和羔羊的寶座流出來。在河這邊與那邊有生命樹，結十二樣果子，每月都結果子；樹上的葉子乃為醫治萬民。</a:t>
            </a:r>
            <a:r>
              <a:rPr lang="zh-TW" altLang="en-US" sz="4000" dirty="0"/>
              <a:t> </a:t>
            </a:r>
            <a:br>
              <a:rPr lang="zh-TW" altLang="en-US" sz="2300" kern="1200" dirty="0">
                <a:solidFill>
                  <a:schemeClr val="tx1"/>
                </a:solidFill>
                <a:latin typeface="+mj-lt"/>
                <a:ea typeface="+mj-ea"/>
                <a:cs typeface="+mj-cs"/>
              </a:rPr>
            </a:br>
            <a:br>
              <a:rPr lang="en-US" altLang="zh-TW" sz="2300" kern="1200" dirty="0">
                <a:solidFill>
                  <a:schemeClr val="tx1"/>
                </a:solidFill>
                <a:latin typeface="+mj-lt"/>
                <a:ea typeface="+mj-ea"/>
                <a:cs typeface="+mj-cs"/>
              </a:rPr>
            </a:br>
            <a:r>
              <a:rPr lang="en-US" altLang="zh-TW" sz="2700" kern="1200" dirty="0">
                <a:solidFill>
                  <a:schemeClr val="tx1"/>
                </a:solidFill>
                <a:latin typeface="LiSu" panose="02010509060101010101" pitchFamily="49" charset="-122"/>
                <a:ea typeface="LiSu" panose="02010509060101010101" pitchFamily="49" charset="-122"/>
              </a:rPr>
              <a:t>(</a:t>
            </a:r>
            <a:r>
              <a:rPr lang="zh-TW" altLang="en-US" sz="2700" dirty="0">
                <a:latin typeface="LiSu" panose="02010509060101010101" pitchFamily="49" charset="-122"/>
                <a:ea typeface="LiSu" panose="02010509060101010101" pitchFamily="49" charset="-122"/>
              </a:rPr>
              <a:t>啟示錄 </a:t>
            </a:r>
            <a:r>
              <a:rPr lang="en-US" altLang="zh-TW" sz="2700" dirty="0">
                <a:latin typeface="LiSu" panose="02010509060101010101" pitchFamily="49" charset="-122"/>
                <a:ea typeface="LiSu" panose="02010509060101010101" pitchFamily="49" charset="-122"/>
              </a:rPr>
              <a:t>22</a:t>
            </a:r>
            <a:r>
              <a:rPr lang="en-US" altLang="zh-TW" sz="2700" kern="1200" dirty="0">
                <a:solidFill>
                  <a:schemeClr val="tx1"/>
                </a:solidFill>
                <a:latin typeface="LiSu" panose="02010509060101010101" pitchFamily="49" charset="-122"/>
                <a:ea typeface="LiSu" panose="02010509060101010101" pitchFamily="49" charset="-122"/>
              </a:rPr>
              <a:t>:1-2)</a:t>
            </a:r>
            <a:br>
              <a:rPr lang="en-US" altLang="zh-TW" sz="2700" kern="1200" dirty="0">
                <a:solidFill>
                  <a:schemeClr val="tx1"/>
                </a:solidFill>
                <a:latin typeface="LiSu" panose="02010509060101010101" pitchFamily="49" charset="-122"/>
                <a:ea typeface="LiSu" panose="02010509060101010101" pitchFamily="49" charset="-122"/>
              </a:rPr>
            </a:br>
            <a:br>
              <a:rPr lang="en-US" sz="2700" kern="1200" dirty="0">
                <a:solidFill>
                  <a:schemeClr val="tx1"/>
                </a:solidFill>
                <a:latin typeface="LiSu" panose="02010509060101010101" pitchFamily="49" charset="-122"/>
                <a:ea typeface="LiSu" panose="02010509060101010101" pitchFamily="49" charset="-122"/>
              </a:rPr>
            </a:br>
            <a:endParaRPr lang="en-US" sz="2700" kern="1200" dirty="0">
              <a:solidFill>
                <a:schemeClr val="tx1"/>
              </a:solidFill>
              <a:latin typeface="LiSu" panose="02010509060101010101" pitchFamily="49" charset="-122"/>
              <a:ea typeface="LiSu" panose="02010509060101010101" pitchFamily="49" charset="-122"/>
            </a:endParaRPr>
          </a:p>
        </p:txBody>
      </p:sp>
      <p:cxnSp>
        <p:nvCxnSpPr>
          <p:cNvPr id="34" name="Straight Connector 33">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013512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504</Words>
  <Application>Microsoft Office PowerPoint</Application>
  <PresentationFormat>Widescreen</PresentationFormat>
  <Paragraphs>42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FangSong</vt:lpstr>
      <vt:lpstr>LiSu</vt:lpstr>
      <vt:lpstr>Arial</vt:lpstr>
      <vt:lpstr>Calibri</vt:lpstr>
      <vt:lpstr>Calibri Light</vt:lpstr>
      <vt:lpstr>Office Theme</vt:lpstr>
      <vt:lpstr>生命的旅程</vt:lpstr>
      <vt:lpstr> 開始 The Beginning</vt:lpstr>
      <vt:lpstr>創造諸天，鋪張穹蒼，將地和地所出的一併鋪開，賜氣息給地上的眾人，又賜靈性給行在其上之人的神耶和華 (賽42:5) </vt:lpstr>
      <vt:lpstr> 死亡 The Death</vt:lpstr>
      <vt:lpstr>塵土仍歸於地，靈仍歸於賜靈的神。 (傳12:7) </vt:lpstr>
      <vt:lpstr>復活 The Resurrection</vt:lpstr>
      <vt:lpstr>耶穌對他說：復活在我，生命也在我。信我的人雖然死了，也必復活，凡活著信我的人必永遠不死。(約11:25-26)</vt:lpstr>
      <vt:lpstr>永恆 The Eternity</vt:lpstr>
      <vt:lpstr>神要擦去他們一切的眼淚；不再有死亡，也不再有悲哀、哭號、疼痛，因為以前的事都過去了。天使又指示我在城內街道當中一道生命水的河，明亮如水晶，從神和羔羊的寶座流出來。在河這邊與那邊有生命樹，結十二樣果子，每月都結果子；樹上的葉子乃為醫治萬民。   (啟示錄 22:1-2)  </vt:lpstr>
      <vt:lpstr>Then he showed me a river of the water of life, clear as crystal, coming from the throne of God and of the Lamb, in the middle of its street. On either side of the river was the tree of life, bearing twelve kinds of fruit, yielding its fruit every month; and the leaves of the tree were for the healing of the nations.    (Rev.22:1-2)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生命的旅程</dc:title>
  <dc:creator>Jinchang Chen</dc:creator>
  <cp:lastModifiedBy>Annie P</cp:lastModifiedBy>
  <cp:revision>2</cp:revision>
  <dcterms:created xsi:type="dcterms:W3CDTF">2019-01-16T22:01:20Z</dcterms:created>
  <dcterms:modified xsi:type="dcterms:W3CDTF">2019-01-18T18:46:18Z</dcterms:modified>
</cp:coreProperties>
</file>